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7" r:id="rId2"/>
    <p:sldMasterId id="2147483747" r:id="rId3"/>
  </p:sldMasterIdLst>
  <p:notesMasterIdLst>
    <p:notesMasterId r:id="rId21"/>
  </p:notesMasterIdLst>
  <p:handoutMasterIdLst>
    <p:handoutMasterId r:id="rId22"/>
  </p:handoutMasterIdLst>
  <p:sldIdLst>
    <p:sldId id="256" r:id="rId4"/>
    <p:sldId id="300" r:id="rId5"/>
    <p:sldId id="299" r:id="rId6"/>
    <p:sldId id="298" r:id="rId7"/>
    <p:sldId id="303" r:id="rId8"/>
    <p:sldId id="320" r:id="rId9"/>
    <p:sldId id="321" r:id="rId10"/>
    <p:sldId id="318" r:id="rId11"/>
    <p:sldId id="317" r:id="rId12"/>
    <p:sldId id="323" r:id="rId13"/>
    <p:sldId id="312" r:id="rId14"/>
    <p:sldId id="302" r:id="rId15"/>
    <p:sldId id="306" r:id="rId16"/>
    <p:sldId id="314" r:id="rId17"/>
    <p:sldId id="313" r:id="rId18"/>
    <p:sldId id="315" r:id="rId19"/>
    <p:sldId id="275" r:id="rId20"/>
  </p:sldIdLst>
  <p:sldSz cx="9144000" cy="5143500" type="screen16x9"/>
  <p:notesSz cx="6858000" cy="9144000"/>
  <p:embeddedFontLst>
    <p:embeddedFont>
      <p:font typeface="PT Sans" panose="020B0604020202020204" charset="0"/>
      <p:regular r:id="rId23"/>
      <p:bold r:id="rId24"/>
      <p:italic r:id="rId25"/>
      <p:boldItalic r:id="rId26"/>
    </p:embeddedFont>
    <p:embeddedFont>
      <p:font typeface="Agency FB" panose="020B0503020202020204" pitchFamily="34" charset="0"/>
      <p:regular r:id="rId27"/>
      <p:bold r:id="rId28"/>
    </p:embeddedFont>
    <p:embeddedFont>
      <p:font typeface="Roboto" pitchFamily="2" charset="0"/>
      <p:regular r:id="rId29"/>
      <p:bold r:id="rId30"/>
      <p:italic r:id="rId31"/>
      <p:boldItalic r:id="rId32"/>
    </p:embeddedFont>
    <p:embeddedFont>
      <p:font typeface="Fira Sans Extra Condensed Medium" panose="020B0604020202020204" charset="0"/>
      <p:regular r:id="rId33"/>
      <p:bold r:id="rId34"/>
      <p:italic r:id="rId35"/>
      <p:boldItalic r:id="rId36"/>
    </p:embeddedFont>
    <p:embeddedFont>
      <p:font typeface="Bebas Neue" panose="020B0604020202020204" charset="0"/>
      <p:regular r:id="rId37"/>
    </p:embeddedFont>
    <p:embeddedFont>
      <p:font typeface="Grand Hotel" panose="020B0604020202020204" charset="0"/>
      <p:regular r:id="rId38"/>
    </p:embeddedFont>
    <p:embeddedFont>
      <p:font typeface="Fira Sans SemiBold" panose="020B0604020202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Nunito Light" pitchFamily="2" charset="-52"/>
      <p:regular r:id="rId47"/>
      <p:italic r:id="rId48"/>
    </p:embeddedFont>
    <p:embeddedFont>
      <p:font typeface="Open Sans" pitchFamily="2" charset="0"/>
      <p:regular r:id="rId49"/>
      <p:bold r:id="rId50"/>
      <p:italic r:id="rId51"/>
      <p:boldItalic r:id="rId52"/>
    </p:embeddedFont>
    <p:embeddedFont>
      <p:font typeface="Nunito" pitchFamily="2" charset="-52"/>
      <p:regular r:id="rId53"/>
      <p:bold r:id="rId54"/>
      <p:italic r:id="rId55"/>
      <p:boldItalic r:id="rId56"/>
    </p:embeddedFont>
    <p:embeddedFont>
      <p:font typeface="Montserrat Medium" pitchFamily="2" charset="-52"/>
      <p:regular r:id="rId57"/>
      <p:italic r:id="rId58"/>
    </p:embeddedFont>
    <p:embeddedFont>
      <p:font typeface="Nunito ExtraBold" pitchFamily="2" charset="-52"/>
      <p:bold r:id="rId59"/>
      <p:boldItalic r:id="rId60"/>
    </p:embeddedFont>
    <p:embeddedFont>
      <p:font typeface="Anaheim" panose="020B0604020202020204" charset="0"/>
      <p:regular r:id="rId61"/>
    </p:embeddedFont>
    <p:embeddedFont>
      <p:font typeface="Pixeloid Sans" panose="020B0609000000000000" pitchFamily="49" charset="0"/>
      <p:regular r:id="rId62"/>
      <p:bold r:id="rId63"/>
    </p:embeddedFont>
    <p:embeddedFont>
      <p:font typeface="Raleway" panose="020B0604020202020204" charset="0"/>
      <p:regular r:id="rId64"/>
      <p:bold r:id="rId65"/>
      <p:italic r:id="rId66"/>
      <p:boldItalic r:id="rId67"/>
    </p:embeddedFont>
    <p:embeddedFont>
      <p:font typeface="Fira Sans Extra Condensed SemiBold" panose="020B0604020202020204" charset="0"/>
      <p:regular r:id="rId68"/>
      <p:bold r:id="rId69"/>
      <p:italic r:id="rId70"/>
      <p:boldItalic r:id="rId71"/>
    </p:embeddedFont>
    <p:embeddedFont>
      <p:font typeface="Poppins" panose="020B0604020202020204" charset="0"/>
      <p:regular r:id="rId72"/>
      <p:bold r:id="rId73"/>
      <p:italic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2FF30"/>
    <a:srgbClr val="F2F2F2"/>
    <a:srgbClr val="F28B88"/>
    <a:srgbClr val="F2A49F"/>
    <a:srgbClr val="AD5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A585A9-969E-4AB2-9CF4-8AC7669BE4DC}">
  <a:tblStyle styleId="{9EA585A9-969E-4AB2-9CF4-8AC7669BE4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ABC041F-61C6-497D-983B-7FC2E3BBE26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9" autoAdjust="0"/>
    <p:restoredTop sz="94651" autoAdjust="0"/>
  </p:normalViewPr>
  <p:slideViewPr>
    <p:cSldViewPr snapToGrid="0">
      <p:cViewPr varScale="1">
        <p:scale>
          <a:sx n="136" d="100"/>
          <a:sy n="136" d="100"/>
        </p:scale>
        <p:origin x="132" y="198"/>
      </p:cViewPr>
      <p:guideLst/>
    </p:cSldViewPr>
  </p:slideViewPr>
  <p:outlineViewPr>
    <p:cViewPr>
      <p:scale>
        <a:sx n="33" d="100"/>
        <a:sy n="33" d="100"/>
      </p:scale>
      <p:origin x="0" y="-137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63" Type="http://schemas.openxmlformats.org/officeDocument/2006/relationships/font" Target="fonts/font41.fntdata"/><Relationship Id="rId68" Type="http://schemas.openxmlformats.org/officeDocument/2006/relationships/font" Target="fonts/font46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font" Target="fonts/font31.fntdata"/><Relationship Id="rId58" Type="http://schemas.openxmlformats.org/officeDocument/2006/relationships/font" Target="fonts/font36.fntdata"/><Relationship Id="rId66" Type="http://schemas.openxmlformats.org/officeDocument/2006/relationships/font" Target="fonts/font44.fntdata"/><Relationship Id="rId74" Type="http://schemas.openxmlformats.org/officeDocument/2006/relationships/font" Target="fonts/font52.fntdata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font" Target="fonts/font39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font" Target="fonts/font34.fntdata"/><Relationship Id="rId64" Type="http://schemas.openxmlformats.org/officeDocument/2006/relationships/font" Target="fonts/font42.fntdata"/><Relationship Id="rId69" Type="http://schemas.openxmlformats.org/officeDocument/2006/relationships/font" Target="fonts/font47.fntdata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29.fntdata"/><Relationship Id="rId72" Type="http://schemas.openxmlformats.org/officeDocument/2006/relationships/font" Target="fonts/font5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59" Type="http://schemas.openxmlformats.org/officeDocument/2006/relationships/font" Target="fonts/font37.fntdata"/><Relationship Id="rId67" Type="http://schemas.openxmlformats.org/officeDocument/2006/relationships/font" Target="fonts/font45.fntdata"/><Relationship Id="rId20" Type="http://schemas.openxmlformats.org/officeDocument/2006/relationships/slide" Target="slides/slide17.xml"/><Relationship Id="rId41" Type="http://schemas.openxmlformats.org/officeDocument/2006/relationships/font" Target="fonts/font19.fntdata"/><Relationship Id="rId54" Type="http://schemas.openxmlformats.org/officeDocument/2006/relationships/font" Target="fonts/font32.fntdata"/><Relationship Id="rId62" Type="http://schemas.openxmlformats.org/officeDocument/2006/relationships/font" Target="fonts/font40.fntdata"/><Relationship Id="rId70" Type="http://schemas.openxmlformats.org/officeDocument/2006/relationships/font" Target="fonts/font48.fntdata"/><Relationship Id="rId75" Type="http://schemas.openxmlformats.org/officeDocument/2006/relationships/font" Target="fonts/font5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font" Target="fonts/font35.fntdata"/><Relationship Id="rId10" Type="http://schemas.openxmlformats.org/officeDocument/2006/relationships/slide" Target="slides/slide7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Relationship Id="rId60" Type="http://schemas.openxmlformats.org/officeDocument/2006/relationships/font" Target="fonts/font38.fntdata"/><Relationship Id="rId65" Type="http://schemas.openxmlformats.org/officeDocument/2006/relationships/font" Target="fonts/font43.fntdata"/><Relationship Id="rId73" Type="http://schemas.openxmlformats.org/officeDocument/2006/relationships/font" Target="fonts/font51.fntdata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font" Target="fonts/font17.fntdata"/><Relationship Id="rId34" Type="http://schemas.openxmlformats.org/officeDocument/2006/relationships/font" Target="fonts/font12.fntdata"/><Relationship Id="rId50" Type="http://schemas.openxmlformats.org/officeDocument/2006/relationships/font" Target="fonts/font28.fntdata"/><Relationship Id="rId55" Type="http://schemas.openxmlformats.org/officeDocument/2006/relationships/font" Target="fonts/font33.fntdata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font" Target="fonts/font49.fntdata"/><Relationship Id="rId2" Type="http://schemas.openxmlformats.org/officeDocument/2006/relationships/slideMaster" Target="slideMasters/slideMaster2.xml"/><Relationship Id="rId29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33F0B-DC46-447A-9403-41C902E226C4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EB75A-C1E3-4F53-A13E-CD1D7FBA6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4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0" name="Google Shape;2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g2a93103489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2" name="Google Shape;2532;g2a93103489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717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f1b37df087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f1b37df087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345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2a93103489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2a93103489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996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dfc0182d0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dfc0182d0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371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1d5a7106a57_1_4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1d5a7106a57_1_4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618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" name="Google Shape;4556;g1d5a7106a57_1_5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7" name="Google Shape;4557;g1d5a7106a57_1_5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533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g1ff18b49f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9" name="Google Shape;2279;g1ff18b49f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998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g2a931034890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7" name="Google Shape;2647;g2a931034890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Google Shape;323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0" name="Google Shape;324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162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g1d5a7106a57_1_4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6" name="Google Shape;3926;g1d5a7106a57_1_4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535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1d5a7106a57_1_4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1d5a7106a57_1_4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39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g2a93103489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2" name="Google Shape;2532;g2a93103489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907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" name="Google Shape;4556;g1d5a7106a57_1_5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7" name="Google Shape;4557;g1d5a7106a57_1_5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445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" name="Google Shape;4556;g1d5a7106a57_1_5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7" name="Google Shape;4557;g1d5a7106a57_1_5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466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Google Shape;323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0" name="Google Shape;324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34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g2a93103489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2" name="Google Shape;2532;g2a93103489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40250" y="970308"/>
            <a:ext cx="4544400" cy="27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latin typeface="Nunito ExtraBold" pitchFamily="2" charset="-5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40175" y="3763692"/>
            <a:ext cx="45444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Nunito" pitchFamily="2" charset="-5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-1065575" y="-2362900"/>
            <a:ext cx="3557591" cy="3690720"/>
            <a:chOff x="-1065575" y="-2362900"/>
            <a:chExt cx="3557591" cy="3690720"/>
          </a:xfrm>
          <a:solidFill>
            <a:srgbClr val="02FF30"/>
          </a:solidFill>
        </p:grpSpPr>
        <p:sp>
          <p:nvSpPr>
            <p:cNvPr id="12" name="Google Shape;12;p2"/>
            <p:cNvSpPr/>
            <p:nvPr/>
          </p:nvSpPr>
          <p:spPr>
            <a:xfrm rot="10800000" flipH="1">
              <a:off x="-1065575" y="-2362900"/>
              <a:ext cx="3557591" cy="3306793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 rot="-9156199">
              <a:off x="122310" y="734144"/>
              <a:ext cx="605377" cy="481386"/>
              <a:chOff x="7917675" y="-1178675"/>
              <a:chExt cx="547275" cy="435150"/>
            </a:xfrm>
            <a:grpFill/>
          </p:grpSpPr>
          <p:sp>
            <p:nvSpPr>
              <p:cNvPr id="14" name="Google Shape;14;p2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" name="Google Shape;16;p2"/>
          <p:cNvGrpSpPr/>
          <p:nvPr/>
        </p:nvGrpSpPr>
        <p:grpSpPr>
          <a:xfrm>
            <a:off x="6324427" y="3165228"/>
            <a:ext cx="4642626" cy="4884333"/>
            <a:chOff x="6324427" y="3165228"/>
            <a:chExt cx="4642626" cy="4884333"/>
          </a:xfrm>
          <a:solidFill>
            <a:srgbClr val="02FF30"/>
          </a:solidFill>
        </p:grpSpPr>
        <p:grpSp>
          <p:nvGrpSpPr>
            <p:cNvPr id="17" name="Google Shape;17;p2"/>
            <p:cNvGrpSpPr/>
            <p:nvPr/>
          </p:nvGrpSpPr>
          <p:grpSpPr>
            <a:xfrm rot="9156199" flipH="1">
              <a:off x="8431360" y="3277519"/>
              <a:ext cx="605377" cy="481386"/>
              <a:chOff x="7917675" y="-1178675"/>
              <a:chExt cx="547275" cy="435150"/>
            </a:xfrm>
            <a:grpFill/>
          </p:grpSpPr>
          <p:sp>
            <p:nvSpPr>
              <p:cNvPr id="18" name="Google Shape;18;p2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 rot="-7200104" flipH="1">
              <a:off x="6866937" y="4028950"/>
              <a:ext cx="3557606" cy="3306808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13"/>
          <p:cNvGrpSpPr/>
          <p:nvPr/>
        </p:nvGrpSpPr>
        <p:grpSpPr>
          <a:xfrm>
            <a:off x="-1339694" y="-2836304"/>
            <a:ext cx="13030164" cy="10819762"/>
            <a:chOff x="-1339694" y="-2836304"/>
            <a:chExt cx="13030164" cy="10819762"/>
          </a:xfrm>
          <a:solidFill>
            <a:srgbClr val="02FF30"/>
          </a:solidFill>
        </p:grpSpPr>
        <p:grpSp>
          <p:nvGrpSpPr>
            <p:cNvPr id="793" name="Google Shape;793;p13"/>
            <p:cNvGrpSpPr/>
            <p:nvPr/>
          </p:nvGrpSpPr>
          <p:grpSpPr>
            <a:xfrm>
              <a:off x="6836680" y="2756103"/>
              <a:ext cx="4853790" cy="5227355"/>
              <a:chOff x="6836680" y="2756103"/>
              <a:chExt cx="4853790" cy="5227355"/>
            </a:xfrm>
            <a:grpFill/>
          </p:grpSpPr>
          <p:sp>
            <p:nvSpPr>
              <p:cNvPr id="794" name="Google Shape;794;p13"/>
              <p:cNvSpPr/>
              <p:nvPr/>
            </p:nvSpPr>
            <p:spPr>
              <a:xfrm rot="2700000">
                <a:off x="7484803" y="3903187"/>
                <a:ext cx="3557545" cy="3306751"/>
              </a:xfrm>
              <a:custGeom>
                <a:avLst/>
                <a:gdLst/>
                <a:ahLst/>
                <a:cxnLst/>
                <a:rect l="l" t="t" r="r" b="b"/>
                <a:pathLst>
                  <a:path w="80997" h="75287" extrusionOk="0">
                    <a:moveTo>
                      <a:pt x="17193" y="0"/>
                    </a:moveTo>
                    <a:lnTo>
                      <a:pt x="16652" y="13"/>
                    </a:lnTo>
                    <a:lnTo>
                      <a:pt x="16111" y="50"/>
                    </a:lnTo>
                    <a:lnTo>
                      <a:pt x="15570" y="113"/>
                    </a:lnTo>
                    <a:lnTo>
                      <a:pt x="15042" y="201"/>
                    </a:lnTo>
                    <a:lnTo>
                      <a:pt x="14514" y="315"/>
                    </a:lnTo>
                    <a:lnTo>
                      <a:pt x="14250" y="377"/>
                    </a:lnTo>
                    <a:lnTo>
                      <a:pt x="13986" y="453"/>
                    </a:lnTo>
                    <a:lnTo>
                      <a:pt x="13722" y="541"/>
                    </a:lnTo>
                    <a:lnTo>
                      <a:pt x="13470" y="629"/>
                    </a:lnTo>
                    <a:lnTo>
                      <a:pt x="13231" y="566"/>
                    </a:lnTo>
                    <a:lnTo>
                      <a:pt x="12979" y="516"/>
                    </a:lnTo>
                    <a:lnTo>
                      <a:pt x="12728" y="466"/>
                    </a:lnTo>
                    <a:lnTo>
                      <a:pt x="12476" y="428"/>
                    </a:lnTo>
                    <a:lnTo>
                      <a:pt x="12225" y="403"/>
                    </a:lnTo>
                    <a:lnTo>
                      <a:pt x="11973" y="390"/>
                    </a:lnTo>
                    <a:lnTo>
                      <a:pt x="11722" y="377"/>
                    </a:lnTo>
                    <a:lnTo>
                      <a:pt x="11219" y="377"/>
                    </a:lnTo>
                    <a:lnTo>
                      <a:pt x="10955" y="403"/>
                    </a:lnTo>
                    <a:lnTo>
                      <a:pt x="10703" y="428"/>
                    </a:lnTo>
                    <a:lnTo>
                      <a:pt x="10452" y="453"/>
                    </a:lnTo>
                    <a:lnTo>
                      <a:pt x="10187" y="491"/>
                    </a:lnTo>
                    <a:lnTo>
                      <a:pt x="9936" y="541"/>
                    </a:lnTo>
                    <a:lnTo>
                      <a:pt x="9420" y="667"/>
                    </a:lnTo>
                    <a:lnTo>
                      <a:pt x="8917" y="805"/>
                    </a:lnTo>
                    <a:lnTo>
                      <a:pt x="8414" y="981"/>
                    </a:lnTo>
                    <a:lnTo>
                      <a:pt x="7911" y="1182"/>
                    </a:lnTo>
                    <a:lnTo>
                      <a:pt x="7408" y="1421"/>
                    </a:lnTo>
                    <a:lnTo>
                      <a:pt x="6917" y="1673"/>
                    </a:lnTo>
                    <a:lnTo>
                      <a:pt x="6439" y="1950"/>
                    </a:lnTo>
                    <a:lnTo>
                      <a:pt x="5962" y="2251"/>
                    </a:lnTo>
                    <a:lnTo>
                      <a:pt x="5509" y="2566"/>
                    </a:lnTo>
                    <a:lnTo>
                      <a:pt x="5056" y="2905"/>
                    </a:lnTo>
                    <a:lnTo>
                      <a:pt x="4616" y="3258"/>
                    </a:lnTo>
                    <a:lnTo>
                      <a:pt x="4188" y="3635"/>
                    </a:lnTo>
                    <a:lnTo>
                      <a:pt x="3773" y="4025"/>
                    </a:lnTo>
                    <a:lnTo>
                      <a:pt x="3383" y="4440"/>
                    </a:lnTo>
                    <a:lnTo>
                      <a:pt x="2993" y="4855"/>
                    </a:lnTo>
                    <a:lnTo>
                      <a:pt x="2641" y="5283"/>
                    </a:lnTo>
                    <a:lnTo>
                      <a:pt x="2302" y="5735"/>
                    </a:lnTo>
                    <a:lnTo>
                      <a:pt x="1975" y="6188"/>
                    </a:lnTo>
                    <a:lnTo>
                      <a:pt x="1673" y="6641"/>
                    </a:lnTo>
                    <a:lnTo>
                      <a:pt x="1409" y="7119"/>
                    </a:lnTo>
                    <a:lnTo>
                      <a:pt x="1145" y="7597"/>
                    </a:lnTo>
                    <a:lnTo>
                      <a:pt x="918" y="8075"/>
                    </a:lnTo>
                    <a:lnTo>
                      <a:pt x="729" y="8565"/>
                    </a:lnTo>
                    <a:lnTo>
                      <a:pt x="553" y="9056"/>
                    </a:lnTo>
                    <a:lnTo>
                      <a:pt x="402" y="9546"/>
                    </a:lnTo>
                    <a:lnTo>
                      <a:pt x="289" y="10037"/>
                    </a:lnTo>
                    <a:lnTo>
                      <a:pt x="189" y="10527"/>
                    </a:lnTo>
                    <a:lnTo>
                      <a:pt x="113" y="11030"/>
                    </a:lnTo>
                    <a:lnTo>
                      <a:pt x="50" y="11521"/>
                    </a:lnTo>
                    <a:lnTo>
                      <a:pt x="25" y="12024"/>
                    </a:lnTo>
                    <a:lnTo>
                      <a:pt x="0" y="12527"/>
                    </a:lnTo>
                    <a:lnTo>
                      <a:pt x="0" y="13017"/>
                    </a:lnTo>
                    <a:lnTo>
                      <a:pt x="25" y="13520"/>
                    </a:lnTo>
                    <a:lnTo>
                      <a:pt x="63" y="14024"/>
                    </a:lnTo>
                    <a:lnTo>
                      <a:pt x="113" y="14514"/>
                    </a:lnTo>
                    <a:lnTo>
                      <a:pt x="189" y="15017"/>
                    </a:lnTo>
                    <a:lnTo>
                      <a:pt x="289" y="15508"/>
                    </a:lnTo>
                    <a:lnTo>
                      <a:pt x="390" y="15998"/>
                    </a:lnTo>
                    <a:lnTo>
                      <a:pt x="516" y="16489"/>
                    </a:lnTo>
                    <a:lnTo>
                      <a:pt x="654" y="16979"/>
                    </a:lnTo>
                    <a:lnTo>
                      <a:pt x="818" y="17457"/>
                    </a:lnTo>
                    <a:lnTo>
                      <a:pt x="981" y="17935"/>
                    </a:lnTo>
                    <a:lnTo>
                      <a:pt x="1170" y="18413"/>
                    </a:lnTo>
                    <a:lnTo>
                      <a:pt x="1371" y="18878"/>
                    </a:lnTo>
                    <a:lnTo>
                      <a:pt x="1585" y="19344"/>
                    </a:lnTo>
                    <a:lnTo>
                      <a:pt x="1811" y="19809"/>
                    </a:lnTo>
                    <a:lnTo>
                      <a:pt x="2050" y="20262"/>
                    </a:lnTo>
                    <a:lnTo>
                      <a:pt x="2314" y="20702"/>
                    </a:lnTo>
                    <a:lnTo>
                      <a:pt x="2578" y="21142"/>
                    </a:lnTo>
                    <a:lnTo>
                      <a:pt x="2855" y="21570"/>
                    </a:lnTo>
                    <a:lnTo>
                      <a:pt x="3144" y="21997"/>
                    </a:lnTo>
                    <a:lnTo>
                      <a:pt x="3446" y="22412"/>
                    </a:lnTo>
                    <a:lnTo>
                      <a:pt x="3761" y="22815"/>
                    </a:lnTo>
                    <a:lnTo>
                      <a:pt x="4088" y="23205"/>
                    </a:lnTo>
                    <a:lnTo>
                      <a:pt x="4415" y="23595"/>
                    </a:lnTo>
                    <a:lnTo>
                      <a:pt x="4767" y="23972"/>
                    </a:lnTo>
                    <a:lnTo>
                      <a:pt x="5119" y="24337"/>
                    </a:lnTo>
                    <a:lnTo>
                      <a:pt x="5484" y="24714"/>
                    </a:lnTo>
                    <a:lnTo>
                      <a:pt x="5861" y="25079"/>
                    </a:lnTo>
                    <a:lnTo>
                      <a:pt x="6641" y="25783"/>
                    </a:lnTo>
                    <a:lnTo>
                      <a:pt x="7420" y="26500"/>
                    </a:lnTo>
                    <a:lnTo>
                      <a:pt x="8200" y="27217"/>
                    </a:lnTo>
                    <a:lnTo>
                      <a:pt x="8565" y="27582"/>
                    </a:lnTo>
                    <a:lnTo>
                      <a:pt x="8930" y="27959"/>
                    </a:lnTo>
                    <a:lnTo>
                      <a:pt x="9282" y="28349"/>
                    </a:lnTo>
                    <a:lnTo>
                      <a:pt x="9621" y="28739"/>
                    </a:lnTo>
                    <a:lnTo>
                      <a:pt x="9948" y="29141"/>
                    </a:lnTo>
                    <a:lnTo>
                      <a:pt x="10250" y="29569"/>
                    </a:lnTo>
                    <a:lnTo>
                      <a:pt x="10527" y="29996"/>
                    </a:lnTo>
                    <a:lnTo>
                      <a:pt x="10665" y="30223"/>
                    </a:lnTo>
                    <a:lnTo>
                      <a:pt x="10791" y="30449"/>
                    </a:lnTo>
                    <a:lnTo>
                      <a:pt x="10929" y="30726"/>
                    </a:lnTo>
                    <a:lnTo>
                      <a:pt x="11055" y="30990"/>
                    </a:lnTo>
                    <a:lnTo>
                      <a:pt x="11168" y="31267"/>
                    </a:lnTo>
                    <a:lnTo>
                      <a:pt x="11282" y="31543"/>
                    </a:lnTo>
                    <a:lnTo>
                      <a:pt x="11382" y="31820"/>
                    </a:lnTo>
                    <a:lnTo>
                      <a:pt x="11470" y="32109"/>
                    </a:lnTo>
                    <a:lnTo>
                      <a:pt x="11558" y="32399"/>
                    </a:lnTo>
                    <a:lnTo>
                      <a:pt x="11621" y="32688"/>
                    </a:lnTo>
                    <a:lnTo>
                      <a:pt x="11684" y="32977"/>
                    </a:lnTo>
                    <a:lnTo>
                      <a:pt x="11747" y="33266"/>
                    </a:lnTo>
                    <a:lnTo>
                      <a:pt x="11797" y="33568"/>
                    </a:lnTo>
                    <a:lnTo>
                      <a:pt x="11835" y="33857"/>
                    </a:lnTo>
                    <a:lnTo>
                      <a:pt x="11860" y="34159"/>
                    </a:lnTo>
                    <a:lnTo>
                      <a:pt x="11885" y="34461"/>
                    </a:lnTo>
                    <a:lnTo>
                      <a:pt x="11910" y="35065"/>
                    </a:lnTo>
                    <a:lnTo>
                      <a:pt x="11910" y="35669"/>
                    </a:lnTo>
                    <a:lnTo>
                      <a:pt x="11885" y="36272"/>
                    </a:lnTo>
                    <a:lnTo>
                      <a:pt x="11835" y="36876"/>
                    </a:lnTo>
                    <a:lnTo>
                      <a:pt x="11760" y="37480"/>
                    </a:lnTo>
                    <a:lnTo>
                      <a:pt x="11659" y="38083"/>
                    </a:lnTo>
                    <a:lnTo>
                      <a:pt x="11533" y="38687"/>
                    </a:lnTo>
                    <a:lnTo>
                      <a:pt x="11395" y="39278"/>
                    </a:lnTo>
                    <a:lnTo>
                      <a:pt x="11244" y="39857"/>
                    </a:lnTo>
                    <a:lnTo>
                      <a:pt x="11068" y="40435"/>
                    </a:lnTo>
                    <a:lnTo>
                      <a:pt x="10879" y="41014"/>
                    </a:lnTo>
                    <a:lnTo>
                      <a:pt x="10678" y="41580"/>
                    </a:lnTo>
                    <a:lnTo>
                      <a:pt x="10477" y="42146"/>
                    </a:lnTo>
                    <a:lnTo>
                      <a:pt x="10250" y="42699"/>
                    </a:lnTo>
                    <a:lnTo>
                      <a:pt x="10036" y="43265"/>
                    </a:lnTo>
                    <a:lnTo>
                      <a:pt x="9571" y="44384"/>
                    </a:lnTo>
                    <a:lnTo>
                      <a:pt x="8615" y="46598"/>
                    </a:lnTo>
                    <a:lnTo>
                      <a:pt x="8162" y="47717"/>
                    </a:lnTo>
                    <a:lnTo>
                      <a:pt x="7949" y="48283"/>
                    </a:lnTo>
                    <a:lnTo>
                      <a:pt x="7735" y="48849"/>
                    </a:lnTo>
                    <a:lnTo>
                      <a:pt x="7521" y="49453"/>
                    </a:lnTo>
                    <a:lnTo>
                      <a:pt x="7320" y="50057"/>
                    </a:lnTo>
                    <a:lnTo>
                      <a:pt x="7131" y="50673"/>
                    </a:lnTo>
                    <a:lnTo>
                      <a:pt x="6943" y="51289"/>
                    </a:lnTo>
                    <a:lnTo>
                      <a:pt x="6779" y="51905"/>
                    </a:lnTo>
                    <a:lnTo>
                      <a:pt x="6616" y="52534"/>
                    </a:lnTo>
                    <a:lnTo>
                      <a:pt x="6477" y="53151"/>
                    </a:lnTo>
                    <a:lnTo>
                      <a:pt x="6339" y="53779"/>
                    </a:lnTo>
                    <a:lnTo>
                      <a:pt x="6213" y="54408"/>
                    </a:lnTo>
                    <a:lnTo>
                      <a:pt x="6112" y="55037"/>
                    </a:lnTo>
                    <a:lnTo>
                      <a:pt x="6012" y="55679"/>
                    </a:lnTo>
                    <a:lnTo>
                      <a:pt x="5924" y="56307"/>
                    </a:lnTo>
                    <a:lnTo>
                      <a:pt x="5848" y="56949"/>
                    </a:lnTo>
                    <a:lnTo>
                      <a:pt x="5785" y="57590"/>
                    </a:lnTo>
                    <a:lnTo>
                      <a:pt x="5735" y="58232"/>
                    </a:lnTo>
                    <a:lnTo>
                      <a:pt x="5685" y="58861"/>
                    </a:lnTo>
                    <a:lnTo>
                      <a:pt x="5672" y="59263"/>
                    </a:lnTo>
                    <a:lnTo>
                      <a:pt x="5672" y="59665"/>
                    </a:lnTo>
                    <a:lnTo>
                      <a:pt x="5672" y="60068"/>
                    </a:lnTo>
                    <a:lnTo>
                      <a:pt x="5685" y="60470"/>
                    </a:lnTo>
                    <a:lnTo>
                      <a:pt x="5710" y="60873"/>
                    </a:lnTo>
                    <a:lnTo>
                      <a:pt x="5748" y="61263"/>
                    </a:lnTo>
                    <a:lnTo>
                      <a:pt x="5785" y="61665"/>
                    </a:lnTo>
                    <a:lnTo>
                      <a:pt x="5848" y="62055"/>
                    </a:lnTo>
                    <a:lnTo>
                      <a:pt x="5911" y="62445"/>
                    </a:lnTo>
                    <a:lnTo>
                      <a:pt x="5987" y="62835"/>
                    </a:lnTo>
                    <a:lnTo>
                      <a:pt x="6062" y="63225"/>
                    </a:lnTo>
                    <a:lnTo>
                      <a:pt x="6163" y="63602"/>
                    </a:lnTo>
                    <a:lnTo>
                      <a:pt x="6263" y="63992"/>
                    </a:lnTo>
                    <a:lnTo>
                      <a:pt x="6377" y="64369"/>
                    </a:lnTo>
                    <a:lnTo>
                      <a:pt x="6502" y="64747"/>
                    </a:lnTo>
                    <a:lnTo>
                      <a:pt x="6628" y="65111"/>
                    </a:lnTo>
                    <a:lnTo>
                      <a:pt x="6779" y="65476"/>
                    </a:lnTo>
                    <a:lnTo>
                      <a:pt x="6930" y="65841"/>
                    </a:lnTo>
                    <a:lnTo>
                      <a:pt x="7081" y="66205"/>
                    </a:lnTo>
                    <a:lnTo>
                      <a:pt x="7257" y="66558"/>
                    </a:lnTo>
                    <a:lnTo>
                      <a:pt x="7433" y="66910"/>
                    </a:lnTo>
                    <a:lnTo>
                      <a:pt x="7622" y="67262"/>
                    </a:lnTo>
                    <a:lnTo>
                      <a:pt x="7823" y="67602"/>
                    </a:lnTo>
                    <a:lnTo>
                      <a:pt x="8024" y="67941"/>
                    </a:lnTo>
                    <a:lnTo>
                      <a:pt x="8251" y="68281"/>
                    </a:lnTo>
                    <a:lnTo>
                      <a:pt x="8464" y="68608"/>
                    </a:lnTo>
                    <a:lnTo>
                      <a:pt x="8703" y="68922"/>
                    </a:lnTo>
                    <a:lnTo>
                      <a:pt x="8942" y="69237"/>
                    </a:lnTo>
                    <a:lnTo>
                      <a:pt x="9194" y="69551"/>
                    </a:lnTo>
                    <a:lnTo>
                      <a:pt x="9458" y="69853"/>
                    </a:lnTo>
                    <a:lnTo>
                      <a:pt x="9722" y="70155"/>
                    </a:lnTo>
                    <a:lnTo>
                      <a:pt x="10011" y="70444"/>
                    </a:lnTo>
                    <a:lnTo>
                      <a:pt x="10326" y="70758"/>
                    </a:lnTo>
                    <a:lnTo>
                      <a:pt x="10665" y="71073"/>
                    </a:lnTo>
                    <a:lnTo>
                      <a:pt x="11005" y="71362"/>
                    </a:lnTo>
                    <a:lnTo>
                      <a:pt x="11344" y="71639"/>
                    </a:lnTo>
                    <a:lnTo>
                      <a:pt x="11709" y="71915"/>
                    </a:lnTo>
                    <a:lnTo>
                      <a:pt x="12074" y="72167"/>
                    </a:lnTo>
                    <a:lnTo>
                      <a:pt x="12439" y="72419"/>
                    </a:lnTo>
                    <a:lnTo>
                      <a:pt x="12816" y="72645"/>
                    </a:lnTo>
                    <a:lnTo>
                      <a:pt x="13206" y="72871"/>
                    </a:lnTo>
                    <a:lnTo>
                      <a:pt x="13596" y="73085"/>
                    </a:lnTo>
                    <a:lnTo>
                      <a:pt x="13998" y="73286"/>
                    </a:lnTo>
                    <a:lnTo>
                      <a:pt x="14401" y="73475"/>
                    </a:lnTo>
                    <a:lnTo>
                      <a:pt x="14816" y="73651"/>
                    </a:lnTo>
                    <a:lnTo>
                      <a:pt x="15231" y="73827"/>
                    </a:lnTo>
                    <a:lnTo>
                      <a:pt x="15646" y="73978"/>
                    </a:lnTo>
                    <a:lnTo>
                      <a:pt x="16073" y="74129"/>
                    </a:lnTo>
                    <a:lnTo>
                      <a:pt x="16501" y="74267"/>
                    </a:lnTo>
                    <a:lnTo>
                      <a:pt x="16929" y="74406"/>
                    </a:lnTo>
                    <a:lnTo>
                      <a:pt x="17369" y="74519"/>
                    </a:lnTo>
                    <a:lnTo>
                      <a:pt x="17809" y="74632"/>
                    </a:lnTo>
                    <a:lnTo>
                      <a:pt x="18249" y="74733"/>
                    </a:lnTo>
                    <a:lnTo>
                      <a:pt x="18689" y="74821"/>
                    </a:lnTo>
                    <a:lnTo>
                      <a:pt x="19142" y="74909"/>
                    </a:lnTo>
                    <a:lnTo>
                      <a:pt x="19582" y="74984"/>
                    </a:lnTo>
                    <a:lnTo>
                      <a:pt x="20035" y="75047"/>
                    </a:lnTo>
                    <a:lnTo>
                      <a:pt x="20488" y="75110"/>
                    </a:lnTo>
                    <a:lnTo>
                      <a:pt x="20941" y="75160"/>
                    </a:lnTo>
                    <a:lnTo>
                      <a:pt x="21406" y="75198"/>
                    </a:lnTo>
                    <a:lnTo>
                      <a:pt x="21859" y="75236"/>
                    </a:lnTo>
                    <a:lnTo>
                      <a:pt x="22312" y="75261"/>
                    </a:lnTo>
                    <a:lnTo>
                      <a:pt x="23217" y="75286"/>
                    </a:lnTo>
                    <a:lnTo>
                      <a:pt x="24135" y="75286"/>
                    </a:lnTo>
                    <a:lnTo>
                      <a:pt x="24588" y="75274"/>
                    </a:lnTo>
                    <a:lnTo>
                      <a:pt x="25041" y="75248"/>
                    </a:lnTo>
                    <a:lnTo>
                      <a:pt x="25946" y="75198"/>
                    </a:lnTo>
                    <a:lnTo>
                      <a:pt x="26839" y="75110"/>
                    </a:lnTo>
                    <a:lnTo>
                      <a:pt x="27745" y="74984"/>
                    </a:lnTo>
                    <a:lnTo>
                      <a:pt x="28638" y="74846"/>
                    </a:lnTo>
                    <a:lnTo>
                      <a:pt x="29531" y="74682"/>
                    </a:lnTo>
                    <a:lnTo>
                      <a:pt x="30424" y="74494"/>
                    </a:lnTo>
                    <a:lnTo>
                      <a:pt x="31304" y="74293"/>
                    </a:lnTo>
                    <a:lnTo>
                      <a:pt x="32197" y="74054"/>
                    </a:lnTo>
                    <a:lnTo>
                      <a:pt x="33065" y="73815"/>
                    </a:lnTo>
                    <a:lnTo>
                      <a:pt x="33945" y="73550"/>
                    </a:lnTo>
                    <a:lnTo>
                      <a:pt x="34813" y="73274"/>
                    </a:lnTo>
                    <a:lnTo>
                      <a:pt x="35681" y="72972"/>
                    </a:lnTo>
                    <a:lnTo>
                      <a:pt x="36536" y="72670"/>
                    </a:lnTo>
                    <a:lnTo>
                      <a:pt x="37391" y="72343"/>
                    </a:lnTo>
                    <a:lnTo>
                      <a:pt x="38234" y="72016"/>
                    </a:lnTo>
                    <a:lnTo>
                      <a:pt x="39077" y="71689"/>
                    </a:lnTo>
                    <a:lnTo>
                      <a:pt x="40762" y="70985"/>
                    </a:lnTo>
                    <a:lnTo>
                      <a:pt x="42435" y="70268"/>
                    </a:lnTo>
                    <a:lnTo>
                      <a:pt x="44095" y="69538"/>
                    </a:lnTo>
                    <a:lnTo>
                      <a:pt x="45768" y="68809"/>
                    </a:lnTo>
                    <a:lnTo>
                      <a:pt x="47441" y="68079"/>
                    </a:lnTo>
                    <a:lnTo>
                      <a:pt x="49113" y="67388"/>
                    </a:lnTo>
                    <a:lnTo>
                      <a:pt x="49956" y="67036"/>
                    </a:lnTo>
                    <a:lnTo>
                      <a:pt x="50811" y="66709"/>
                    </a:lnTo>
                    <a:lnTo>
                      <a:pt x="51918" y="66281"/>
                    </a:lnTo>
                    <a:lnTo>
                      <a:pt x="52484" y="66080"/>
                    </a:lnTo>
                    <a:lnTo>
                      <a:pt x="53062" y="65891"/>
                    </a:lnTo>
                    <a:lnTo>
                      <a:pt x="53628" y="65702"/>
                    </a:lnTo>
                    <a:lnTo>
                      <a:pt x="54194" y="65526"/>
                    </a:lnTo>
                    <a:lnTo>
                      <a:pt x="54773" y="65363"/>
                    </a:lnTo>
                    <a:lnTo>
                      <a:pt x="55351" y="65212"/>
                    </a:lnTo>
                    <a:lnTo>
                      <a:pt x="55930" y="65086"/>
                    </a:lnTo>
                    <a:lnTo>
                      <a:pt x="56521" y="64960"/>
                    </a:lnTo>
                    <a:lnTo>
                      <a:pt x="57100" y="64860"/>
                    </a:lnTo>
                    <a:lnTo>
                      <a:pt x="57691" y="64784"/>
                    </a:lnTo>
                    <a:lnTo>
                      <a:pt x="58282" y="64721"/>
                    </a:lnTo>
                    <a:lnTo>
                      <a:pt x="58873" y="64684"/>
                    </a:lnTo>
                    <a:lnTo>
                      <a:pt x="59464" y="64659"/>
                    </a:lnTo>
                    <a:lnTo>
                      <a:pt x="60068" y="64671"/>
                    </a:lnTo>
                    <a:lnTo>
                      <a:pt x="60684" y="64684"/>
                    </a:lnTo>
                    <a:lnTo>
                      <a:pt x="61313" y="64721"/>
                    </a:lnTo>
                    <a:lnTo>
                      <a:pt x="61627" y="64747"/>
                    </a:lnTo>
                    <a:lnTo>
                      <a:pt x="61942" y="64784"/>
                    </a:lnTo>
                    <a:lnTo>
                      <a:pt x="62244" y="64835"/>
                    </a:lnTo>
                    <a:lnTo>
                      <a:pt x="62546" y="64897"/>
                    </a:lnTo>
                    <a:lnTo>
                      <a:pt x="62835" y="64973"/>
                    </a:lnTo>
                    <a:lnTo>
                      <a:pt x="63099" y="65061"/>
                    </a:lnTo>
                    <a:lnTo>
                      <a:pt x="63363" y="65187"/>
                    </a:lnTo>
                    <a:lnTo>
                      <a:pt x="63489" y="65250"/>
                    </a:lnTo>
                    <a:lnTo>
                      <a:pt x="63602" y="65325"/>
                    </a:lnTo>
                    <a:lnTo>
                      <a:pt x="63715" y="65401"/>
                    </a:lnTo>
                    <a:lnTo>
                      <a:pt x="63816" y="65489"/>
                    </a:lnTo>
                    <a:lnTo>
                      <a:pt x="63929" y="65589"/>
                    </a:lnTo>
                    <a:lnTo>
                      <a:pt x="64017" y="65690"/>
                    </a:lnTo>
                    <a:lnTo>
                      <a:pt x="64118" y="65790"/>
                    </a:lnTo>
                    <a:lnTo>
                      <a:pt x="64193" y="65904"/>
                    </a:lnTo>
                    <a:lnTo>
                      <a:pt x="64269" y="66029"/>
                    </a:lnTo>
                    <a:lnTo>
                      <a:pt x="64344" y="66168"/>
                    </a:lnTo>
                    <a:lnTo>
                      <a:pt x="68256" y="65627"/>
                    </a:lnTo>
                    <a:lnTo>
                      <a:pt x="69174" y="65501"/>
                    </a:lnTo>
                    <a:lnTo>
                      <a:pt x="70092" y="65363"/>
                    </a:lnTo>
                    <a:lnTo>
                      <a:pt x="71010" y="65212"/>
                    </a:lnTo>
                    <a:lnTo>
                      <a:pt x="71915" y="65036"/>
                    </a:lnTo>
                    <a:lnTo>
                      <a:pt x="72368" y="64948"/>
                    </a:lnTo>
                    <a:lnTo>
                      <a:pt x="72821" y="64835"/>
                    </a:lnTo>
                    <a:lnTo>
                      <a:pt x="73274" y="64721"/>
                    </a:lnTo>
                    <a:lnTo>
                      <a:pt x="73714" y="64596"/>
                    </a:lnTo>
                    <a:lnTo>
                      <a:pt x="74154" y="64457"/>
                    </a:lnTo>
                    <a:lnTo>
                      <a:pt x="74582" y="64306"/>
                    </a:lnTo>
                    <a:lnTo>
                      <a:pt x="75022" y="64143"/>
                    </a:lnTo>
                    <a:lnTo>
                      <a:pt x="75450" y="63967"/>
                    </a:lnTo>
                    <a:lnTo>
                      <a:pt x="75865" y="63778"/>
                    </a:lnTo>
                    <a:lnTo>
                      <a:pt x="76280" y="63564"/>
                    </a:lnTo>
                    <a:lnTo>
                      <a:pt x="76695" y="63338"/>
                    </a:lnTo>
                    <a:lnTo>
                      <a:pt x="77085" y="63099"/>
                    </a:lnTo>
                    <a:lnTo>
                      <a:pt x="77474" y="62835"/>
                    </a:lnTo>
                    <a:lnTo>
                      <a:pt x="77852" y="62558"/>
                    </a:lnTo>
                    <a:lnTo>
                      <a:pt x="78217" y="62269"/>
                    </a:lnTo>
                    <a:lnTo>
                      <a:pt x="78556" y="61967"/>
                    </a:lnTo>
                    <a:lnTo>
                      <a:pt x="78896" y="61640"/>
                    </a:lnTo>
                    <a:lnTo>
                      <a:pt x="79198" y="61300"/>
                    </a:lnTo>
                    <a:lnTo>
                      <a:pt x="79499" y="60948"/>
                    </a:lnTo>
                    <a:lnTo>
                      <a:pt x="79763" y="60571"/>
                    </a:lnTo>
                    <a:lnTo>
                      <a:pt x="80015" y="60194"/>
                    </a:lnTo>
                    <a:lnTo>
                      <a:pt x="80241" y="59791"/>
                    </a:lnTo>
                    <a:lnTo>
                      <a:pt x="80342" y="59590"/>
                    </a:lnTo>
                    <a:lnTo>
                      <a:pt x="80430" y="59376"/>
                    </a:lnTo>
                    <a:lnTo>
                      <a:pt x="80518" y="59162"/>
                    </a:lnTo>
                    <a:lnTo>
                      <a:pt x="80606" y="58949"/>
                    </a:lnTo>
                    <a:lnTo>
                      <a:pt x="80719" y="58584"/>
                    </a:lnTo>
                    <a:lnTo>
                      <a:pt x="80820" y="58219"/>
                    </a:lnTo>
                    <a:lnTo>
                      <a:pt x="80895" y="57854"/>
                    </a:lnTo>
                    <a:lnTo>
                      <a:pt x="80946" y="57490"/>
                    </a:lnTo>
                    <a:lnTo>
                      <a:pt x="80983" y="57112"/>
                    </a:lnTo>
                    <a:lnTo>
                      <a:pt x="80996" y="56748"/>
                    </a:lnTo>
                    <a:lnTo>
                      <a:pt x="80983" y="56370"/>
                    </a:lnTo>
                    <a:lnTo>
                      <a:pt x="80958" y="56006"/>
                    </a:lnTo>
                    <a:lnTo>
                      <a:pt x="80921" y="55628"/>
                    </a:lnTo>
                    <a:lnTo>
                      <a:pt x="80858" y="55264"/>
                    </a:lnTo>
                    <a:lnTo>
                      <a:pt x="80782" y="54899"/>
                    </a:lnTo>
                    <a:lnTo>
                      <a:pt x="80682" y="54534"/>
                    </a:lnTo>
                    <a:lnTo>
                      <a:pt x="80568" y="54169"/>
                    </a:lnTo>
                    <a:lnTo>
                      <a:pt x="80443" y="53817"/>
                    </a:lnTo>
                    <a:lnTo>
                      <a:pt x="80304" y="53465"/>
                    </a:lnTo>
                    <a:lnTo>
                      <a:pt x="80141" y="53113"/>
                    </a:lnTo>
                    <a:lnTo>
                      <a:pt x="79977" y="52773"/>
                    </a:lnTo>
                    <a:lnTo>
                      <a:pt x="79789" y="52434"/>
                    </a:lnTo>
                    <a:lnTo>
                      <a:pt x="79587" y="52107"/>
                    </a:lnTo>
                    <a:lnTo>
                      <a:pt x="79374" y="51780"/>
                    </a:lnTo>
                    <a:lnTo>
                      <a:pt x="79160" y="51465"/>
                    </a:lnTo>
                    <a:lnTo>
                      <a:pt x="78921" y="51151"/>
                    </a:lnTo>
                    <a:lnTo>
                      <a:pt x="78669" y="50849"/>
                    </a:lnTo>
                    <a:lnTo>
                      <a:pt x="78418" y="50547"/>
                    </a:lnTo>
                    <a:lnTo>
                      <a:pt x="78141" y="50270"/>
                    </a:lnTo>
                    <a:lnTo>
                      <a:pt x="77864" y="49994"/>
                    </a:lnTo>
                    <a:lnTo>
                      <a:pt x="77588" y="49730"/>
                    </a:lnTo>
                    <a:lnTo>
                      <a:pt x="77286" y="49478"/>
                    </a:lnTo>
                    <a:lnTo>
                      <a:pt x="76984" y="49227"/>
                    </a:lnTo>
                    <a:lnTo>
                      <a:pt x="76670" y="49000"/>
                    </a:lnTo>
                    <a:lnTo>
                      <a:pt x="76355" y="48774"/>
                    </a:lnTo>
                    <a:lnTo>
                      <a:pt x="76028" y="48573"/>
                    </a:lnTo>
                    <a:lnTo>
                      <a:pt x="75638" y="48334"/>
                    </a:lnTo>
                    <a:lnTo>
                      <a:pt x="75248" y="48120"/>
                    </a:lnTo>
                    <a:lnTo>
                      <a:pt x="74846" y="47906"/>
                    </a:lnTo>
                    <a:lnTo>
                      <a:pt x="74443" y="47705"/>
                    </a:lnTo>
                    <a:lnTo>
                      <a:pt x="73626" y="47290"/>
                    </a:lnTo>
                    <a:lnTo>
                      <a:pt x="72808" y="46887"/>
                    </a:lnTo>
                    <a:lnTo>
                      <a:pt x="72406" y="46673"/>
                    </a:lnTo>
                    <a:lnTo>
                      <a:pt x="72016" y="46447"/>
                    </a:lnTo>
                    <a:lnTo>
                      <a:pt x="71626" y="46208"/>
                    </a:lnTo>
                    <a:lnTo>
                      <a:pt x="71249" y="45969"/>
                    </a:lnTo>
                    <a:lnTo>
                      <a:pt x="70884" y="45705"/>
                    </a:lnTo>
                    <a:lnTo>
                      <a:pt x="70532" y="45428"/>
                    </a:lnTo>
                    <a:lnTo>
                      <a:pt x="70205" y="45139"/>
                    </a:lnTo>
                    <a:lnTo>
                      <a:pt x="69878" y="44825"/>
                    </a:lnTo>
                    <a:lnTo>
                      <a:pt x="69689" y="44611"/>
                    </a:lnTo>
                    <a:lnTo>
                      <a:pt x="69513" y="44397"/>
                    </a:lnTo>
                    <a:lnTo>
                      <a:pt x="69350" y="44171"/>
                    </a:lnTo>
                    <a:lnTo>
                      <a:pt x="69186" y="43944"/>
                    </a:lnTo>
                    <a:lnTo>
                      <a:pt x="69035" y="43718"/>
                    </a:lnTo>
                    <a:lnTo>
                      <a:pt x="68897" y="43479"/>
                    </a:lnTo>
                    <a:lnTo>
                      <a:pt x="68759" y="43227"/>
                    </a:lnTo>
                    <a:lnTo>
                      <a:pt x="68633" y="42988"/>
                    </a:lnTo>
                    <a:lnTo>
                      <a:pt x="68520" y="42737"/>
                    </a:lnTo>
                    <a:lnTo>
                      <a:pt x="68419" y="42473"/>
                    </a:lnTo>
                    <a:lnTo>
                      <a:pt x="68318" y="42221"/>
                    </a:lnTo>
                    <a:lnTo>
                      <a:pt x="68218" y="41957"/>
                    </a:lnTo>
                    <a:lnTo>
                      <a:pt x="68142" y="41680"/>
                    </a:lnTo>
                    <a:lnTo>
                      <a:pt x="68067" y="41416"/>
                    </a:lnTo>
                    <a:lnTo>
                      <a:pt x="68004" y="41140"/>
                    </a:lnTo>
                    <a:lnTo>
                      <a:pt x="67941" y="40863"/>
                    </a:lnTo>
                    <a:lnTo>
                      <a:pt x="67840" y="40309"/>
                    </a:lnTo>
                    <a:lnTo>
                      <a:pt x="67778" y="39743"/>
                    </a:lnTo>
                    <a:lnTo>
                      <a:pt x="67727" y="39165"/>
                    </a:lnTo>
                    <a:lnTo>
                      <a:pt x="67715" y="38586"/>
                    </a:lnTo>
                    <a:lnTo>
                      <a:pt x="67715" y="38020"/>
                    </a:lnTo>
                    <a:lnTo>
                      <a:pt x="67740" y="37442"/>
                    </a:lnTo>
                    <a:lnTo>
                      <a:pt x="67790" y="36876"/>
                    </a:lnTo>
                    <a:lnTo>
                      <a:pt x="67853" y="36310"/>
                    </a:lnTo>
                    <a:lnTo>
                      <a:pt x="67941" y="35757"/>
                    </a:lnTo>
                    <a:lnTo>
                      <a:pt x="68042" y="35191"/>
                    </a:lnTo>
                    <a:lnTo>
                      <a:pt x="68155" y="34637"/>
                    </a:lnTo>
                    <a:lnTo>
                      <a:pt x="68268" y="34084"/>
                    </a:lnTo>
                    <a:lnTo>
                      <a:pt x="68532" y="32990"/>
                    </a:lnTo>
                    <a:lnTo>
                      <a:pt x="68809" y="31883"/>
                    </a:lnTo>
                    <a:lnTo>
                      <a:pt x="69086" y="30789"/>
                    </a:lnTo>
                    <a:lnTo>
                      <a:pt x="69337" y="29682"/>
                    </a:lnTo>
                    <a:lnTo>
                      <a:pt x="69450" y="29141"/>
                    </a:lnTo>
                    <a:lnTo>
                      <a:pt x="69564" y="28575"/>
                    </a:lnTo>
                    <a:lnTo>
                      <a:pt x="69664" y="28022"/>
                    </a:lnTo>
                    <a:lnTo>
                      <a:pt x="69740" y="27468"/>
                    </a:lnTo>
                    <a:lnTo>
                      <a:pt x="69802" y="26915"/>
                    </a:lnTo>
                    <a:lnTo>
                      <a:pt x="69853" y="26362"/>
                    </a:lnTo>
                    <a:lnTo>
                      <a:pt x="69891" y="25796"/>
                    </a:lnTo>
                    <a:lnTo>
                      <a:pt x="69903" y="25242"/>
                    </a:lnTo>
                    <a:lnTo>
                      <a:pt x="69903" y="24689"/>
                    </a:lnTo>
                    <a:lnTo>
                      <a:pt x="69878" y="24123"/>
                    </a:lnTo>
                    <a:lnTo>
                      <a:pt x="69853" y="23569"/>
                    </a:lnTo>
                    <a:lnTo>
                      <a:pt x="69802" y="23016"/>
                    </a:lnTo>
                    <a:lnTo>
                      <a:pt x="69740" y="22463"/>
                    </a:lnTo>
                    <a:lnTo>
                      <a:pt x="69652" y="21909"/>
                    </a:lnTo>
                    <a:lnTo>
                      <a:pt x="69564" y="21356"/>
                    </a:lnTo>
                    <a:lnTo>
                      <a:pt x="69450" y="20815"/>
                    </a:lnTo>
                    <a:lnTo>
                      <a:pt x="69325" y="20274"/>
                    </a:lnTo>
                    <a:lnTo>
                      <a:pt x="69174" y="19733"/>
                    </a:lnTo>
                    <a:lnTo>
                      <a:pt x="69023" y="19193"/>
                    </a:lnTo>
                    <a:lnTo>
                      <a:pt x="68847" y="18664"/>
                    </a:lnTo>
                    <a:lnTo>
                      <a:pt x="68658" y="18149"/>
                    </a:lnTo>
                    <a:lnTo>
                      <a:pt x="68457" y="17621"/>
                    </a:lnTo>
                    <a:lnTo>
                      <a:pt x="68230" y="17117"/>
                    </a:lnTo>
                    <a:lnTo>
                      <a:pt x="68004" y="16602"/>
                    </a:lnTo>
                    <a:lnTo>
                      <a:pt x="67752" y="16111"/>
                    </a:lnTo>
                    <a:lnTo>
                      <a:pt x="67488" y="15621"/>
                    </a:lnTo>
                    <a:lnTo>
                      <a:pt x="67212" y="15143"/>
                    </a:lnTo>
                    <a:lnTo>
                      <a:pt x="66922" y="14665"/>
                    </a:lnTo>
                    <a:lnTo>
                      <a:pt x="66621" y="14200"/>
                    </a:lnTo>
                    <a:lnTo>
                      <a:pt x="66306" y="13747"/>
                    </a:lnTo>
                    <a:lnTo>
                      <a:pt x="65966" y="13307"/>
                    </a:lnTo>
                    <a:lnTo>
                      <a:pt x="65614" y="12866"/>
                    </a:lnTo>
                    <a:lnTo>
                      <a:pt x="65262" y="12451"/>
                    </a:lnTo>
                    <a:lnTo>
                      <a:pt x="64885" y="12036"/>
                    </a:lnTo>
                    <a:lnTo>
                      <a:pt x="64495" y="11646"/>
                    </a:lnTo>
                    <a:lnTo>
                      <a:pt x="64093" y="11257"/>
                    </a:lnTo>
                    <a:lnTo>
                      <a:pt x="63677" y="10879"/>
                    </a:lnTo>
                    <a:lnTo>
                      <a:pt x="63250" y="10527"/>
                    </a:lnTo>
                    <a:lnTo>
                      <a:pt x="62810" y="10188"/>
                    </a:lnTo>
                    <a:lnTo>
                      <a:pt x="62369" y="9861"/>
                    </a:lnTo>
                    <a:lnTo>
                      <a:pt x="61904" y="9546"/>
                    </a:lnTo>
                    <a:lnTo>
                      <a:pt x="61426" y="9244"/>
                    </a:lnTo>
                    <a:lnTo>
                      <a:pt x="60948" y="8968"/>
                    </a:lnTo>
                    <a:lnTo>
                      <a:pt x="60458" y="8691"/>
                    </a:lnTo>
                    <a:lnTo>
                      <a:pt x="59967" y="8452"/>
                    </a:lnTo>
                    <a:lnTo>
                      <a:pt x="59452" y="8213"/>
                    </a:lnTo>
                    <a:lnTo>
                      <a:pt x="58949" y="7999"/>
                    </a:lnTo>
                    <a:lnTo>
                      <a:pt x="58420" y="7798"/>
                    </a:lnTo>
                    <a:lnTo>
                      <a:pt x="57892" y="7609"/>
                    </a:lnTo>
                    <a:lnTo>
                      <a:pt x="57364" y="7433"/>
                    </a:lnTo>
                    <a:lnTo>
                      <a:pt x="56836" y="7282"/>
                    </a:lnTo>
                    <a:lnTo>
                      <a:pt x="56295" y="7156"/>
                    </a:lnTo>
                    <a:lnTo>
                      <a:pt x="55741" y="7043"/>
                    </a:lnTo>
                    <a:lnTo>
                      <a:pt x="55201" y="6943"/>
                    </a:lnTo>
                    <a:lnTo>
                      <a:pt x="54647" y="6855"/>
                    </a:lnTo>
                    <a:lnTo>
                      <a:pt x="54094" y="6792"/>
                    </a:lnTo>
                    <a:lnTo>
                      <a:pt x="53540" y="6754"/>
                    </a:lnTo>
                    <a:lnTo>
                      <a:pt x="52987" y="6716"/>
                    </a:lnTo>
                    <a:lnTo>
                      <a:pt x="52434" y="6716"/>
                    </a:lnTo>
                    <a:lnTo>
                      <a:pt x="51880" y="6729"/>
                    </a:lnTo>
                    <a:lnTo>
                      <a:pt x="51327" y="6754"/>
                    </a:lnTo>
                    <a:lnTo>
                      <a:pt x="50773" y="6804"/>
                    </a:lnTo>
                    <a:lnTo>
                      <a:pt x="50220" y="6867"/>
                    </a:lnTo>
                    <a:lnTo>
                      <a:pt x="49679" y="6955"/>
                    </a:lnTo>
                    <a:lnTo>
                      <a:pt x="49126" y="7068"/>
                    </a:lnTo>
                    <a:lnTo>
                      <a:pt x="48585" y="7194"/>
                    </a:lnTo>
                    <a:lnTo>
                      <a:pt x="48057" y="7333"/>
                    </a:lnTo>
                    <a:lnTo>
                      <a:pt x="47529" y="7509"/>
                    </a:lnTo>
                    <a:lnTo>
                      <a:pt x="46925" y="7710"/>
                    </a:lnTo>
                    <a:lnTo>
                      <a:pt x="46334" y="7949"/>
                    </a:lnTo>
                    <a:lnTo>
                      <a:pt x="45755" y="8188"/>
                    </a:lnTo>
                    <a:lnTo>
                      <a:pt x="45164" y="8439"/>
                    </a:lnTo>
                    <a:lnTo>
                      <a:pt x="43994" y="8955"/>
                    </a:lnTo>
                    <a:lnTo>
                      <a:pt x="43416" y="9219"/>
                    </a:lnTo>
                    <a:lnTo>
                      <a:pt x="42837" y="9458"/>
                    </a:lnTo>
                    <a:lnTo>
                      <a:pt x="42246" y="9684"/>
                    </a:lnTo>
                    <a:lnTo>
                      <a:pt x="41655" y="9898"/>
                    </a:lnTo>
                    <a:lnTo>
                      <a:pt x="41064" y="10074"/>
                    </a:lnTo>
                    <a:lnTo>
                      <a:pt x="40762" y="10162"/>
                    </a:lnTo>
                    <a:lnTo>
                      <a:pt x="40460" y="10225"/>
                    </a:lnTo>
                    <a:lnTo>
                      <a:pt x="40158" y="10288"/>
                    </a:lnTo>
                    <a:lnTo>
                      <a:pt x="39857" y="10351"/>
                    </a:lnTo>
                    <a:lnTo>
                      <a:pt x="39555" y="10389"/>
                    </a:lnTo>
                    <a:lnTo>
                      <a:pt x="39253" y="10427"/>
                    </a:lnTo>
                    <a:lnTo>
                      <a:pt x="38951" y="10452"/>
                    </a:lnTo>
                    <a:lnTo>
                      <a:pt x="38637" y="10464"/>
                    </a:lnTo>
                    <a:lnTo>
                      <a:pt x="38322" y="10464"/>
                    </a:lnTo>
                    <a:lnTo>
                      <a:pt x="38020" y="10452"/>
                    </a:lnTo>
                    <a:lnTo>
                      <a:pt x="37706" y="10427"/>
                    </a:lnTo>
                    <a:lnTo>
                      <a:pt x="37391" y="10376"/>
                    </a:lnTo>
                    <a:lnTo>
                      <a:pt x="37090" y="10326"/>
                    </a:lnTo>
                    <a:lnTo>
                      <a:pt x="36788" y="10263"/>
                    </a:lnTo>
                    <a:lnTo>
                      <a:pt x="36486" y="10188"/>
                    </a:lnTo>
                    <a:lnTo>
                      <a:pt x="36184" y="10099"/>
                    </a:lnTo>
                    <a:lnTo>
                      <a:pt x="35895" y="9999"/>
                    </a:lnTo>
                    <a:lnTo>
                      <a:pt x="35606" y="9898"/>
                    </a:lnTo>
                    <a:lnTo>
                      <a:pt x="35316" y="9785"/>
                    </a:lnTo>
                    <a:lnTo>
                      <a:pt x="35040" y="9659"/>
                    </a:lnTo>
                    <a:lnTo>
                      <a:pt x="34763" y="9521"/>
                    </a:lnTo>
                    <a:lnTo>
                      <a:pt x="34486" y="9383"/>
                    </a:lnTo>
                    <a:lnTo>
                      <a:pt x="34210" y="9232"/>
                    </a:lnTo>
                    <a:lnTo>
                      <a:pt x="33933" y="9068"/>
                    </a:lnTo>
                    <a:lnTo>
                      <a:pt x="33392" y="8741"/>
                    </a:lnTo>
                    <a:lnTo>
                      <a:pt x="32876" y="8376"/>
                    </a:lnTo>
                    <a:lnTo>
                      <a:pt x="32348" y="7999"/>
                    </a:lnTo>
                    <a:lnTo>
                      <a:pt x="31845" y="7609"/>
                    </a:lnTo>
                    <a:lnTo>
                      <a:pt x="31329" y="7207"/>
                    </a:lnTo>
                    <a:lnTo>
                      <a:pt x="30336" y="6389"/>
                    </a:lnTo>
                    <a:lnTo>
                      <a:pt x="29367" y="5572"/>
                    </a:lnTo>
                    <a:lnTo>
                      <a:pt x="28512" y="4880"/>
                    </a:lnTo>
                    <a:lnTo>
                      <a:pt x="27657" y="4201"/>
                    </a:lnTo>
                    <a:lnTo>
                      <a:pt x="27217" y="3874"/>
                    </a:lnTo>
                    <a:lnTo>
                      <a:pt x="26776" y="3559"/>
                    </a:lnTo>
                    <a:lnTo>
                      <a:pt x="26324" y="3245"/>
                    </a:lnTo>
                    <a:lnTo>
                      <a:pt x="25871" y="2943"/>
                    </a:lnTo>
                    <a:lnTo>
                      <a:pt x="25406" y="2641"/>
                    </a:lnTo>
                    <a:lnTo>
                      <a:pt x="24940" y="2365"/>
                    </a:lnTo>
                    <a:lnTo>
                      <a:pt x="24475" y="2088"/>
                    </a:lnTo>
                    <a:lnTo>
                      <a:pt x="23997" y="1836"/>
                    </a:lnTo>
                    <a:lnTo>
                      <a:pt x="23506" y="1585"/>
                    </a:lnTo>
                    <a:lnTo>
                      <a:pt x="23016" y="1358"/>
                    </a:lnTo>
                    <a:lnTo>
                      <a:pt x="22513" y="1145"/>
                    </a:lnTo>
                    <a:lnTo>
                      <a:pt x="22010" y="943"/>
                    </a:lnTo>
                    <a:lnTo>
                      <a:pt x="21494" y="755"/>
                    </a:lnTo>
                    <a:lnTo>
                      <a:pt x="20978" y="591"/>
                    </a:lnTo>
                    <a:lnTo>
                      <a:pt x="20438" y="440"/>
                    </a:lnTo>
                    <a:lnTo>
                      <a:pt x="19909" y="315"/>
                    </a:lnTo>
                    <a:lnTo>
                      <a:pt x="19369" y="201"/>
                    </a:lnTo>
                    <a:lnTo>
                      <a:pt x="18828" y="126"/>
                    </a:lnTo>
                    <a:lnTo>
                      <a:pt x="18287" y="63"/>
                    </a:lnTo>
                    <a:lnTo>
                      <a:pt x="17746" y="13"/>
                    </a:lnTo>
                    <a:lnTo>
                      <a:pt x="171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5" name="Google Shape;795;p13"/>
              <p:cNvGrpSpPr/>
              <p:nvPr/>
            </p:nvGrpSpPr>
            <p:grpSpPr>
              <a:xfrm rot="9156199" flipH="1">
                <a:off x="8424610" y="2868394"/>
                <a:ext cx="605377" cy="481386"/>
                <a:chOff x="7917675" y="-1178675"/>
                <a:chExt cx="547275" cy="435150"/>
              </a:xfrm>
              <a:grpFill/>
            </p:grpSpPr>
            <p:sp>
              <p:nvSpPr>
                <p:cNvPr id="796" name="Google Shape;796;p13"/>
                <p:cNvSpPr/>
                <p:nvPr/>
              </p:nvSpPr>
              <p:spPr>
                <a:xfrm>
                  <a:off x="7917675" y="-1178675"/>
                  <a:ext cx="297500" cy="32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0" h="13167" extrusionOk="0">
                      <a:moveTo>
                        <a:pt x="4501" y="1"/>
                      </a:moveTo>
                      <a:lnTo>
                        <a:pt x="4268" y="15"/>
                      </a:lnTo>
                      <a:lnTo>
                        <a:pt x="4050" y="45"/>
                      </a:lnTo>
                      <a:lnTo>
                        <a:pt x="3831" y="74"/>
                      </a:lnTo>
                      <a:lnTo>
                        <a:pt x="3613" y="117"/>
                      </a:lnTo>
                      <a:lnTo>
                        <a:pt x="3394" y="176"/>
                      </a:lnTo>
                      <a:lnTo>
                        <a:pt x="3176" y="234"/>
                      </a:lnTo>
                      <a:lnTo>
                        <a:pt x="2972" y="307"/>
                      </a:lnTo>
                      <a:lnTo>
                        <a:pt x="2768" y="394"/>
                      </a:lnTo>
                      <a:lnTo>
                        <a:pt x="2564" y="481"/>
                      </a:lnTo>
                      <a:lnTo>
                        <a:pt x="2375" y="583"/>
                      </a:lnTo>
                      <a:lnTo>
                        <a:pt x="2185" y="700"/>
                      </a:lnTo>
                      <a:lnTo>
                        <a:pt x="1996" y="816"/>
                      </a:lnTo>
                      <a:lnTo>
                        <a:pt x="1807" y="948"/>
                      </a:lnTo>
                      <a:lnTo>
                        <a:pt x="1632" y="1093"/>
                      </a:lnTo>
                      <a:lnTo>
                        <a:pt x="1472" y="1239"/>
                      </a:lnTo>
                      <a:lnTo>
                        <a:pt x="1312" y="1399"/>
                      </a:lnTo>
                      <a:lnTo>
                        <a:pt x="1151" y="1559"/>
                      </a:lnTo>
                      <a:lnTo>
                        <a:pt x="1006" y="1734"/>
                      </a:lnTo>
                      <a:lnTo>
                        <a:pt x="875" y="1923"/>
                      </a:lnTo>
                      <a:lnTo>
                        <a:pt x="744" y="2113"/>
                      </a:lnTo>
                      <a:lnTo>
                        <a:pt x="627" y="2302"/>
                      </a:lnTo>
                      <a:lnTo>
                        <a:pt x="511" y="2506"/>
                      </a:lnTo>
                      <a:lnTo>
                        <a:pt x="409" y="2724"/>
                      </a:lnTo>
                      <a:lnTo>
                        <a:pt x="321" y="2943"/>
                      </a:lnTo>
                      <a:lnTo>
                        <a:pt x="234" y="3161"/>
                      </a:lnTo>
                      <a:lnTo>
                        <a:pt x="161" y="3394"/>
                      </a:lnTo>
                      <a:lnTo>
                        <a:pt x="117" y="3613"/>
                      </a:lnTo>
                      <a:lnTo>
                        <a:pt x="59" y="3846"/>
                      </a:lnTo>
                      <a:lnTo>
                        <a:pt x="30" y="4064"/>
                      </a:lnTo>
                      <a:lnTo>
                        <a:pt x="15" y="4297"/>
                      </a:lnTo>
                      <a:lnTo>
                        <a:pt x="1" y="4530"/>
                      </a:lnTo>
                      <a:lnTo>
                        <a:pt x="1" y="4749"/>
                      </a:lnTo>
                      <a:lnTo>
                        <a:pt x="15" y="4967"/>
                      </a:lnTo>
                      <a:lnTo>
                        <a:pt x="30" y="5200"/>
                      </a:lnTo>
                      <a:lnTo>
                        <a:pt x="74" y="5419"/>
                      </a:lnTo>
                      <a:lnTo>
                        <a:pt x="117" y="5637"/>
                      </a:lnTo>
                      <a:lnTo>
                        <a:pt x="161" y="5856"/>
                      </a:lnTo>
                      <a:lnTo>
                        <a:pt x="234" y="6060"/>
                      </a:lnTo>
                      <a:lnTo>
                        <a:pt x="307" y="6278"/>
                      </a:lnTo>
                      <a:lnTo>
                        <a:pt x="394" y="6482"/>
                      </a:lnTo>
                      <a:lnTo>
                        <a:pt x="481" y="6686"/>
                      </a:lnTo>
                      <a:lnTo>
                        <a:pt x="583" y="6875"/>
                      </a:lnTo>
                      <a:lnTo>
                        <a:pt x="700" y="7065"/>
                      </a:lnTo>
                      <a:lnTo>
                        <a:pt x="816" y="7254"/>
                      </a:lnTo>
                      <a:lnTo>
                        <a:pt x="948" y="7429"/>
                      </a:lnTo>
                      <a:lnTo>
                        <a:pt x="1093" y="7603"/>
                      </a:lnTo>
                      <a:lnTo>
                        <a:pt x="1239" y="7778"/>
                      </a:lnTo>
                      <a:lnTo>
                        <a:pt x="1399" y="7938"/>
                      </a:lnTo>
                      <a:lnTo>
                        <a:pt x="1559" y="8084"/>
                      </a:lnTo>
                      <a:lnTo>
                        <a:pt x="1734" y="8230"/>
                      </a:lnTo>
                      <a:lnTo>
                        <a:pt x="1923" y="8375"/>
                      </a:lnTo>
                      <a:lnTo>
                        <a:pt x="2113" y="8506"/>
                      </a:lnTo>
                      <a:lnTo>
                        <a:pt x="2302" y="8623"/>
                      </a:lnTo>
                      <a:lnTo>
                        <a:pt x="2506" y="8739"/>
                      </a:lnTo>
                      <a:lnTo>
                        <a:pt x="2724" y="8841"/>
                      </a:lnTo>
                      <a:lnTo>
                        <a:pt x="2943" y="8929"/>
                      </a:lnTo>
                      <a:lnTo>
                        <a:pt x="3176" y="9016"/>
                      </a:lnTo>
                      <a:lnTo>
                        <a:pt x="3423" y="9089"/>
                      </a:lnTo>
                      <a:lnTo>
                        <a:pt x="3671" y="9147"/>
                      </a:lnTo>
                      <a:lnTo>
                        <a:pt x="3904" y="9191"/>
                      </a:lnTo>
                      <a:lnTo>
                        <a:pt x="4880" y="9337"/>
                      </a:lnTo>
                      <a:lnTo>
                        <a:pt x="5390" y="9438"/>
                      </a:lnTo>
                      <a:lnTo>
                        <a:pt x="5899" y="9540"/>
                      </a:lnTo>
                      <a:lnTo>
                        <a:pt x="6424" y="9672"/>
                      </a:lnTo>
                      <a:lnTo>
                        <a:pt x="6963" y="9817"/>
                      </a:lnTo>
                      <a:lnTo>
                        <a:pt x="7487" y="9977"/>
                      </a:lnTo>
                      <a:lnTo>
                        <a:pt x="7997" y="10181"/>
                      </a:lnTo>
                      <a:lnTo>
                        <a:pt x="8244" y="10298"/>
                      </a:lnTo>
                      <a:lnTo>
                        <a:pt x="8506" y="10414"/>
                      </a:lnTo>
                      <a:lnTo>
                        <a:pt x="8739" y="10545"/>
                      </a:lnTo>
                      <a:lnTo>
                        <a:pt x="8987" y="10676"/>
                      </a:lnTo>
                      <a:lnTo>
                        <a:pt x="9220" y="10822"/>
                      </a:lnTo>
                      <a:lnTo>
                        <a:pt x="9453" y="10982"/>
                      </a:lnTo>
                      <a:lnTo>
                        <a:pt x="9671" y="11157"/>
                      </a:lnTo>
                      <a:lnTo>
                        <a:pt x="9890" y="11332"/>
                      </a:lnTo>
                      <a:lnTo>
                        <a:pt x="10094" y="11521"/>
                      </a:lnTo>
                      <a:lnTo>
                        <a:pt x="10283" y="11711"/>
                      </a:lnTo>
                      <a:lnTo>
                        <a:pt x="10473" y="11929"/>
                      </a:lnTo>
                      <a:lnTo>
                        <a:pt x="10662" y="12147"/>
                      </a:lnTo>
                      <a:lnTo>
                        <a:pt x="10822" y="12380"/>
                      </a:lnTo>
                      <a:lnTo>
                        <a:pt x="10982" y="12628"/>
                      </a:lnTo>
                      <a:lnTo>
                        <a:pt x="11128" y="12890"/>
                      </a:lnTo>
                      <a:lnTo>
                        <a:pt x="11259" y="13167"/>
                      </a:lnTo>
                      <a:lnTo>
                        <a:pt x="11303" y="13065"/>
                      </a:lnTo>
                      <a:lnTo>
                        <a:pt x="11390" y="12745"/>
                      </a:lnTo>
                      <a:lnTo>
                        <a:pt x="11507" y="12264"/>
                      </a:lnTo>
                      <a:lnTo>
                        <a:pt x="11638" y="11609"/>
                      </a:lnTo>
                      <a:lnTo>
                        <a:pt x="11710" y="11244"/>
                      </a:lnTo>
                      <a:lnTo>
                        <a:pt x="11769" y="10837"/>
                      </a:lnTo>
                      <a:lnTo>
                        <a:pt x="11812" y="10400"/>
                      </a:lnTo>
                      <a:lnTo>
                        <a:pt x="11856" y="9948"/>
                      </a:lnTo>
                      <a:lnTo>
                        <a:pt x="11885" y="9468"/>
                      </a:lnTo>
                      <a:lnTo>
                        <a:pt x="11900" y="8972"/>
                      </a:lnTo>
                      <a:lnTo>
                        <a:pt x="11885" y="8463"/>
                      </a:lnTo>
                      <a:lnTo>
                        <a:pt x="11856" y="7953"/>
                      </a:lnTo>
                      <a:lnTo>
                        <a:pt x="11812" y="7414"/>
                      </a:lnTo>
                      <a:lnTo>
                        <a:pt x="11725" y="6875"/>
                      </a:lnTo>
                      <a:lnTo>
                        <a:pt x="11623" y="6336"/>
                      </a:lnTo>
                      <a:lnTo>
                        <a:pt x="11477" y="5797"/>
                      </a:lnTo>
                      <a:lnTo>
                        <a:pt x="11390" y="5521"/>
                      </a:lnTo>
                      <a:lnTo>
                        <a:pt x="11303" y="5259"/>
                      </a:lnTo>
                      <a:lnTo>
                        <a:pt x="11201" y="4982"/>
                      </a:lnTo>
                      <a:lnTo>
                        <a:pt x="11084" y="4720"/>
                      </a:lnTo>
                      <a:lnTo>
                        <a:pt x="10968" y="4458"/>
                      </a:lnTo>
                      <a:lnTo>
                        <a:pt x="10837" y="4195"/>
                      </a:lnTo>
                      <a:lnTo>
                        <a:pt x="10691" y="3933"/>
                      </a:lnTo>
                      <a:lnTo>
                        <a:pt x="10545" y="3686"/>
                      </a:lnTo>
                      <a:lnTo>
                        <a:pt x="10371" y="3423"/>
                      </a:lnTo>
                      <a:lnTo>
                        <a:pt x="10196" y="3176"/>
                      </a:lnTo>
                      <a:lnTo>
                        <a:pt x="10006" y="2928"/>
                      </a:lnTo>
                      <a:lnTo>
                        <a:pt x="9803" y="2695"/>
                      </a:lnTo>
                      <a:lnTo>
                        <a:pt x="9599" y="2462"/>
                      </a:lnTo>
                      <a:lnTo>
                        <a:pt x="9366" y="2229"/>
                      </a:lnTo>
                      <a:lnTo>
                        <a:pt x="9133" y="2011"/>
                      </a:lnTo>
                      <a:lnTo>
                        <a:pt x="8870" y="1792"/>
                      </a:lnTo>
                      <a:lnTo>
                        <a:pt x="8608" y="1574"/>
                      </a:lnTo>
                      <a:lnTo>
                        <a:pt x="8317" y="1370"/>
                      </a:lnTo>
                      <a:lnTo>
                        <a:pt x="8026" y="1181"/>
                      </a:lnTo>
                      <a:lnTo>
                        <a:pt x="7705" y="991"/>
                      </a:lnTo>
                      <a:lnTo>
                        <a:pt x="7385" y="816"/>
                      </a:lnTo>
                      <a:lnTo>
                        <a:pt x="7035" y="642"/>
                      </a:lnTo>
                      <a:lnTo>
                        <a:pt x="6686" y="467"/>
                      </a:lnTo>
                      <a:lnTo>
                        <a:pt x="6307" y="321"/>
                      </a:lnTo>
                      <a:lnTo>
                        <a:pt x="6074" y="234"/>
                      </a:lnTo>
                      <a:lnTo>
                        <a:pt x="5856" y="176"/>
                      </a:lnTo>
                      <a:lnTo>
                        <a:pt x="5623" y="117"/>
                      </a:lnTo>
                      <a:lnTo>
                        <a:pt x="5404" y="74"/>
                      </a:lnTo>
                      <a:lnTo>
                        <a:pt x="5171" y="30"/>
                      </a:lnTo>
                      <a:lnTo>
                        <a:pt x="4953" y="15"/>
                      </a:lnTo>
                      <a:lnTo>
                        <a:pt x="472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13"/>
                <p:cNvSpPr/>
                <p:nvPr/>
              </p:nvSpPr>
              <p:spPr>
                <a:xfrm>
                  <a:off x="8277775" y="-984950"/>
                  <a:ext cx="187175" cy="24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7" h="9657" extrusionOk="0">
                      <a:moveTo>
                        <a:pt x="4414" y="0"/>
                      </a:moveTo>
                      <a:lnTo>
                        <a:pt x="4108" y="15"/>
                      </a:lnTo>
                      <a:lnTo>
                        <a:pt x="3817" y="44"/>
                      </a:lnTo>
                      <a:lnTo>
                        <a:pt x="3525" y="117"/>
                      </a:lnTo>
                      <a:lnTo>
                        <a:pt x="3234" y="219"/>
                      </a:lnTo>
                      <a:lnTo>
                        <a:pt x="2943" y="350"/>
                      </a:lnTo>
                      <a:lnTo>
                        <a:pt x="2666" y="510"/>
                      </a:lnTo>
                      <a:lnTo>
                        <a:pt x="2448" y="670"/>
                      </a:lnTo>
                      <a:lnTo>
                        <a:pt x="2229" y="816"/>
                      </a:lnTo>
                      <a:lnTo>
                        <a:pt x="2025" y="976"/>
                      </a:lnTo>
                      <a:lnTo>
                        <a:pt x="1836" y="1151"/>
                      </a:lnTo>
                      <a:lnTo>
                        <a:pt x="1661" y="1311"/>
                      </a:lnTo>
                      <a:lnTo>
                        <a:pt x="1486" y="1486"/>
                      </a:lnTo>
                      <a:lnTo>
                        <a:pt x="1326" y="1660"/>
                      </a:lnTo>
                      <a:lnTo>
                        <a:pt x="1181" y="1835"/>
                      </a:lnTo>
                      <a:lnTo>
                        <a:pt x="1049" y="2010"/>
                      </a:lnTo>
                      <a:lnTo>
                        <a:pt x="918" y="2199"/>
                      </a:lnTo>
                      <a:lnTo>
                        <a:pt x="802" y="2374"/>
                      </a:lnTo>
                      <a:lnTo>
                        <a:pt x="685" y="2563"/>
                      </a:lnTo>
                      <a:lnTo>
                        <a:pt x="496" y="2927"/>
                      </a:lnTo>
                      <a:lnTo>
                        <a:pt x="350" y="3306"/>
                      </a:lnTo>
                      <a:lnTo>
                        <a:pt x="219" y="3685"/>
                      </a:lnTo>
                      <a:lnTo>
                        <a:pt x="132" y="4063"/>
                      </a:lnTo>
                      <a:lnTo>
                        <a:pt x="59" y="4457"/>
                      </a:lnTo>
                      <a:lnTo>
                        <a:pt x="15" y="4835"/>
                      </a:lnTo>
                      <a:lnTo>
                        <a:pt x="1" y="5199"/>
                      </a:lnTo>
                      <a:lnTo>
                        <a:pt x="1" y="5578"/>
                      </a:lnTo>
                      <a:lnTo>
                        <a:pt x="30" y="5942"/>
                      </a:lnTo>
                      <a:lnTo>
                        <a:pt x="59" y="6306"/>
                      </a:lnTo>
                      <a:lnTo>
                        <a:pt x="117" y="6641"/>
                      </a:lnTo>
                      <a:lnTo>
                        <a:pt x="190" y="6991"/>
                      </a:lnTo>
                      <a:lnTo>
                        <a:pt x="263" y="7311"/>
                      </a:lnTo>
                      <a:lnTo>
                        <a:pt x="350" y="7617"/>
                      </a:lnTo>
                      <a:lnTo>
                        <a:pt x="438" y="7908"/>
                      </a:lnTo>
                      <a:lnTo>
                        <a:pt x="525" y="8185"/>
                      </a:lnTo>
                      <a:lnTo>
                        <a:pt x="714" y="8680"/>
                      </a:lnTo>
                      <a:lnTo>
                        <a:pt x="889" y="9088"/>
                      </a:lnTo>
                      <a:lnTo>
                        <a:pt x="1035" y="9394"/>
                      </a:lnTo>
                      <a:lnTo>
                        <a:pt x="1181" y="9656"/>
                      </a:lnTo>
                      <a:lnTo>
                        <a:pt x="1224" y="9452"/>
                      </a:lnTo>
                      <a:lnTo>
                        <a:pt x="1297" y="9263"/>
                      </a:lnTo>
                      <a:lnTo>
                        <a:pt x="1355" y="9074"/>
                      </a:lnTo>
                      <a:lnTo>
                        <a:pt x="1443" y="8899"/>
                      </a:lnTo>
                      <a:lnTo>
                        <a:pt x="1530" y="8724"/>
                      </a:lnTo>
                      <a:lnTo>
                        <a:pt x="1617" y="8564"/>
                      </a:lnTo>
                      <a:lnTo>
                        <a:pt x="1719" y="8404"/>
                      </a:lnTo>
                      <a:lnTo>
                        <a:pt x="1836" y="8258"/>
                      </a:lnTo>
                      <a:lnTo>
                        <a:pt x="1952" y="8112"/>
                      </a:lnTo>
                      <a:lnTo>
                        <a:pt x="2069" y="7967"/>
                      </a:lnTo>
                      <a:lnTo>
                        <a:pt x="2331" y="7705"/>
                      </a:lnTo>
                      <a:lnTo>
                        <a:pt x="2622" y="7457"/>
                      </a:lnTo>
                      <a:lnTo>
                        <a:pt x="2914" y="7238"/>
                      </a:lnTo>
                      <a:lnTo>
                        <a:pt x="3234" y="7035"/>
                      </a:lnTo>
                      <a:lnTo>
                        <a:pt x="3554" y="6845"/>
                      </a:lnTo>
                      <a:lnTo>
                        <a:pt x="3875" y="6685"/>
                      </a:lnTo>
                      <a:lnTo>
                        <a:pt x="4210" y="6525"/>
                      </a:lnTo>
                      <a:lnTo>
                        <a:pt x="4530" y="6379"/>
                      </a:lnTo>
                      <a:lnTo>
                        <a:pt x="4851" y="6248"/>
                      </a:lnTo>
                      <a:lnTo>
                        <a:pt x="5477" y="6015"/>
                      </a:lnTo>
                      <a:lnTo>
                        <a:pt x="5623" y="5957"/>
                      </a:lnTo>
                      <a:lnTo>
                        <a:pt x="5783" y="5884"/>
                      </a:lnTo>
                      <a:lnTo>
                        <a:pt x="5928" y="5797"/>
                      </a:lnTo>
                      <a:lnTo>
                        <a:pt x="6074" y="5709"/>
                      </a:lnTo>
                      <a:lnTo>
                        <a:pt x="6336" y="5520"/>
                      </a:lnTo>
                      <a:lnTo>
                        <a:pt x="6569" y="5316"/>
                      </a:lnTo>
                      <a:lnTo>
                        <a:pt x="6773" y="5083"/>
                      </a:lnTo>
                      <a:lnTo>
                        <a:pt x="6948" y="4850"/>
                      </a:lnTo>
                      <a:lnTo>
                        <a:pt x="7108" y="4588"/>
                      </a:lnTo>
                      <a:lnTo>
                        <a:pt x="7239" y="4311"/>
                      </a:lnTo>
                      <a:lnTo>
                        <a:pt x="7341" y="4034"/>
                      </a:lnTo>
                      <a:lnTo>
                        <a:pt x="7414" y="3743"/>
                      </a:lnTo>
                      <a:lnTo>
                        <a:pt x="7458" y="3452"/>
                      </a:lnTo>
                      <a:lnTo>
                        <a:pt x="7487" y="3160"/>
                      </a:lnTo>
                      <a:lnTo>
                        <a:pt x="7472" y="2855"/>
                      </a:lnTo>
                      <a:lnTo>
                        <a:pt x="7429" y="2549"/>
                      </a:lnTo>
                      <a:lnTo>
                        <a:pt x="7356" y="2257"/>
                      </a:lnTo>
                      <a:lnTo>
                        <a:pt x="7268" y="1966"/>
                      </a:lnTo>
                      <a:lnTo>
                        <a:pt x="7137" y="1689"/>
                      </a:lnTo>
                      <a:lnTo>
                        <a:pt x="6977" y="1413"/>
                      </a:lnTo>
                      <a:lnTo>
                        <a:pt x="6788" y="1151"/>
                      </a:lnTo>
                      <a:lnTo>
                        <a:pt x="6569" y="918"/>
                      </a:lnTo>
                      <a:lnTo>
                        <a:pt x="6351" y="714"/>
                      </a:lnTo>
                      <a:lnTo>
                        <a:pt x="6103" y="524"/>
                      </a:lnTo>
                      <a:lnTo>
                        <a:pt x="5841" y="379"/>
                      </a:lnTo>
                      <a:lnTo>
                        <a:pt x="5579" y="248"/>
                      </a:lnTo>
                      <a:lnTo>
                        <a:pt x="5302" y="146"/>
                      </a:lnTo>
                      <a:lnTo>
                        <a:pt x="5011" y="73"/>
                      </a:lnTo>
                      <a:lnTo>
                        <a:pt x="4705" y="15"/>
                      </a:lnTo>
                      <a:lnTo>
                        <a:pt x="44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98" name="Google Shape;798;p13"/>
            <p:cNvGrpSpPr/>
            <p:nvPr/>
          </p:nvGrpSpPr>
          <p:grpSpPr>
            <a:xfrm>
              <a:off x="-1339694" y="-2836304"/>
              <a:ext cx="3628062" cy="3920662"/>
              <a:chOff x="-1339694" y="-2836304"/>
              <a:chExt cx="3628062" cy="3920662"/>
            </a:xfrm>
            <a:grpFill/>
          </p:grpSpPr>
          <p:sp>
            <p:nvSpPr>
              <p:cNvPr id="799" name="Google Shape;799;p13"/>
              <p:cNvSpPr/>
              <p:nvPr/>
            </p:nvSpPr>
            <p:spPr>
              <a:xfrm rot="-5725307">
                <a:off x="-1304418" y="-2562646"/>
                <a:ext cx="3557510" cy="3306718"/>
              </a:xfrm>
              <a:custGeom>
                <a:avLst/>
                <a:gdLst/>
                <a:ahLst/>
                <a:cxnLst/>
                <a:rect l="l" t="t" r="r" b="b"/>
                <a:pathLst>
                  <a:path w="80997" h="75287" extrusionOk="0">
                    <a:moveTo>
                      <a:pt x="17193" y="0"/>
                    </a:moveTo>
                    <a:lnTo>
                      <a:pt x="16652" y="13"/>
                    </a:lnTo>
                    <a:lnTo>
                      <a:pt x="16111" y="50"/>
                    </a:lnTo>
                    <a:lnTo>
                      <a:pt x="15570" y="113"/>
                    </a:lnTo>
                    <a:lnTo>
                      <a:pt x="15042" y="201"/>
                    </a:lnTo>
                    <a:lnTo>
                      <a:pt x="14514" y="315"/>
                    </a:lnTo>
                    <a:lnTo>
                      <a:pt x="14250" y="377"/>
                    </a:lnTo>
                    <a:lnTo>
                      <a:pt x="13986" y="453"/>
                    </a:lnTo>
                    <a:lnTo>
                      <a:pt x="13722" y="541"/>
                    </a:lnTo>
                    <a:lnTo>
                      <a:pt x="13470" y="629"/>
                    </a:lnTo>
                    <a:lnTo>
                      <a:pt x="13231" y="566"/>
                    </a:lnTo>
                    <a:lnTo>
                      <a:pt x="12979" y="516"/>
                    </a:lnTo>
                    <a:lnTo>
                      <a:pt x="12728" y="466"/>
                    </a:lnTo>
                    <a:lnTo>
                      <a:pt x="12476" y="428"/>
                    </a:lnTo>
                    <a:lnTo>
                      <a:pt x="12225" y="403"/>
                    </a:lnTo>
                    <a:lnTo>
                      <a:pt x="11973" y="390"/>
                    </a:lnTo>
                    <a:lnTo>
                      <a:pt x="11722" y="377"/>
                    </a:lnTo>
                    <a:lnTo>
                      <a:pt x="11219" y="377"/>
                    </a:lnTo>
                    <a:lnTo>
                      <a:pt x="10955" y="403"/>
                    </a:lnTo>
                    <a:lnTo>
                      <a:pt x="10703" y="428"/>
                    </a:lnTo>
                    <a:lnTo>
                      <a:pt x="10452" y="453"/>
                    </a:lnTo>
                    <a:lnTo>
                      <a:pt x="10187" y="491"/>
                    </a:lnTo>
                    <a:lnTo>
                      <a:pt x="9936" y="541"/>
                    </a:lnTo>
                    <a:lnTo>
                      <a:pt x="9420" y="667"/>
                    </a:lnTo>
                    <a:lnTo>
                      <a:pt x="8917" y="805"/>
                    </a:lnTo>
                    <a:lnTo>
                      <a:pt x="8414" y="981"/>
                    </a:lnTo>
                    <a:lnTo>
                      <a:pt x="7911" y="1182"/>
                    </a:lnTo>
                    <a:lnTo>
                      <a:pt x="7408" y="1421"/>
                    </a:lnTo>
                    <a:lnTo>
                      <a:pt x="6917" y="1673"/>
                    </a:lnTo>
                    <a:lnTo>
                      <a:pt x="6439" y="1950"/>
                    </a:lnTo>
                    <a:lnTo>
                      <a:pt x="5962" y="2251"/>
                    </a:lnTo>
                    <a:lnTo>
                      <a:pt x="5509" y="2566"/>
                    </a:lnTo>
                    <a:lnTo>
                      <a:pt x="5056" y="2905"/>
                    </a:lnTo>
                    <a:lnTo>
                      <a:pt x="4616" y="3258"/>
                    </a:lnTo>
                    <a:lnTo>
                      <a:pt x="4188" y="3635"/>
                    </a:lnTo>
                    <a:lnTo>
                      <a:pt x="3773" y="4025"/>
                    </a:lnTo>
                    <a:lnTo>
                      <a:pt x="3383" y="4440"/>
                    </a:lnTo>
                    <a:lnTo>
                      <a:pt x="2993" y="4855"/>
                    </a:lnTo>
                    <a:lnTo>
                      <a:pt x="2641" y="5283"/>
                    </a:lnTo>
                    <a:lnTo>
                      <a:pt x="2302" y="5735"/>
                    </a:lnTo>
                    <a:lnTo>
                      <a:pt x="1975" y="6188"/>
                    </a:lnTo>
                    <a:lnTo>
                      <a:pt x="1673" y="6641"/>
                    </a:lnTo>
                    <a:lnTo>
                      <a:pt x="1409" y="7119"/>
                    </a:lnTo>
                    <a:lnTo>
                      <a:pt x="1145" y="7597"/>
                    </a:lnTo>
                    <a:lnTo>
                      <a:pt x="918" y="8075"/>
                    </a:lnTo>
                    <a:lnTo>
                      <a:pt x="729" y="8565"/>
                    </a:lnTo>
                    <a:lnTo>
                      <a:pt x="553" y="9056"/>
                    </a:lnTo>
                    <a:lnTo>
                      <a:pt x="402" y="9546"/>
                    </a:lnTo>
                    <a:lnTo>
                      <a:pt x="289" y="10037"/>
                    </a:lnTo>
                    <a:lnTo>
                      <a:pt x="189" y="10527"/>
                    </a:lnTo>
                    <a:lnTo>
                      <a:pt x="113" y="11030"/>
                    </a:lnTo>
                    <a:lnTo>
                      <a:pt x="50" y="11521"/>
                    </a:lnTo>
                    <a:lnTo>
                      <a:pt x="25" y="12024"/>
                    </a:lnTo>
                    <a:lnTo>
                      <a:pt x="0" y="12527"/>
                    </a:lnTo>
                    <a:lnTo>
                      <a:pt x="0" y="13017"/>
                    </a:lnTo>
                    <a:lnTo>
                      <a:pt x="25" y="13520"/>
                    </a:lnTo>
                    <a:lnTo>
                      <a:pt x="63" y="14024"/>
                    </a:lnTo>
                    <a:lnTo>
                      <a:pt x="113" y="14514"/>
                    </a:lnTo>
                    <a:lnTo>
                      <a:pt x="189" y="15017"/>
                    </a:lnTo>
                    <a:lnTo>
                      <a:pt x="289" y="15508"/>
                    </a:lnTo>
                    <a:lnTo>
                      <a:pt x="390" y="15998"/>
                    </a:lnTo>
                    <a:lnTo>
                      <a:pt x="516" y="16489"/>
                    </a:lnTo>
                    <a:lnTo>
                      <a:pt x="654" y="16979"/>
                    </a:lnTo>
                    <a:lnTo>
                      <a:pt x="818" y="17457"/>
                    </a:lnTo>
                    <a:lnTo>
                      <a:pt x="981" y="17935"/>
                    </a:lnTo>
                    <a:lnTo>
                      <a:pt x="1170" y="18413"/>
                    </a:lnTo>
                    <a:lnTo>
                      <a:pt x="1371" y="18878"/>
                    </a:lnTo>
                    <a:lnTo>
                      <a:pt x="1585" y="19344"/>
                    </a:lnTo>
                    <a:lnTo>
                      <a:pt x="1811" y="19809"/>
                    </a:lnTo>
                    <a:lnTo>
                      <a:pt x="2050" y="20262"/>
                    </a:lnTo>
                    <a:lnTo>
                      <a:pt x="2314" y="20702"/>
                    </a:lnTo>
                    <a:lnTo>
                      <a:pt x="2578" y="21142"/>
                    </a:lnTo>
                    <a:lnTo>
                      <a:pt x="2855" y="21570"/>
                    </a:lnTo>
                    <a:lnTo>
                      <a:pt x="3144" y="21997"/>
                    </a:lnTo>
                    <a:lnTo>
                      <a:pt x="3446" y="22412"/>
                    </a:lnTo>
                    <a:lnTo>
                      <a:pt x="3761" y="22815"/>
                    </a:lnTo>
                    <a:lnTo>
                      <a:pt x="4088" y="23205"/>
                    </a:lnTo>
                    <a:lnTo>
                      <a:pt x="4415" y="23595"/>
                    </a:lnTo>
                    <a:lnTo>
                      <a:pt x="4767" y="23972"/>
                    </a:lnTo>
                    <a:lnTo>
                      <a:pt x="5119" y="24337"/>
                    </a:lnTo>
                    <a:lnTo>
                      <a:pt x="5484" y="24714"/>
                    </a:lnTo>
                    <a:lnTo>
                      <a:pt x="5861" y="25079"/>
                    </a:lnTo>
                    <a:lnTo>
                      <a:pt x="6641" y="25783"/>
                    </a:lnTo>
                    <a:lnTo>
                      <a:pt x="7420" y="26500"/>
                    </a:lnTo>
                    <a:lnTo>
                      <a:pt x="8200" y="27217"/>
                    </a:lnTo>
                    <a:lnTo>
                      <a:pt x="8565" y="27582"/>
                    </a:lnTo>
                    <a:lnTo>
                      <a:pt x="8930" y="27959"/>
                    </a:lnTo>
                    <a:lnTo>
                      <a:pt x="9282" y="28349"/>
                    </a:lnTo>
                    <a:lnTo>
                      <a:pt x="9621" y="28739"/>
                    </a:lnTo>
                    <a:lnTo>
                      <a:pt x="9948" y="29141"/>
                    </a:lnTo>
                    <a:lnTo>
                      <a:pt x="10250" y="29569"/>
                    </a:lnTo>
                    <a:lnTo>
                      <a:pt x="10527" y="29996"/>
                    </a:lnTo>
                    <a:lnTo>
                      <a:pt x="10665" y="30223"/>
                    </a:lnTo>
                    <a:lnTo>
                      <a:pt x="10791" y="30449"/>
                    </a:lnTo>
                    <a:lnTo>
                      <a:pt x="10929" y="30726"/>
                    </a:lnTo>
                    <a:lnTo>
                      <a:pt x="11055" y="30990"/>
                    </a:lnTo>
                    <a:lnTo>
                      <a:pt x="11168" y="31267"/>
                    </a:lnTo>
                    <a:lnTo>
                      <a:pt x="11282" y="31543"/>
                    </a:lnTo>
                    <a:lnTo>
                      <a:pt x="11382" y="31820"/>
                    </a:lnTo>
                    <a:lnTo>
                      <a:pt x="11470" y="32109"/>
                    </a:lnTo>
                    <a:lnTo>
                      <a:pt x="11558" y="32399"/>
                    </a:lnTo>
                    <a:lnTo>
                      <a:pt x="11621" y="32688"/>
                    </a:lnTo>
                    <a:lnTo>
                      <a:pt x="11684" y="32977"/>
                    </a:lnTo>
                    <a:lnTo>
                      <a:pt x="11747" y="33266"/>
                    </a:lnTo>
                    <a:lnTo>
                      <a:pt x="11797" y="33568"/>
                    </a:lnTo>
                    <a:lnTo>
                      <a:pt x="11835" y="33857"/>
                    </a:lnTo>
                    <a:lnTo>
                      <a:pt x="11860" y="34159"/>
                    </a:lnTo>
                    <a:lnTo>
                      <a:pt x="11885" y="34461"/>
                    </a:lnTo>
                    <a:lnTo>
                      <a:pt x="11910" y="35065"/>
                    </a:lnTo>
                    <a:lnTo>
                      <a:pt x="11910" y="35669"/>
                    </a:lnTo>
                    <a:lnTo>
                      <a:pt x="11885" y="36272"/>
                    </a:lnTo>
                    <a:lnTo>
                      <a:pt x="11835" y="36876"/>
                    </a:lnTo>
                    <a:lnTo>
                      <a:pt x="11760" y="37480"/>
                    </a:lnTo>
                    <a:lnTo>
                      <a:pt x="11659" y="38083"/>
                    </a:lnTo>
                    <a:lnTo>
                      <a:pt x="11533" y="38687"/>
                    </a:lnTo>
                    <a:lnTo>
                      <a:pt x="11395" y="39278"/>
                    </a:lnTo>
                    <a:lnTo>
                      <a:pt x="11244" y="39857"/>
                    </a:lnTo>
                    <a:lnTo>
                      <a:pt x="11068" y="40435"/>
                    </a:lnTo>
                    <a:lnTo>
                      <a:pt x="10879" y="41014"/>
                    </a:lnTo>
                    <a:lnTo>
                      <a:pt x="10678" y="41580"/>
                    </a:lnTo>
                    <a:lnTo>
                      <a:pt x="10477" y="42146"/>
                    </a:lnTo>
                    <a:lnTo>
                      <a:pt x="10250" y="42699"/>
                    </a:lnTo>
                    <a:lnTo>
                      <a:pt x="10036" y="43265"/>
                    </a:lnTo>
                    <a:lnTo>
                      <a:pt x="9571" y="44384"/>
                    </a:lnTo>
                    <a:lnTo>
                      <a:pt x="8615" y="46598"/>
                    </a:lnTo>
                    <a:lnTo>
                      <a:pt x="8162" y="47717"/>
                    </a:lnTo>
                    <a:lnTo>
                      <a:pt x="7949" y="48283"/>
                    </a:lnTo>
                    <a:lnTo>
                      <a:pt x="7735" y="48849"/>
                    </a:lnTo>
                    <a:lnTo>
                      <a:pt x="7521" y="49453"/>
                    </a:lnTo>
                    <a:lnTo>
                      <a:pt x="7320" y="50057"/>
                    </a:lnTo>
                    <a:lnTo>
                      <a:pt x="7131" y="50673"/>
                    </a:lnTo>
                    <a:lnTo>
                      <a:pt x="6943" y="51289"/>
                    </a:lnTo>
                    <a:lnTo>
                      <a:pt x="6779" y="51905"/>
                    </a:lnTo>
                    <a:lnTo>
                      <a:pt x="6616" y="52534"/>
                    </a:lnTo>
                    <a:lnTo>
                      <a:pt x="6477" y="53151"/>
                    </a:lnTo>
                    <a:lnTo>
                      <a:pt x="6339" y="53779"/>
                    </a:lnTo>
                    <a:lnTo>
                      <a:pt x="6213" y="54408"/>
                    </a:lnTo>
                    <a:lnTo>
                      <a:pt x="6112" y="55037"/>
                    </a:lnTo>
                    <a:lnTo>
                      <a:pt x="6012" y="55679"/>
                    </a:lnTo>
                    <a:lnTo>
                      <a:pt x="5924" y="56307"/>
                    </a:lnTo>
                    <a:lnTo>
                      <a:pt x="5848" y="56949"/>
                    </a:lnTo>
                    <a:lnTo>
                      <a:pt x="5785" y="57590"/>
                    </a:lnTo>
                    <a:lnTo>
                      <a:pt x="5735" y="58232"/>
                    </a:lnTo>
                    <a:lnTo>
                      <a:pt x="5685" y="58861"/>
                    </a:lnTo>
                    <a:lnTo>
                      <a:pt x="5672" y="59263"/>
                    </a:lnTo>
                    <a:lnTo>
                      <a:pt x="5672" y="59665"/>
                    </a:lnTo>
                    <a:lnTo>
                      <a:pt x="5672" y="60068"/>
                    </a:lnTo>
                    <a:lnTo>
                      <a:pt x="5685" y="60470"/>
                    </a:lnTo>
                    <a:lnTo>
                      <a:pt x="5710" y="60873"/>
                    </a:lnTo>
                    <a:lnTo>
                      <a:pt x="5748" y="61263"/>
                    </a:lnTo>
                    <a:lnTo>
                      <a:pt x="5785" y="61665"/>
                    </a:lnTo>
                    <a:lnTo>
                      <a:pt x="5848" y="62055"/>
                    </a:lnTo>
                    <a:lnTo>
                      <a:pt x="5911" y="62445"/>
                    </a:lnTo>
                    <a:lnTo>
                      <a:pt x="5987" y="62835"/>
                    </a:lnTo>
                    <a:lnTo>
                      <a:pt x="6062" y="63225"/>
                    </a:lnTo>
                    <a:lnTo>
                      <a:pt x="6163" y="63602"/>
                    </a:lnTo>
                    <a:lnTo>
                      <a:pt x="6263" y="63992"/>
                    </a:lnTo>
                    <a:lnTo>
                      <a:pt x="6377" y="64369"/>
                    </a:lnTo>
                    <a:lnTo>
                      <a:pt x="6502" y="64747"/>
                    </a:lnTo>
                    <a:lnTo>
                      <a:pt x="6628" y="65111"/>
                    </a:lnTo>
                    <a:lnTo>
                      <a:pt x="6779" y="65476"/>
                    </a:lnTo>
                    <a:lnTo>
                      <a:pt x="6930" y="65841"/>
                    </a:lnTo>
                    <a:lnTo>
                      <a:pt x="7081" y="66205"/>
                    </a:lnTo>
                    <a:lnTo>
                      <a:pt x="7257" y="66558"/>
                    </a:lnTo>
                    <a:lnTo>
                      <a:pt x="7433" y="66910"/>
                    </a:lnTo>
                    <a:lnTo>
                      <a:pt x="7622" y="67262"/>
                    </a:lnTo>
                    <a:lnTo>
                      <a:pt x="7823" y="67602"/>
                    </a:lnTo>
                    <a:lnTo>
                      <a:pt x="8024" y="67941"/>
                    </a:lnTo>
                    <a:lnTo>
                      <a:pt x="8251" y="68281"/>
                    </a:lnTo>
                    <a:lnTo>
                      <a:pt x="8464" y="68608"/>
                    </a:lnTo>
                    <a:lnTo>
                      <a:pt x="8703" y="68922"/>
                    </a:lnTo>
                    <a:lnTo>
                      <a:pt x="8942" y="69237"/>
                    </a:lnTo>
                    <a:lnTo>
                      <a:pt x="9194" y="69551"/>
                    </a:lnTo>
                    <a:lnTo>
                      <a:pt x="9458" y="69853"/>
                    </a:lnTo>
                    <a:lnTo>
                      <a:pt x="9722" y="70155"/>
                    </a:lnTo>
                    <a:lnTo>
                      <a:pt x="10011" y="70444"/>
                    </a:lnTo>
                    <a:lnTo>
                      <a:pt x="10326" y="70758"/>
                    </a:lnTo>
                    <a:lnTo>
                      <a:pt x="10665" y="71073"/>
                    </a:lnTo>
                    <a:lnTo>
                      <a:pt x="11005" y="71362"/>
                    </a:lnTo>
                    <a:lnTo>
                      <a:pt x="11344" y="71639"/>
                    </a:lnTo>
                    <a:lnTo>
                      <a:pt x="11709" y="71915"/>
                    </a:lnTo>
                    <a:lnTo>
                      <a:pt x="12074" y="72167"/>
                    </a:lnTo>
                    <a:lnTo>
                      <a:pt x="12439" y="72419"/>
                    </a:lnTo>
                    <a:lnTo>
                      <a:pt x="12816" y="72645"/>
                    </a:lnTo>
                    <a:lnTo>
                      <a:pt x="13206" y="72871"/>
                    </a:lnTo>
                    <a:lnTo>
                      <a:pt x="13596" y="73085"/>
                    </a:lnTo>
                    <a:lnTo>
                      <a:pt x="13998" y="73286"/>
                    </a:lnTo>
                    <a:lnTo>
                      <a:pt x="14401" y="73475"/>
                    </a:lnTo>
                    <a:lnTo>
                      <a:pt x="14816" y="73651"/>
                    </a:lnTo>
                    <a:lnTo>
                      <a:pt x="15231" y="73827"/>
                    </a:lnTo>
                    <a:lnTo>
                      <a:pt x="15646" y="73978"/>
                    </a:lnTo>
                    <a:lnTo>
                      <a:pt x="16073" y="74129"/>
                    </a:lnTo>
                    <a:lnTo>
                      <a:pt x="16501" y="74267"/>
                    </a:lnTo>
                    <a:lnTo>
                      <a:pt x="16929" y="74406"/>
                    </a:lnTo>
                    <a:lnTo>
                      <a:pt x="17369" y="74519"/>
                    </a:lnTo>
                    <a:lnTo>
                      <a:pt x="17809" y="74632"/>
                    </a:lnTo>
                    <a:lnTo>
                      <a:pt x="18249" y="74733"/>
                    </a:lnTo>
                    <a:lnTo>
                      <a:pt x="18689" y="74821"/>
                    </a:lnTo>
                    <a:lnTo>
                      <a:pt x="19142" y="74909"/>
                    </a:lnTo>
                    <a:lnTo>
                      <a:pt x="19582" y="74984"/>
                    </a:lnTo>
                    <a:lnTo>
                      <a:pt x="20035" y="75047"/>
                    </a:lnTo>
                    <a:lnTo>
                      <a:pt x="20488" y="75110"/>
                    </a:lnTo>
                    <a:lnTo>
                      <a:pt x="20941" y="75160"/>
                    </a:lnTo>
                    <a:lnTo>
                      <a:pt x="21406" y="75198"/>
                    </a:lnTo>
                    <a:lnTo>
                      <a:pt x="21859" y="75236"/>
                    </a:lnTo>
                    <a:lnTo>
                      <a:pt x="22312" y="75261"/>
                    </a:lnTo>
                    <a:lnTo>
                      <a:pt x="23217" y="75286"/>
                    </a:lnTo>
                    <a:lnTo>
                      <a:pt x="24135" y="75286"/>
                    </a:lnTo>
                    <a:lnTo>
                      <a:pt x="24588" y="75274"/>
                    </a:lnTo>
                    <a:lnTo>
                      <a:pt x="25041" y="75248"/>
                    </a:lnTo>
                    <a:lnTo>
                      <a:pt x="25946" y="75198"/>
                    </a:lnTo>
                    <a:lnTo>
                      <a:pt x="26839" y="75110"/>
                    </a:lnTo>
                    <a:lnTo>
                      <a:pt x="27745" y="74984"/>
                    </a:lnTo>
                    <a:lnTo>
                      <a:pt x="28638" y="74846"/>
                    </a:lnTo>
                    <a:lnTo>
                      <a:pt x="29531" y="74682"/>
                    </a:lnTo>
                    <a:lnTo>
                      <a:pt x="30424" y="74494"/>
                    </a:lnTo>
                    <a:lnTo>
                      <a:pt x="31304" y="74293"/>
                    </a:lnTo>
                    <a:lnTo>
                      <a:pt x="32197" y="74054"/>
                    </a:lnTo>
                    <a:lnTo>
                      <a:pt x="33065" y="73815"/>
                    </a:lnTo>
                    <a:lnTo>
                      <a:pt x="33945" y="73550"/>
                    </a:lnTo>
                    <a:lnTo>
                      <a:pt x="34813" y="73274"/>
                    </a:lnTo>
                    <a:lnTo>
                      <a:pt x="35681" y="72972"/>
                    </a:lnTo>
                    <a:lnTo>
                      <a:pt x="36536" y="72670"/>
                    </a:lnTo>
                    <a:lnTo>
                      <a:pt x="37391" y="72343"/>
                    </a:lnTo>
                    <a:lnTo>
                      <a:pt x="38234" y="72016"/>
                    </a:lnTo>
                    <a:lnTo>
                      <a:pt x="39077" y="71689"/>
                    </a:lnTo>
                    <a:lnTo>
                      <a:pt x="40762" y="70985"/>
                    </a:lnTo>
                    <a:lnTo>
                      <a:pt x="42435" y="70268"/>
                    </a:lnTo>
                    <a:lnTo>
                      <a:pt x="44095" y="69538"/>
                    </a:lnTo>
                    <a:lnTo>
                      <a:pt x="45768" y="68809"/>
                    </a:lnTo>
                    <a:lnTo>
                      <a:pt x="47441" y="68079"/>
                    </a:lnTo>
                    <a:lnTo>
                      <a:pt x="49113" y="67388"/>
                    </a:lnTo>
                    <a:lnTo>
                      <a:pt x="49956" y="67036"/>
                    </a:lnTo>
                    <a:lnTo>
                      <a:pt x="50811" y="66709"/>
                    </a:lnTo>
                    <a:lnTo>
                      <a:pt x="51918" y="66281"/>
                    </a:lnTo>
                    <a:lnTo>
                      <a:pt x="52484" y="66080"/>
                    </a:lnTo>
                    <a:lnTo>
                      <a:pt x="53062" y="65891"/>
                    </a:lnTo>
                    <a:lnTo>
                      <a:pt x="53628" y="65702"/>
                    </a:lnTo>
                    <a:lnTo>
                      <a:pt x="54194" y="65526"/>
                    </a:lnTo>
                    <a:lnTo>
                      <a:pt x="54773" y="65363"/>
                    </a:lnTo>
                    <a:lnTo>
                      <a:pt x="55351" y="65212"/>
                    </a:lnTo>
                    <a:lnTo>
                      <a:pt x="55930" y="65086"/>
                    </a:lnTo>
                    <a:lnTo>
                      <a:pt x="56521" y="64960"/>
                    </a:lnTo>
                    <a:lnTo>
                      <a:pt x="57100" y="64860"/>
                    </a:lnTo>
                    <a:lnTo>
                      <a:pt x="57691" y="64784"/>
                    </a:lnTo>
                    <a:lnTo>
                      <a:pt x="58282" y="64721"/>
                    </a:lnTo>
                    <a:lnTo>
                      <a:pt x="58873" y="64684"/>
                    </a:lnTo>
                    <a:lnTo>
                      <a:pt x="59464" y="64659"/>
                    </a:lnTo>
                    <a:lnTo>
                      <a:pt x="60068" y="64671"/>
                    </a:lnTo>
                    <a:lnTo>
                      <a:pt x="60684" y="64684"/>
                    </a:lnTo>
                    <a:lnTo>
                      <a:pt x="61313" y="64721"/>
                    </a:lnTo>
                    <a:lnTo>
                      <a:pt x="61627" y="64747"/>
                    </a:lnTo>
                    <a:lnTo>
                      <a:pt x="61942" y="64784"/>
                    </a:lnTo>
                    <a:lnTo>
                      <a:pt x="62244" y="64835"/>
                    </a:lnTo>
                    <a:lnTo>
                      <a:pt x="62546" y="64897"/>
                    </a:lnTo>
                    <a:lnTo>
                      <a:pt x="62835" y="64973"/>
                    </a:lnTo>
                    <a:lnTo>
                      <a:pt x="63099" y="65061"/>
                    </a:lnTo>
                    <a:lnTo>
                      <a:pt x="63363" y="65187"/>
                    </a:lnTo>
                    <a:lnTo>
                      <a:pt x="63489" y="65250"/>
                    </a:lnTo>
                    <a:lnTo>
                      <a:pt x="63602" y="65325"/>
                    </a:lnTo>
                    <a:lnTo>
                      <a:pt x="63715" y="65401"/>
                    </a:lnTo>
                    <a:lnTo>
                      <a:pt x="63816" y="65489"/>
                    </a:lnTo>
                    <a:lnTo>
                      <a:pt x="63929" y="65589"/>
                    </a:lnTo>
                    <a:lnTo>
                      <a:pt x="64017" y="65690"/>
                    </a:lnTo>
                    <a:lnTo>
                      <a:pt x="64118" y="65790"/>
                    </a:lnTo>
                    <a:lnTo>
                      <a:pt x="64193" y="65904"/>
                    </a:lnTo>
                    <a:lnTo>
                      <a:pt x="64269" y="66029"/>
                    </a:lnTo>
                    <a:lnTo>
                      <a:pt x="64344" y="66168"/>
                    </a:lnTo>
                    <a:lnTo>
                      <a:pt x="68256" y="65627"/>
                    </a:lnTo>
                    <a:lnTo>
                      <a:pt x="69174" y="65501"/>
                    </a:lnTo>
                    <a:lnTo>
                      <a:pt x="70092" y="65363"/>
                    </a:lnTo>
                    <a:lnTo>
                      <a:pt x="71010" y="65212"/>
                    </a:lnTo>
                    <a:lnTo>
                      <a:pt x="71915" y="65036"/>
                    </a:lnTo>
                    <a:lnTo>
                      <a:pt x="72368" y="64948"/>
                    </a:lnTo>
                    <a:lnTo>
                      <a:pt x="72821" y="64835"/>
                    </a:lnTo>
                    <a:lnTo>
                      <a:pt x="73274" y="64721"/>
                    </a:lnTo>
                    <a:lnTo>
                      <a:pt x="73714" y="64596"/>
                    </a:lnTo>
                    <a:lnTo>
                      <a:pt x="74154" y="64457"/>
                    </a:lnTo>
                    <a:lnTo>
                      <a:pt x="74582" y="64306"/>
                    </a:lnTo>
                    <a:lnTo>
                      <a:pt x="75022" y="64143"/>
                    </a:lnTo>
                    <a:lnTo>
                      <a:pt x="75450" y="63967"/>
                    </a:lnTo>
                    <a:lnTo>
                      <a:pt x="75865" y="63778"/>
                    </a:lnTo>
                    <a:lnTo>
                      <a:pt x="76280" y="63564"/>
                    </a:lnTo>
                    <a:lnTo>
                      <a:pt x="76695" y="63338"/>
                    </a:lnTo>
                    <a:lnTo>
                      <a:pt x="77085" y="63099"/>
                    </a:lnTo>
                    <a:lnTo>
                      <a:pt x="77474" y="62835"/>
                    </a:lnTo>
                    <a:lnTo>
                      <a:pt x="77852" y="62558"/>
                    </a:lnTo>
                    <a:lnTo>
                      <a:pt x="78217" y="62269"/>
                    </a:lnTo>
                    <a:lnTo>
                      <a:pt x="78556" y="61967"/>
                    </a:lnTo>
                    <a:lnTo>
                      <a:pt x="78896" y="61640"/>
                    </a:lnTo>
                    <a:lnTo>
                      <a:pt x="79198" y="61300"/>
                    </a:lnTo>
                    <a:lnTo>
                      <a:pt x="79499" y="60948"/>
                    </a:lnTo>
                    <a:lnTo>
                      <a:pt x="79763" y="60571"/>
                    </a:lnTo>
                    <a:lnTo>
                      <a:pt x="80015" y="60194"/>
                    </a:lnTo>
                    <a:lnTo>
                      <a:pt x="80241" y="59791"/>
                    </a:lnTo>
                    <a:lnTo>
                      <a:pt x="80342" y="59590"/>
                    </a:lnTo>
                    <a:lnTo>
                      <a:pt x="80430" y="59376"/>
                    </a:lnTo>
                    <a:lnTo>
                      <a:pt x="80518" y="59162"/>
                    </a:lnTo>
                    <a:lnTo>
                      <a:pt x="80606" y="58949"/>
                    </a:lnTo>
                    <a:lnTo>
                      <a:pt x="80719" y="58584"/>
                    </a:lnTo>
                    <a:lnTo>
                      <a:pt x="80820" y="58219"/>
                    </a:lnTo>
                    <a:lnTo>
                      <a:pt x="80895" y="57854"/>
                    </a:lnTo>
                    <a:lnTo>
                      <a:pt x="80946" y="57490"/>
                    </a:lnTo>
                    <a:lnTo>
                      <a:pt x="80983" y="57112"/>
                    </a:lnTo>
                    <a:lnTo>
                      <a:pt x="80996" y="56748"/>
                    </a:lnTo>
                    <a:lnTo>
                      <a:pt x="80983" y="56370"/>
                    </a:lnTo>
                    <a:lnTo>
                      <a:pt x="80958" y="56006"/>
                    </a:lnTo>
                    <a:lnTo>
                      <a:pt x="80921" y="55628"/>
                    </a:lnTo>
                    <a:lnTo>
                      <a:pt x="80858" y="55264"/>
                    </a:lnTo>
                    <a:lnTo>
                      <a:pt x="80782" y="54899"/>
                    </a:lnTo>
                    <a:lnTo>
                      <a:pt x="80682" y="54534"/>
                    </a:lnTo>
                    <a:lnTo>
                      <a:pt x="80568" y="54169"/>
                    </a:lnTo>
                    <a:lnTo>
                      <a:pt x="80443" y="53817"/>
                    </a:lnTo>
                    <a:lnTo>
                      <a:pt x="80304" y="53465"/>
                    </a:lnTo>
                    <a:lnTo>
                      <a:pt x="80141" y="53113"/>
                    </a:lnTo>
                    <a:lnTo>
                      <a:pt x="79977" y="52773"/>
                    </a:lnTo>
                    <a:lnTo>
                      <a:pt x="79789" y="52434"/>
                    </a:lnTo>
                    <a:lnTo>
                      <a:pt x="79587" y="52107"/>
                    </a:lnTo>
                    <a:lnTo>
                      <a:pt x="79374" y="51780"/>
                    </a:lnTo>
                    <a:lnTo>
                      <a:pt x="79160" y="51465"/>
                    </a:lnTo>
                    <a:lnTo>
                      <a:pt x="78921" y="51151"/>
                    </a:lnTo>
                    <a:lnTo>
                      <a:pt x="78669" y="50849"/>
                    </a:lnTo>
                    <a:lnTo>
                      <a:pt x="78418" y="50547"/>
                    </a:lnTo>
                    <a:lnTo>
                      <a:pt x="78141" y="50270"/>
                    </a:lnTo>
                    <a:lnTo>
                      <a:pt x="77864" y="49994"/>
                    </a:lnTo>
                    <a:lnTo>
                      <a:pt x="77588" y="49730"/>
                    </a:lnTo>
                    <a:lnTo>
                      <a:pt x="77286" y="49478"/>
                    </a:lnTo>
                    <a:lnTo>
                      <a:pt x="76984" y="49227"/>
                    </a:lnTo>
                    <a:lnTo>
                      <a:pt x="76670" y="49000"/>
                    </a:lnTo>
                    <a:lnTo>
                      <a:pt x="76355" y="48774"/>
                    </a:lnTo>
                    <a:lnTo>
                      <a:pt x="76028" y="48573"/>
                    </a:lnTo>
                    <a:lnTo>
                      <a:pt x="75638" y="48334"/>
                    </a:lnTo>
                    <a:lnTo>
                      <a:pt x="75248" y="48120"/>
                    </a:lnTo>
                    <a:lnTo>
                      <a:pt x="74846" y="47906"/>
                    </a:lnTo>
                    <a:lnTo>
                      <a:pt x="74443" y="47705"/>
                    </a:lnTo>
                    <a:lnTo>
                      <a:pt x="73626" y="47290"/>
                    </a:lnTo>
                    <a:lnTo>
                      <a:pt x="72808" y="46887"/>
                    </a:lnTo>
                    <a:lnTo>
                      <a:pt x="72406" y="46673"/>
                    </a:lnTo>
                    <a:lnTo>
                      <a:pt x="72016" y="46447"/>
                    </a:lnTo>
                    <a:lnTo>
                      <a:pt x="71626" y="46208"/>
                    </a:lnTo>
                    <a:lnTo>
                      <a:pt x="71249" y="45969"/>
                    </a:lnTo>
                    <a:lnTo>
                      <a:pt x="70884" y="45705"/>
                    </a:lnTo>
                    <a:lnTo>
                      <a:pt x="70532" y="45428"/>
                    </a:lnTo>
                    <a:lnTo>
                      <a:pt x="70205" y="45139"/>
                    </a:lnTo>
                    <a:lnTo>
                      <a:pt x="69878" y="44825"/>
                    </a:lnTo>
                    <a:lnTo>
                      <a:pt x="69689" y="44611"/>
                    </a:lnTo>
                    <a:lnTo>
                      <a:pt x="69513" y="44397"/>
                    </a:lnTo>
                    <a:lnTo>
                      <a:pt x="69350" y="44171"/>
                    </a:lnTo>
                    <a:lnTo>
                      <a:pt x="69186" y="43944"/>
                    </a:lnTo>
                    <a:lnTo>
                      <a:pt x="69035" y="43718"/>
                    </a:lnTo>
                    <a:lnTo>
                      <a:pt x="68897" y="43479"/>
                    </a:lnTo>
                    <a:lnTo>
                      <a:pt x="68759" y="43227"/>
                    </a:lnTo>
                    <a:lnTo>
                      <a:pt x="68633" y="42988"/>
                    </a:lnTo>
                    <a:lnTo>
                      <a:pt x="68520" y="42737"/>
                    </a:lnTo>
                    <a:lnTo>
                      <a:pt x="68419" y="42473"/>
                    </a:lnTo>
                    <a:lnTo>
                      <a:pt x="68318" y="42221"/>
                    </a:lnTo>
                    <a:lnTo>
                      <a:pt x="68218" y="41957"/>
                    </a:lnTo>
                    <a:lnTo>
                      <a:pt x="68142" y="41680"/>
                    </a:lnTo>
                    <a:lnTo>
                      <a:pt x="68067" y="41416"/>
                    </a:lnTo>
                    <a:lnTo>
                      <a:pt x="68004" y="41140"/>
                    </a:lnTo>
                    <a:lnTo>
                      <a:pt x="67941" y="40863"/>
                    </a:lnTo>
                    <a:lnTo>
                      <a:pt x="67840" y="40309"/>
                    </a:lnTo>
                    <a:lnTo>
                      <a:pt x="67778" y="39743"/>
                    </a:lnTo>
                    <a:lnTo>
                      <a:pt x="67727" y="39165"/>
                    </a:lnTo>
                    <a:lnTo>
                      <a:pt x="67715" y="38586"/>
                    </a:lnTo>
                    <a:lnTo>
                      <a:pt x="67715" y="38020"/>
                    </a:lnTo>
                    <a:lnTo>
                      <a:pt x="67740" y="37442"/>
                    </a:lnTo>
                    <a:lnTo>
                      <a:pt x="67790" y="36876"/>
                    </a:lnTo>
                    <a:lnTo>
                      <a:pt x="67853" y="36310"/>
                    </a:lnTo>
                    <a:lnTo>
                      <a:pt x="67941" y="35757"/>
                    </a:lnTo>
                    <a:lnTo>
                      <a:pt x="68042" y="35191"/>
                    </a:lnTo>
                    <a:lnTo>
                      <a:pt x="68155" y="34637"/>
                    </a:lnTo>
                    <a:lnTo>
                      <a:pt x="68268" y="34084"/>
                    </a:lnTo>
                    <a:lnTo>
                      <a:pt x="68532" y="32990"/>
                    </a:lnTo>
                    <a:lnTo>
                      <a:pt x="68809" y="31883"/>
                    </a:lnTo>
                    <a:lnTo>
                      <a:pt x="69086" y="30789"/>
                    </a:lnTo>
                    <a:lnTo>
                      <a:pt x="69337" y="29682"/>
                    </a:lnTo>
                    <a:lnTo>
                      <a:pt x="69450" y="29141"/>
                    </a:lnTo>
                    <a:lnTo>
                      <a:pt x="69564" y="28575"/>
                    </a:lnTo>
                    <a:lnTo>
                      <a:pt x="69664" y="28022"/>
                    </a:lnTo>
                    <a:lnTo>
                      <a:pt x="69740" y="27468"/>
                    </a:lnTo>
                    <a:lnTo>
                      <a:pt x="69802" y="26915"/>
                    </a:lnTo>
                    <a:lnTo>
                      <a:pt x="69853" y="26362"/>
                    </a:lnTo>
                    <a:lnTo>
                      <a:pt x="69891" y="25796"/>
                    </a:lnTo>
                    <a:lnTo>
                      <a:pt x="69903" y="25242"/>
                    </a:lnTo>
                    <a:lnTo>
                      <a:pt x="69903" y="24689"/>
                    </a:lnTo>
                    <a:lnTo>
                      <a:pt x="69878" y="24123"/>
                    </a:lnTo>
                    <a:lnTo>
                      <a:pt x="69853" y="23569"/>
                    </a:lnTo>
                    <a:lnTo>
                      <a:pt x="69802" y="23016"/>
                    </a:lnTo>
                    <a:lnTo>
                      <a:pt x="69740" y="22463"/>
                    </a:lnTo>
                    <a:lnTo>
                      <a:pt x="69652" y="21909"/>
                    </a:lnTo>
                    <a:lnTo>
                      <a:pt x="69564" y="21356"/>
                    </a:lnTo>
                    <a:lnTo>
                      <a:pt x="69450" y="20815"/>
                    </a:lnTo>
                    <a:lnTo>
                      <a:pt x="69325" y="20274"/>
                    </a:lnTo>
                    <a:lnTo>
                      <a:pt x="69174" y="19733"/>
                    </a:lnTo>
                    <a:lnTo>
                      <a:pt x="69023" y="19193"/>
                    </a:lnTo>
                    <a:lnTo>
                      <a:pt x="68847" y="18664"/>
                    </a:lnTo>
                    <a:lnTo>
                      <a:pt x="68658" y="18149"/>
                    </a:lnTo>
                    <a:lnTo>
                      <a:pt x="68457" y="17621"/>
                    </a:lnTo>
                    <a:lnTo>
                      <a:pt x="68230" y="17117"/>
                    </a:lnTo>
                    <a:lnTo>
                      <a:pt x="68004" y="16602"/>
                    </a:lnTo>
                    <a:lnTo>
                      <a:pt x="67752" y="16111"/>
                    </a:lnTo>
                    <a:lnTo>
                      <a:pt x="67488" y="15621"/>
                    </a:lnTo>
                    <a:lnTo>
                      <a:pt x="67212" y="15143"/>
                    </a:lnTo>
                    <a:lnTo>
                      <a:pt x="66922" y="14665"/>
                    </a:lnTo>
                    <a:lnTo>
                      <a:pt x="66621" y="14200"/>
                    </a:lnTo>
                    <a:lnTo>
                      <a:pt x="66306" y="13747"/>
                    </a:lnTo>
                    <a:lnTo>
                      <a:pt x="65966" y="13307"/>
                    </a:lnTo>
                    <a:lnTo>
                      <a:pt x="65614" y="12866"/>
                    </a:lnTo>
                    <a:lnTo>
                      <a:pt x="65262" y="12451"/>
                    </a:lnTo>
                    <a:lnTo>
                      <a:pt x="64885" y="12036"/>
                    </a:lnTo>
                    <a:lnTo>
                      <a:pt x="64495" y="11646"/>
                    </a:lnTo>
                    <a:lnTo>
                      <a:pt x="64093" y="11257"/>
                    </a:lnTo>
                    <a:lnTo>
                      <a:pt x="63677" y="10879"/>
                    </a:lnTo>
                    <a:lnTo>
                      <a:pt x="63250" y="10527"/>
                    </a:lnTo>
                    <a:lnTo>
                      <a:pt x="62810" y="10188"/>
                    </a:lnTo>
                    <a:lnTo>
                      <a:pt x="62369" y="9861"/>
                    </a:lnTo>
                    <a:lnTo>
                      <a:pt x="61904" y="9546"/>
                    </a:lnTo>
                    <a:lnTo>
                      <a:pt x="61426" y="9244"/>
                    </a:lnTo>
                    <a:lnTo>
                      <a:pt x="60948" y="8968"/>
                    </a:lnTo>
                    <a:lnTo>
                      <a:pt x="60458" y="8691"/>
                    </a:lnTo>
                    <a:lnTo>
                      <a:pt x="59967" y="8452"/>
                    </a:lnTo>
                    <a:lnTo>
                      <a:pt x="59452" y="8213"/>
                    </a:lnTo>
                    <a:lnTo>
                      <a:pt x="58949" y="7999"/>
                    </a:lnTo>
                    <a:lnTo>
                      <a:pt x="58420" y="7798"/>
                    </a:lnTo>
                    <a:lnTo>
                      <a:pt x="57892" y="7609"/>
                    </a:lnTo>
                    <a:lnTo>
                      <a:pt x="57364" y="7433"/>
                    </a:lnTo>
                    <a:lnTo>
                      <a:pt x="56836" y="7282"/>
                    </a:lnTo>
                    <a:lnTo>
                      <a:pt x="56295" y="7156"/>
                    </a:lnTo>
                    <a:lnTo>
                      <a:pt x="55741" y="7043"/>
                    </a:lnTo>
                    <a:lnTo>
                      <a:pt x="55201" y="6943"/>
                    </a:lnTo>
                    <a:lnTo>
                      <a:pt x="54647" y="6855"/>
                    </a:lnTo>
                    <a:lnTo>
                      <a:pt x="54094" y="6792"/>
                    </a:lnTo>
                    <a:lnTo>
                      <a:pt x="53540" y="6754"/>
                    </a:lnTo>
                    <a:lnTo>
                      <a:pt x="52987" y="6716"/>
                    </a:lnTo>
                    <a:lnTo>
                      <a:pt x="52434" y="6716"/>
                    </a:lnTo>
                    <a:lnTo>
                      <a:pt x="51880" y="6729"/>
                    </a:lnTo>
                    <a:lnTo>
                      <a:pt x="51327" y="6754"/>
                    </a:lnTo>
                    <a:lnTo>
                      <a:pt x="50773" y="6804"/>
                    </a:lnTo>
                    <a:lnTo>
                      <a:pt x="50220" y="6867"/>
                    </a:lnTo>
                    <a:lnTo>
                      <a:pt x="49679" y="6955"/>
                    </a:lnTo>
                    <a:lnTo>
                      <a:pt x="49126" y="7068"/>
                    </a:lnTo>
                    <a:lnTo>
                      <a:pt x="48585" y="7194"/>
                    </a:lnTo>
                    <a:lnTo>
                      <a:pt x="48057" y="7333"/>
                    </a:lnTo>
                    <a:lnTo>
                      <a:pt x="47529" y="7509"/>
                    </a:lnTo>
                    <a:lnTo>
                      <a:pt x="46925" y="7710"/>
                    </a:lnTo>
                    <a:lnTo>
                      <a:pt x="46334" y="7949"/>
                    </a:lnTo>
                    <a:lnTo>
                      <a:pt x="45755" y="8188"/>
                    </a:lnTo>
                    <a:lnTo>
                      <a:pt x="45164" y="8439"/>
                    </a:lnTo>
                    <a:lnTo>
                      <a:pt x="43994" y="8955"/>
                    </a:lnTo>
                    <a:lnTo>
                      <a:pt x="43416" y="9219"/>
                    </a:lnTo>
                    <a:lnTo>
                      <a:pt x="42837" y="9458"/>
                    </a:lnTo>
                    <a:lnTo>
                      <a:pt x="42246" y="9684"/>
                    </a:lnTo>
                    <a:lnTo>
                      <a:pt x="41655" y="9898"/>
                    </a:lnTo>
                    <a:lnTo>
                      <a:pt x="41064" y="10074"/>
                    </a:lnTo>
                    <a:lnTo>
                      <a:pt x="40762" y="10162"/>
                    </a:lnTo>
                    <a:lnTo>
                      <a:pt x="40460" y="10225"/>
                    </a:lnTo>
                    <a:lnTo>
                      <a:pt x="40158" y="10288"/>
                    </a:lnTo>
                    <a:lnTo>
                      <a:pt x="39857" y="10351"/>
                    </a:lnTo>
                    <a:lnTo>
                      <a:pt x="39555" y="10389"/>
                    </a:lnTo>
                    <a:lnTo>
                      <a:pt x="39253" y="10427"/>
                    </a:lnTo>
                    <a:lnTo>
                      <a:pt x="38951" y="10452"/>
                    </a:lnTo>
                    <a:lnTo>
                      <a:pt x="38637" y="10464"/>
                    </a:lnTo>
                    <a:lnTo>
                      <a:pt x="38322" y="10464"/>
                    </a:lnTo>
                    <a:lnTo>
                      <a:pt x="38020" y="10452"/>
                    </a:lnTo>
                    <a:lnTo>
                      <a:pt x="37706" y="10427"/>
                    </a:lnTo>
                    <a:lnTo>
                      <a:pt x="37391" y="10376"/>
                    </a:lnTo>
                    <a:lnTo>
                      <a:pt x="37090" y="10326"/>
                    </a:lnTo>
                    <a:lnTo>
                      <a:pt x="36788" y="10263"/>
                    </a:lnTo>
                    <a:lnTo>
                      <a:pt x="36486" y="10188"/>
                    </a:lnTo>
                    <a:lnTo>
                      <a:pt x="36184" y="10099"/>
                    </a:lnTo>
                    <a:lnTo>
                      <a:pt x="35895" y="9999"/>
                    </a:lnTo>
                    <a:lnTo>
                      <a:pt x="35606" y="9898"/>
                    </a:lnTo>
                    <a:lnTo>
                      <a:pt x="35316" y="9785"/>
                    </a:lnTo>
                    <a:lnTo>
                      <a:pt x="35040" y="9659"/>
                    </a:lnTo>
                    <a:lnTo>
                      <a:pt x="34763" y="9521"/>
                    </a:lnTo>
                    <a:lnTo>
                      <a:pt x="34486" y="9383"/>
                    </a:lnTo>
                    <a:lnTo>
                      <a:pt x="34210" y="9232"/>
                    </a:lnTo>
                    <a:lnTo>
                      <a:pt x="33933" y="9068"/>
                    </a:lnTo>
                    <a:lnTo>
                      <a:pt x="33392" y="8741"/>
                    </a:lnTo>
                    <a:lnTo>
                      <a:pt x="32876" y="8376"/>
                    </a:lnTo>
                    <a:lnTo>
                      <a:pt x="32348" y="7999"/>
                    </a:lnTo>
                    <a:lnTo>
                      <a:pt x="31845" y="7609"/>
                    </a:lnTo>
                    <a:lnTo>
                      <a:pt x="31329" y="7207"/>
                    </a:lnTo>
                    <a:lnTo>
                      <a:pt x="30336" y="6389"/>
                    </a:lnTo>
                    <a:lnTo>
                      <a:pt x="29367" y="5572"/>
                    </a:lnTo>
                    <a:lnTo>
                      <a:pt x="28512" y="4880"/>
                    </a:lnTo>
                    <a:lnTo>
                      <a:pt x="27657" y="4201"/>
                    </a:lnTo>
                    <a:lnTo>
                      <a:pt x="27217" y="3874"/>
                    </a:lnTo>
                    <a:lnTo>
                      <a:pt x="26776" y="3559"/>
                    </a:lnTo>
                    <a:lnTo>
                      <a:pt x="26324" y="3245"/>
                    </a:lnTo>
                    <a:lnTo>
                      <a:pt x="25871" y="2943"/>
                    </a:lnTo>
                    <a:lnTo>
                      <a:pt x="25406" y="2641"/>
                    </a:lnTo>
                    <a:lnTo>
                      <a:pt x="24940" y="2365"/>
                    </a:lnTo>
                    <a:lnTo>
                      <a:pt x="24475" y="2088"/>
                    </a:lnTo>
                    <a:lnTo>
                      <a:pt x="23997" y="1836"/>
                    </a:lnTo>
                    <a:lnTo>
                      <a:pt x="23506" y="1585"/>
                    </a:lnTo>
                    <a:lnTo>
                      <a:pt x="23016" y="1358"/>
                    </a:lnTo>
                    <a:lnTo>
                      <a:pt x="22513" y="1145"/>
                    </a:lnTo>
                    <a:lnTo>
                      <a:pt x="22010" y="943"/>
                    </a:lnTo>
                    <a:lnTo>
                      <a:pt x="21494" y="755"/>
                    </a:lnTo>
                    <a:lnTo>
                      <a:pt x="20978" y="591"/>
                    </a:lnTo>
                    <a:lnTo>
                      <a:pt x="20438" y="440"/>
                    </a:lnTo>
                    <a:lnTo>
                      <a:pt x="19909" y="315"/>
                    </a:lnTo>
                    <a:lnTo>
                      <a:pt x="19369" y="201"/>
                    </a:lnTo>
                    <a:lnTo>
                      <a:pt x="18828" y="126"/>
                    </a:lnTo>
                    <a:lnTo>
                      <a:pt x="18287" y="63"/>
                    </a:lnTo>
                    <a:lnTo>
                      <a:pt x="17746" y="13"/>
                    </a:lnTo>
                    <a:lnTo>
                      <a:pt x="171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00" name="Google Shape;800;p13"/>
              <p:cNvGrpSpPr/>
              <p:nvPr/>
            </p:nvGrpSpPr>
            <p:grpSpPr>
              <a:xfrm rot="-1643801" flipH="1">
                <a:off x="171648" y="490681"/>
                <a:ext cx="605377" cy="481386"/>
                <a:chOff x="7917675" y="-1178675"/>
                <a:chExt cx="547275" cy="435150"/>
              </a:xfrm>
              <a:grpFill/>
            </p:grpSpPr>
            <p:sp>
              <p:nvSpPr>
                <p:cNvPr id="801" name="Google Shape;801;p13"/>
                <p:cNvSpPr/>
                <p:nvPr/>
              </p:nvSpPr>
              <p:spPr>
                <a:xfrm>
                  <a:off x="7917675" y="-1178675"/>
                  <a:ext cx="297500" cy="32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0" h="13167" extrusionOk="0">
                      <a:moveTo>
                        <a:pt x="4501" y="1"/>
                      </a:moveTo>
                      <a:lnTo>
                        <a:pt x="4268" y="15"/>
                      </a:lnTo>
                      <a:lnTo>
                        <a:pt x="4050" y="45"/>
                      </a:lnTo>
                      <a:lnTo>
                        <a:pt x="3831" y="74"/>
                      </a:lnTo>
                      <a:lnTo>
                        <a:pt x="3613" y="117"/>
                      </a:lnTo>
                      <a:lnTo>
                        <a:pt x="3394" y="176"/>
                      </a:lnTo>
                      <a:lnTo>
                        <a:pt x="3176" y="234"/>
                      </a:lnTo>
                      <a:lnTo>
                        <a:pt x="2972" y="307"/>
                      </a:lnTo>
                      <a:lnTo>
                        <a:pt x="2768" y="394"/>
                      </a:lnTo>
                      <a:lnTo>
                        <a:pt x="2564" y="481"/>
                      </a:lnTo>
                      <a:lnTo>
                        <a:pt x="2375" y="583"/>
                      </a:lnTo>
                      <a:lnTo>
                        <a:pt x="2185" y="700"/>
                      </a:lnTo>
                      <a:lnTo>
                        <a:pt x="1996" y="816"/>
                      </a:lnTo>
                      <a:lnTo>
                        <a:pt x="1807" y="948"/>
                      </a:lnTo>
                      <a:lnTo>
                        <a:pt x="1632" y="1093"/>
                      </a:lnTo>
                      <a:lnTo>
                        <a:pt x="1472" y="1239"/>
                      </a:lnTo>
                      <a:lnTo>
                        <a:pt x="1312" y="1399"/>
                      </a:lnTo>
                      <a:lnTo>
                        <a:pt x="1151" y="1559"/>
                      </a:lnTo>
                      <a:lnTo>
                        <a:pt x="1006" y="1734"/>
                      </a:lnTo>
                      <a:lnTo>
                        <a:pt x="875" y="1923"/>
                      </a:lnTo>
                      <a:lnTo>
                        <a:pt x="744" y="2113"/>
                      </a:lnTo>
                      <a:lnTo>
                        <a:pt x="627" y="2302"/>
                      </a:lnTo>
                      <a:lnTo>
                        <a:pt x="511" y="2506"/>
                      </a:lnTo>
                      <a:lnTo>
                        <a:pt x="409" y="2724"/>
                      </a:lnTo>
                      <a:lnTo>
                        <a:pt x="321" y="2943"/>
                      </a:lnTo>
                      <a:lnTo>
                        <a:pt x="234" y="3161"/>
                      </a:lnTo>
                      <a:lnTo>
                        <a:pt x="161" y="3394"/>
                      </a:lnTo>
                      <a:lnTo>
                        <a:pt x="117" y="3613"/>
                      </a:lnTo>
                      <a:lnTo>
                        <a:pt x="59" y="3846"/>
                      </a:lnTo>
                      <a:lnTo>
                        <a:pt x="30" y="4064"/>
                      </a:lnTo>
                      <a:lnTo>
                        <a:pt x="15" y="4297"/>
                      </a:lnTo>
                      <a:lnTo>
                        <a:pt x="1" y="4530"/>
                      </a:lnTo>
                      <a:lnTo>
                        <a:pt x="1" y="4749"/>
                      </a:lnTo>
                      <a:lnTo>
                        <a:pt x="15" y="4967"/>
                      </a:lnTo>
                      <a:lnTo>
                        <a:pt x="30" y="5200"/>
                      </a:lnTo>
                      <a:lnTo>
                        <a:pt x="74" y="5419"/>
                      </a:lnTo>
                      <a:lnTo>
                        <a:pt x="117" y="5637"/>
                      </a:lnTo>
                      <a:lnTo>
                        <a:pt x="161" y="5856"/>
                      </a:lnTo>
                      <a:lnTo>
                        <a:pt x="234" y="6060"/>
                      </a:lnTo>
                      <a:lnTo>
                        <a:pt x="307" y="6278"/>
                      </a:lnTo>
                      <a:lnTo>
                        <a:pt x="394" y="6482"/>
                      </a:lnTo>
                      <a:lnTo>
                        <a:pt x="481" y="6686"/>
                      </a:lnTo>
                      <a:lnTo>
                        <a:pt x="583" y="6875"/>
                      </a:lnTo>
                      <a:lnTo>
                        <a:pt x="700" y="7065"/>
                      </a:lnTo>
                      <a:lnTo>
                        <a:pt x="816" y="7254"/>
                      </a:lnTo>
                      <a:lnTo>
                        <a:pt x="948" y="7429"/>
                      </a:lnTo>
                      <a:lnTo>
                        <a:pt x="1093" y="7603"/>
                      </a:lnTo>
                      <a:lnTo>
                        <a:pt x="1239" y="7778"/>
                      </a:lnTo>
                      <a:lnTo>
                        <a:pt x="1399" y="7938"/>
                      </a:lnTo>
                      <a:lnTo>
                        <a:pt x="1559" y="8084"/>
                      </a:lnTo>
                      <a:lnTo>
                        <a:pt x="1734" y="8230"/>
                      </a:lnTo>
                      <a:lnTo>
                        <a:pt x="1923" y="8375"/>
                      </a:lnTo>
                      <a:lnTo>
                        <a:pt x="2113" y="8506"/>
                      </a:lnTo>
                      <a:lnTo>
                        <a:pt x="2302" y="8623"/>
                      </a:lnTo>
                      <a:lnTo>
                        <a:pt x="2506" y="8739"/>
                      </a:lnTo>
                      <a:lnTo>
                        <a:pt x="2724" y="8841"/>
                      </a:lnTo>
                      <a:lnTo>
                        <a:pt x="2943" y="8929"/>
                      </a:lnTo>
                      <a:lnTo>
                        <a:pt x="3176" y="9016"/>
                      </a:lnTo>
                      <a:lnTo>
                        <a:pt x="3423" y="9089"/>
                      </a:lnTo>
                      <a:lnTo>
                        <a:pt x="3671" y="9147"/>
                      </a:lnTo>
                      <a:lnTo>
                        <a:pt x="3904" y="9191"/>
                      </a:lnTo>
                      <a:lnTo>
                        <a:pt x="4880" y="9337"/>
                      </a:lnTo>
                      <a:lnTo>
                        <a:pt x="5390" y="9438"/>
                      </a:lnTo>
                      <a:lnTo>
                        <a:pt x="5899" y="9540"/>
                      </a:lnTo>
                      <a:lnTo>
                        <a:pt x="6424" y="9672"/>
                      </a:lnTo>
                      <a:lnTo>
                        <a:pt x="6963" y="9817"/>
                      </a:lnTo>
                      <a:lnTo>
                        <a:pt x="7487" y="9977"/>
                      </a:lnTo>
                      <a:lnTo>
                        <a:pt x="7997" y="10181"/>
                      </a:lnTo>
                      <a:lnTo>
                        <a:pt x="8244" y="10298"/>
                      </a:lnTo>
                      <a:lnTo>
                        <a:pt x="8506" y="10414"/>
                      </a:lnTo>
                      <a:lnTo>
                        <a:pt x="8739" y="10545"/>
                      </a:lnTo>
                      <a:lnTo>
                        <a:pt x="8987" y="10676"/>
                      </a:lnTo>
                      <a:lnTo>
                        <a:pt x="9220" y="10822"/>
                      </a:lnTo>
                      <a:lnTo>
                        <a:pt x="9453" y="10982"/>
                      </a:lnTo>
                      <a:lnTo>
                        <a:pt x="9671" y="11157"/>
                      </a:lnTo>
                      <a:lnTo>
                        <a:pt x="9890" y="11332"/>
                      </a:lnTo>
                      <a:lnTo>
                        <a:pt x="10094" y="11521"/>
                      </a:lnTo>
                      <a:lnTo>
                        <a:pt x="10283" y="11711"/>
                      </a:lnTo>
                      <a:lnTo>
                        <a:pt x="10473" y="11929"/>
                      </a:lnTo>
                      <a:lnTo>
                        <a:pt x="10662" y="12147"/>
                      </a:lnTo>
                      <a:lnTo>
                        <a:pt x="10822" y="12380"/>
                      </a:lnTo>
                      <a:lnTo>
                        <a:pt x="10982" y="12628"/>
                      </a:lnTo>
                      <a:lnTo>
                        <a:pt x="11128" y="12890"/>
                      </a:lnTo>
                      <a:lnTo>
                        <a:pt x="11259" y="13167"/>
                      </a:lnTo>
                      <a:lnTo>
                        <a:pt x="11303" y="13065"/>
                      </a:lnTo>
                      <a:lnTo>
                        <a:pt x="11390" y="12745"/>
                      </a:lnTo>
                      <a:lnTo>
                        <a:pt x="11507" y="12264"/>
                      </a:lnTo>
                      <a:lnTo>
                        <a:pt x="11638" y="11609"/>
                      </a:lnTo>
                      <a:lnTo>
                        <a:pt x="11710" y="11244"/>
                      </a:lnTo>
                      <a:lnTo>
                        <a:pt x="11769" y="10837"/>
                      </a:lnTo>
                      <a:lnTo>
                        <a:pt x="11812" y="10400"/>
                      </a:lnTo>
                      <a:lnTo>
                        <a:pt x="11856" y="9948"/>
                      </a:lnTo>
                      <a:lnTo>
                        <a:pt x="11885" y="9468"/>
                      </a:lnTo>
                      <a:lnTo>
                        <a:pt x="11900" y="8972"/>
                      </a:lnTo>
                      <a:lnTo>
                        <a:pt x="11885" y="8463"/>
                      </a:lnTo>
                      <a:lnTo>
                        <a:pt x="11856" y="7953"/>
                      </a:lnTo>
                      <a:lnTo>
                        <a:pt x="11812" y="7414"/>
                      </a:lnTo>
                      <a:lnTo>
                        <a:pt x="11725" y="6875"/>
                      </a:lnTo>
                      <a:lnTo>
                        <a:pt x="11623" y="6336"/>
                      </a:lnTo>
                      <a:lnTo>
                        <a:pt x="11477" y="5797"/>
                      </a:lnTo>
                      <a:lnTo>
                        <a:pt x="11390" y="5521"/>
                      </a:lnTo>
                      <a:lnTo>
                        <a:pt x="11303" y="5259"/>
                      </a:lnTo>
                      <a:lnTo>
                        <a:pt x="11201" y="4982"/>
                      </a:lnTo>
                      <a:lnTo>
                        <a:pt x="11084" y="4720"/>
                      </a:lnTo>
                      <a:lnTo>
                        <a:pt x="10968" y="4458"/>
                      </a:lnTo>
                      <a:lnTo>
                        <a:pt x="10837" y="4195"/>
                      </a:lnTo>
                      <a:lnTo>
                        <a:pt x="10691" y="3933"/>
                      </a:lnTo>
                      <a:lnTo>
                        <a:pt x="10545" y="3686"/>
                      </a:lnTo>
                      <a:lnTo>
                        <a:pt x="10371" y="3423"/>
                      </a:lnTo>
                      <a:lnTo>
                        <a:pt x="10196" y="3176"/>
                      </a:lnTo>
                      <a:lnTo>
                        <a:pt x="10006" y="2928"/>
                      </a:lnTo>
                      <a:lnTo>
                        <a:pt x="9803" y="2695"/>
                      </a:lnTo>
                      <a:lnTo>
                        <a:pt x="9599" y="2462"/>
                      </a:lnTo>
                      <a:lnTo>
                        <a:pt x="9366" y="2229"/>
                      </a:lnTo>
                      <a:lnTo>
                        <a:pt x="9133" y="2011"/>
                      </a:lnTo>
                      <a:lnTo>
                        <a:pt x="8870" y="1792"/>
                      </a:lnTo>
                      <a:lnTo>
                        <a:pt x="8608" y="1574"/>
                      </a:lnTo>
                      <a:lnTo>
                        <a:pt x="8317" y="1370"/>
                      </a:lnTo>
                      <a:lnTo>
                        <a:pt x="8026" y="1181"/>
                      </a:lnTo>
                      <a:lnTo>
                        <a:pt x="7705" y="991"/>
                      </a:lnTo>
                      <a:lnTo>
                        <a:pt x="7385" y="816"/>
                      </a:lnTo>
                      <a:lnTo>
                        <a:pt x="7035" y="642"/>
                      </a:lnTo>
                      <a:lnTo>
                        <a:pt x="6686" y="467"/>
                      </a:lnTo>
                      <a:lnTo>
                        <a:pt x="6307" y="321"/>
                      </a:lnTo>
                      <a:lnTo>
                        <a:pt x="6074" y="234"/>
                      </a:lnTo>
                      <a:lnTo>
                        <a:pt x="5856" y="176"/>
                      </a:lnTo>
                      <a:lnTo>
                        <a:pt x="5623" y="117"/>
                      </a:lnTo>
                      <a:lnTo>
                        <a:pt x="5404" y="74"/>
                      </a:lnTo>
                      <a:lnTo>
                        <a:pt x="5171" y="30"/>
                      </a:lnTo>
                      <a:lnTo>
                        <a:pt x="4953" y="15"/>
                      </a:lnTo>
                      <a:lnTo>
                        <a:pt x="472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13"/>
                <p:cNvSpPr/>
                <p:nvPr/>
              </p:nvSpPr>
              <p:spPr>
                <a:xfrm>
                  <a:off x="8277775" y="-984950"/>
                  <a:ext cx="187175" cy="24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7" h="9657" extrusionOk="0">
                      <a:moveTo>
                        <a:pt x="4414" y="0"/>
                      </a:moveTo>
                      <a:lnTo>
                        <a:pt x="4108" y="15"/>
                      </a:lnTo>
                      <a:lnTo>
                        <a:pt x="3817" y="44"/>
                      </a:lnTo>
                      <a:lnTo>
                        <a:pt x="3525" y="117"/>
                      </a:lnTo>
                      <a:lnTo>
                        <a:pt x="3234" y="219"/>
                      </a:lnTo>
                      <a:lnTo>
                        <a:pt x="2943" y="350"/>
                      </a:lnTo>
                      <a:lnTo>
                        <a:pt x="2666" y="510"/>
                      </a:lnTo>
                      <a:lnTo>
                        <a:pt x="2448" y="670"/>
                      </a:lnTo>
                      <a:lnTo>
                        <a:pt x="2229" y="816"/>
                      </a:lnTo>
                      <a:lnTo>
                        <a:pt x="2025" y="976"/>
                      </a:lnTo>
                      <a:lnTo>
                        <a:pt x="1836" y="1151"/>
                      </a:lnTo>
                      <a:lnTo>
                        <a:pt x="1661" y="1311"/>
                      </a:lnTo>
                      <a:lnTo>
                        <a:pt x="1486" y="1486"/>
                      </a:lnTo>
                      <a:lnTo>
                        <a:pt x="1326" y="1660"/>
                      </a:lnTo>
                      <a:lnTo>
                        <a:pt x="1181" y="1835"/>
                      </a:lnTo>
                      <a:lnTo>
                        <a:pt x="1049" y="2010"/>
                      </a:lnTo>
                      <a:lnTo>
                        <a:pt x="918" y="2199"/>
                      </a:lnTo>
                      <a:lnTo>
                        <a:pt x="802" y="2374"/>
                      </a:lnTo>
                      <a:lnTo>
                        <a:pt x="685" y="2563"/>
                      </a:lnTo>
                      <a:lnTo>
                        <a:pt x="496" y="2927"/>
                      </a:lnTo>
                      <a:lnTo>
                        <a:pt x="350" y="3306"/>
                      </a:lnTo>
                      <a:lnTo>
                        <a:pt x="219" y="3685"/>
                      </a:lnTo>
                      <a:lnTo>
                        <a:pt x="132" y="4063"/>
                      </a:lnTo>
                      <a:lnTo>
                        <a:pt x="59" y="4457"/>
                      </a:lnTo>
                      <a:lnTo>
                        <a:pt x="15" y="4835"/>
                      </a:lnTo>
                      <a:lnTo>
                        <a:pt x="1" y="5199"/>
                      </a:lnTo>
                      <a:lnTo>
                        <a:pt x="1" y="5578"/>
                      </a:lnTo>
                      <a:lnTo>
                        <a:pt x="30" y="5942"/>
                      </a:lnTo>
                      <a:lnTo>
                        <a:pt x="59" y="6306"/>
                      </a:lnTo>
                      <a:lnTo>
                        <a:pt x="117" y="6641"/>
                      </a:lnTo>
                      <a:lnTo>
                        <a:pt x="190" y="6991"/>
                      </a:lnTo>
                      <a:lnTo>
                        <a:pt x="263" y="7311"/>
                      </a:lnTo>
                      <a:lnTo>
                        <a:pt x="350" y="7617"/>
                      </a:lnTo>
                      <a:lnTo>
                        <a:pt x="438" y="7908"/>
                      </a:lnTo>
                      <a:lnTo>
                        <a:pt x="525" y="8185"/>
                      </a:lnTo>
                      <a:lnTo>
                        <a:pt x="714" y="8680"/>
                      </a:lnTo>
                      <a:lnTo>
                        <a:pt x="889" y="9088"/>
                      </a:lnTo>
                      <a:lnTo>
                        <a:pt x="1035" y="9394"/>
                      </a:lnTo>
                      <a:lnTo>
                        <a:pt x="1181" y="9656"/>
                      </a:lnTo>
                      <a:lnTo>
                        <a:pt x="1224" y="9452"/>
                      </a:lnTo>
                      <a:lnTo>
                        <a:pt x="1297" y="9263"/>
                      </a:lnTo>
                      <a:lnTo>
                        <a:pt x="1355" y="9074"/>
                      </a:lnTo>
                      <a:lnTo>
                        <a:pt x="1443" y="8899"/>
                      </a:lnTo>
                      <a:lnTo>
                        <a:pt x="1530" y="8724"/>
                      </a:lnTo>
                      <a:lnTo>
                        <a:pt x="1617" y="8564"/>
                      </a:lnTo>
                      <a:lnTo>
                        <a:pt x="1719" y="8404"/>
                      </a:lnTo>
                      <a:lnTo>
                        <a:pt x="1836" y="8258"/>
                      </a:lnTo>
                      <a:lnTo>
                        <a:pt x="1952" y="8112"/>
                      </a:lnTo>
                      <a:lnTo>
                        <a:pt x="2069" y="7967"/>
                      </a:lnTo>
                      <a:lnTo>
                        <a:pt x="2331" y="7705"/>
                      </a:lnTo>
                      <a:lnTo>
                        <a:pt x="2622" y="7457"/>
                      </a:lnTo>
                      <a:lnTo>
                        <a:pt x="2914" y="7238"/>
                      </a:lnTo>
                      <a:lnTo>
                        <a:pt x="3234" y="7035"/>
                      </a:lnTo>
                      <a:lnTo>
                        <a:pt x="3554" y="6845"/>
                      </a:lnTo>
                      <a:lnTo>
                        <a:pt x="3875" y="6685"/>
                      </a:lnTo>
                      <a:lnTo>
                        <a:pt x="4210" y="6525"/>
                      </a:lnTo>
                      <a:lnTo>
                        <a:pt x="4530" y="6379"/>
                      </a:lnTo>
                      <a:lnTo>
                        <a:pt x="4851" y="6248"/>
                      </a:lnTo>
                      <a:lnTo>
                        <a:pt x="5477" y="6015"/>
                      </a:lnTo>
                      <a:lnTo>
                        <a:pt x="5623" y="5957"/>
                      </a:lnTo>
                      <a:lnTo>
                        <a:pt x="5783" y="5884"/>
                      </a:lnTo>
                      <a:lnTo>
                        <a:pt x="5928" y="5797"/>
                      </a:lnTo>
                      <a:lnTo>
                        <a:pt x="6074" y="5709"/>
                      </a:lnTo>
                      <a:lnTo>
                        <a:pt x="6336" y="5520"/>
                      </a:lnTo>
                      <a:lnTo>
                        <a:pt x="6569" y="5316"/>
                      </a:lnTo>
                      <a:lnTo>
                        <a:pt x="6773" y="5083"/>
                      </a:lnTo>
                      <a:lnTo>
                        <a:pt x="6948" y="4850"/>
                      </a:lnTo>
                      <a:lnTo>
                        <a:pt x="7108" y="4588"/>
                      </a:lnTo>
                      <a:lnTo>
                        <a:pt x="7239" y="4311"/>
                      </a:lnTo>
                      <a:lnTo>
                        <a:pt x="7341" y="4034"/>
                      </a:lnTo>
                      <a:lnTo>
                        <a:pt x="7414" y="3743"/>
                      </a:lnTo>
                      <a:lnTo>
                        <a:pt x="7458" y="3452"/>
                      </a:lnTo>
                      <a:lnTo>
                        <a:pt x="7487" y="3160"/>
                      </a:lnTo>
                      <a:lnTo>
                        <a:pt x="7472" y="2855"/>
                      </a:lnTo>
                      <a:lnTo>
                        <a:pt x="7429" y="2549"/>
                      </a:lnTo>
                      <a:lnTo>
                        <a:pt x="7356" y="2257"/>
                      </a:lnTo>
                      <a:lnTo>
                        <a:pt x="7268" y="1966"/>
                      </a:lnTo>
                      <a:lnTo>
                        <a:pt x="7137" y="1689"/>
                      </a:lnTo>
                      <a:lnTo>
                        <a:pt x="6977" y="1413"/>
                      </a:lnTo>
                      <a:lnTo>
                        <a:pt x="6788" y="1151"/>
                      </a:lnTo>
                      <a:lnTo>
                        <a:pt x="6569" y="918"/>
                      </a:lnTo>
                      <a:lnTo>
                        <a:pt x="6351" y="714"/>
                      </a:lnTo>
                      <a:lnTo>
                        <a:pt x="6103" y="524"/>
                      </a:lnTo>
                      <a:lnTo>
                        <a:pt x="5841" y="379"/>
                      </a:lnTo>
                      <a:lnTo>
                        <a:pt x="5579" y="248"/>
                      </a:lnTo>
                      <a:lnTo>
                        <a:pt x="5302" y="146"/>
                      </a:lnTo>
                      <a:lnTo>
                        <a:pt x="5011" y="73"/>
                      </a:lnTo>
                      <a:lnTo>
                        <a:pt x="4705" y="15"/>
                      </a:lnTo>
                      <a:lnTo>
                        <a:pt x="44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03" name="Google Shape;80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804" name="Google Shape;804;p13"/>
          <p:cNvSpPr txBox="1">
            <a:spLocks noGrp="1"/>
          </p:cNvSpPr>
          <p:nvPr>
            <p:ph type="title" idx="2" hasCustomPrompt="1"/>
          </p:nvPr>
        </p:nvSpPr>
        <p:spPr>
          <a:xfrm>
            <a:off x="1657775" y="1572375"/>
            <a:ext cx="734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805" name="Google Shape;805;p13"/>
          <p:cNvSpPr txBox="1">
            <a:spLocks noGrp="1"/>
          </p:cNvSpPr>
          <p:nvPr>
            <p:ph type="title" idx="3" hasCustomPrompt="1"/>
          </p:nvPr>
        </p:nvSpPr>
        <p:spPr>
          <a:xfrm>
            <a:off x="1657775" y="3020175"/>
            <a:ext cx="734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806" name="Google Shape;806;p13"/>
          <p:cNvSpPr txBox="1">
            <a:spLocks noGrp="1"/>
          </p:cNvSpPr>
          <p:nvPr>
            <p:ph type="title" idx="4" hasCustomPrompt="1"/>
          </p:nvPr>
        </p:nvSpPr>
        <p:spPr>
          <a:xfrm>
            <a:off x="4204650" y="1572375"/>
            <a:ext cx="734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807" name="Google Shape;807;p13"/>
          <p:cNvSpPr txBox="1">
            <a:spLocks noGrp="1"/>
          </p:cNvSpPr>
          <p:nvPr>
            <p:ph type="title" idx="5" hasCustomPrompt="1"/>
          </p:nvPr>
        </p:nvSpPr>
        <p:spPr>
          <a:xfrm>
            <a:off x="4204650" y="3020175"/>
            <a:ext cx="734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808" name="Google Shape;808;p13"/>
          <p:cNvSpPr txBox="1">
            <a:spLocks noGrp="1"/>
          </p:cNvSpPr>
          <p:nvPr>
            <p:ph type="title" idx="6" hasCustomPrompt="1"/>
          </p:nvPr>
        </p:nvSpPr>
        <p:spPr>
          <a:xfrm>
            <a:off x="6751525" y="1572375"/>
            <a:ext cx="734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809" name="Google Shape;809;p13"/>
          <p:cNvSpPr txBox="1">
            <a:spLocks noGrp="1"/>
          </p:cNvSpPr>
          <p:nvPr>
            <p:ph type="title" idx="7" hasCustomPrompt="1"/>
          </p:nvPr>
        </p:nvSpPr>
        <p:spPr>
          <a:xfrm>
            <a:off x="6751525" y="3020175"/>
            <a:ext cx="734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810" name="Google Shape;810;p13"/>
          <p:cNvSpPr txBox="1">
            <a:spLocks noGrp="1"/>
          </p:cNvSpPr>
          <p:nvPr>
            <p:ph type="subTitle" idx="1"/>
          </p:nvPr>
        </p:nvSpPr>
        <p:spPr>
          <a:xfrm>
            <a:off x="872375" y="213142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811" name="Google Shape;811;p13"/>
          <p:cNvSpPr txBox="1">
            <a:spLocks noGrp="1"/>
          </p:cNvSpPr>
          <p:nvPr>
            <p:ph type="subTitle" idx="8"/>
          </p:nvPr>
        </p:nvSpPr>
        <p:spPr>
          <a:xfrm>
            <a:off x="3419250" y="213142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812" name="Google Shape;812;p13"/>
          <p:cNvSpPr txBox="1">
            <a:spLocks noGrp="1"/>
          </p:cNvSpPr>
          <p:nvPr>
            <p:ph type="subTitle" idx="9"/>
          </p:nvPr>
        </p:nvSpPr>
        <p:spPr>
          <a:xfrm>
            <a:off x="5966125" y="213142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813" name="Google Shape;813;p13"/>
          <p:cNvSpPr txBox="1">
            <a:spLocks noGrp="1"/>
          </p:cNvSpPr>
          <p:nvPr>
            <p:ph type="subTitle" idx="13"/>
          </p:nvPr>
        </p:nvSpPr>
        <p:spPr>
          <a:xfrm>
            <a:off x="872375" y="358583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814" name="Google Shape;814;p13"/>
          <p:cNvSpPr txBox="1">
            <a:spLocks noGrp="1"/>
          </p:cNvSpPr>
          <p:nvPr>
            <p:ph type="subTitle" idx="14"/>
          </p:nvPr>
        </p:nvSpPr>
        <p:spPr>
          <a:xfrm>
            <a:off x="3419250" y="358583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815" name="Google Shape;815;p13"/>
          <p:cNvSpPr txBox="1">
            <a:spLocks noGrp="1"/>
          </p:cNvSpPr>
          <p:nvPr>
            <p:ph type="subTitle" idx="15"/>
          </p:nvPr>
        </p:nvSpPr>
        <p:spPr>
          <a:xfrm>
            <a:off x="5966125" y="358583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grpSp>
        <p:nvGrpSpPr>
          <p:cNvPr id="863" name="Google Shape;863;p13"/>
          <p:cNvGrpSpPr/>
          <p:nvPr/>
        </p:nvGrpSpPr>
        <p:grpSpPr>
          <a:xfrm>
            <a:off x="8509403" y="3951523"/>
            <a:ext cx="435796" cy="902335"/>
            <a:chOff x="337350" y="-1280933"/>
            <a:chExt cx="1028548" cy="2129656"/>
          </a:xfrm>
        </p:grpSpPr>
        <p:sp>
          <p:nvSpPr>
            <p:cNvPr id="864" name="Google Shape;864;p13"/>
            <p:cNvSpPr/>
            <p:nvPr/>
          </p:nvSpPr>
          <p:spPr>
            <a:xfrm>
              <a:off x="337350" y="-1280933"/>
              <a:ext cx="1028548" cy="1712103"/>
            </a:xfrm>
            <a:custGeom>
              <a:avLst/>
              <a:gdLst/>
              <a:ahLst/>
              <a:cxnLst/>
              <a:rect l="l" t="t" r="r" b="b"/>
              <a:pathLst>
                <a:path w="7513" h="12506" extrusionOk="0">
                  <a:moveTo>
                    <a:pt x="5391" y="0"/>
                  </a:moveTo>
                  <a:lnTo>
                    <a:pt x="5141" y="30"/>
                  </a:lnTo>
                  <a:lnTo>
                    <a:pt x="4905" y="88"/>
                  </a:lnTo>
                  <a:lnTo>
                    <a:pt x="4802" y="133"/>
                  </a:lnTo>
                  <a:lnTo>
                    <a:pt x="4699" y="177"/>
                  </a:lnTo>
                  <a:lnTo>
                    <a:pt x="4596" y="236"/>
                  </a:lnTo>
                  <a:lnTo>
                    <a:pt x="4493" y="295"/>
                  </a:lnTo>
                  <a:lnTo>
                    <a:pt x="4404" y="383"/>
                  </a:lnTo>
                  <a:lnTo>
                    <a:pt x="4316" y="457"/>
                  </a:lnTo>
                  <a:lnTo>
                    <a:pt x="4228" y="560"/>
                  </a:lnTo>
                  <a:lnTo>
                    <a:pt x="4154" y="663"/>
                  </a:lnTo>
                  <a:lnTo>
                    <a:pt x="4036" y="869"/>
                  </a:lnTo>
                  <a:lnTo>
                    <a:pt x="3948" y="1090"/>
                  </a:lnTo>
                  <a:lnTo>
                    <a:pt x="3874" y="1326"/>
                  </a:lnTo>
                  <a:lnTo>
                    <a:pt x="3815" y="1561"/>
                  </a:lnTo>
                  <a:lnTo>
                    <a:pt x="3712" y="2048"/>
                  </a:lnTo>
                  <a:lnTo>
                    <a:pt x="3668" y="2283"/>
                  </a:lnTo>
                  <a:lnTo>
                    <a:pt x="3609" y="2534"/>
                  </a:lnTo>
                  <a:lnTo>
                    <a:pt x="3565" y="2681"/>
                  </a:lnTo>
                  <a:lnTo>
                    <a:pt x="3491" y="2843"/>
                  </a:lnTo>
                  <a:lnTo>
                    <a:pt x="3418" y="2976"/>
                  </a:lnTo>
                  <a:lnTo>
                    <a:pt x="3359" y="3035"/>
                  </a:lnTo>
                  <a:lnTo>
                    <a:pt x="3300" y="3093"/>
                  </a:lnTo>
                  <a:lnTo>
                    <a:pt x="3241" y="3138"/>
                  </a:lnTo>
                  <a:lnTo>
                    <a:pt x="3167" y="3167"/>
                  </a:lnTo>
                  <a:lnTo>
                    <a:pt x="3035" y="3226"/>
                  </a:lnTo>
                  <a:lnTo>
                    <a:pt x="2873" y="3255"/>
                  </a:lnTo>
                  <a:lnTo>
                    <a:pt x="2725" y="3270"/>
                  </a:lnTo>
                  <a:lnTo>
                    <a:pt x="2401" y="3314"/>
                  </a:lnTo>
                  <a:lnTo>
                    <a:pt x="2254" y="3344"/>
                  </a:lnTo>
                  <a:lnTo>
                    <a:pt x="2107" y="3403"/>
                  </a:lnTo>
                  <a:lnTo>
                    <a:pt x="2033" y="3447"/>
                  </a:lnTo>
                  <a:lnTo>
                    <a:pt x="1959" y="3506"/>
                  </a:lnTo>
                  <a:lnTo>
                    <a:pt x="1900" y="3565"/>
                  </a:lnTo>
                  <a:lnTo>
                    <a:pt x="1841" y="3624"/>
                  </a:lnTo>
                  <a:lnTo>
                    <a:pt x="1738" y="3786"/>
                  </a:lnTo>
                  <a:lnTo>
                    <a:pt x="1679" y="3948"/>
                  </a:lnTo>
                  <a:lnTo>
                    <a:pt x="1635" y="4139"/>
                  </a:lnTo>
                  <a:lnTo>
                    <a:pt x="1606" y="4331"/>
                  </a:lnTo>
                  <a:lnTo>
                    <a:pt x="1591" y="4522"/>
                  </a:lnTo>
                  <a:lnTo>
                    <a:pt x="1591" y="4714"/>
                  </a:lnTo>
                  <a:lnTo>
                    <a:pt x="1606" y="5082"/>
                  </a:lnTo>
                  <a:lnTo>
                    <a:pt x="1620" y="5273"/>
                  </a:lnTo>
                  <a:lnTo>
                    <a:pt x="1606" y="5465"/>
                  </a:lnTo>
                  <a:lnTo>
                    <a:pt x="1591" y="5642"/>
                  </a:lnTo>
                  <a:lnTo>
                    <a:pt x="1547" y="5818"/>
                  </a:lnTo>
                  <a:lnTo>
                    <a:pt x="1488" y="5995"/>
                  </a:lnTo>
                  <a:lnTo>
                    <a:pt x="1399" y="6157"/>
                  </a:lnTo>
                  <a:lnTo>
                    <a:pt x="1326" y="6246"/>
                  </a:lnTo>
                  <a:lnTo>
                    <a:pt x="1252" y="6319"/>
                  </a:lnTo>
                  <a:lnTo>
                    <a:pt x="1075" y="6467"/>
                  </a:lnTo>
                  <a:lnTo>
                    <a:pt x="899" y="6614"/>
                  </a:lnTo>
                  <a:lnTo>
                    <a:pt x="722" y="6761"/>
                  </a:lnTo>
                  <a:lnTo>
                    <a:pt x="619" y="6850"/>
                  </a:lnTo>
                  <a:lnTo>
                    <a:pt x="530" y="6953"/>
                  </a:lnTo>
                  <a:lnTo>
                    <a:pt x="442" y="7056"/>
                  </a:lnTo>
                  <a:lnTo>
                    <a:pt x="368" y="7159"/>
                  </a:lnTo>
                  <a:lnTo>
                    <a:pt x="251" y="7395"/>
                  </a:lnTo>
                  <a:lnTo>
                    <a:pt x="147" y="7645"/>
                  </a:lnTo>
                  <a:lnTo>
                    <a:pt x="74" y="7895"/>
                  </a:lnTo>
                  <a:lnTo>
                    <a:pt x="15" y="8161"/>
                  </a:lnTo>
                  <a:lnTo>
                    <a:pt x="0" y="8440"/>
                  </a:lnTo>
                  <a:lnTo>
                    <a:pt x="15" y="8706"/>
                  </a:lnTo>
                  <a:lnTo>
                    <a:pt x="44" y="8971"/>
                  </a:lnTo>
                  <a:lnTo>
                    <a:pt x="103" y="9236"/>
                  </a:lnTo>
                  <a:lnTo>
                    <a:pt x="177" y="9486"/>
                  </a:lnTo>
                  <a:lnTo>
                    <a:pt x="280" y="9737"/>
                  </a:lnTo>
                  <a:lnTo>
                    <a:pt x="383" y="9987"/>
                  </a:lnTo>
                  <a:lnTo>
                    <a:pt x="516" y="10223"/>
                  </a:lnTo>
                  <a:lnTo>
                    <a:pt x="663" y="10458"/>
                  </a:lnTo>
                  <a:lnTo>
                    <a:pt x="810" y="10679"/>
                  </a:lnTo>
                  <a:lnTo>
                    <a:pt x="943" y="10856"/>
                  </a:lnTo>
                  <a:lnTo>
                    <a:pt x="1090" y="11033"/>
                  </a:lnTo>
                  <a:lnTo>
                    <a:pt x="1237" y="11210"/>
                  </a:lnTo>
                  <a:lnTo>
                    <a:pt x="1399" y="11372"/>
                  </a:lnTo>
                  <a:lnTo>
                    <a:pt x="1576" y="11534"/>
                  </a:lnTo>
                  <a:lnTo>
                    <a:pt x="1738" y="11681"/>
                  </a:lnTo>
                  <a:lnTo>
                    <a:pt x="1930" y="11814"/>
                  </a:lnTo>
                  <a:lnTo>
                    <a:pt x="2107" y="11946"/>
                  </a:lnTo>
                  <a:lnTo>
                    <a:pt x="2313" y="12064"/>
                  </a:lnTo>
                  <a:lnTo>
                    <a:pt x="2504" y="12167"/>
                  </a:lnTo>
                  <a:lnTo>
                    <a:pt x="2710" y="12270"/>
                  </a:lnTo>
                  <a:lnTo>
                    <a:pt x="2917" y="12344"/>
                  </a:lnTo>
                  <a:lnTo>
                    <a:pt x="3138" y="12403"/>
                  </a:lnTo>
                  <a:lnTo>
                    <a:pt x="3344" y="12462"/>
                  </a:lnTo>
                  <a:lnTo>
                    <a:pt x="3565" y="12491"/>
                  </a:lnTo>
                  <a:lnTo>
                    <a:pt x="3801" y="12506"/>
                  </a:lnTo>
                  <a:lnTo>
                    <a:pt x="4021" y="12506"/>
                  </a:lnTo>
                  <a:lnTo>
                    <a:pt x="4257" y="12477"/>
                  </a:lnTo>
                  <a:lnTo>
                    <a:pt x="4478" y="12432"/>
                  </a:lnTo>
                  <a:lnTo>
                    <a:pt x="4699" y="12373"/>
                  </a:lnTo>
                  <a:lnTo>
                    <a:pt x="4905" y="12285"/>
                  </a:lnTo>
                  <a:lnTo>
                    <a:pt x="5111" y="12182"/>
                  </a:lnTo>
                  <a:lnTo>
                    <a:pt x="5303" y="12064"/>
                  </a:lnTo>
                  <a:lnTo>
                    <a:pt x="5494" y="11932"/>
                  </a:lnTo>
                  <a:lnTo>
                    <a:pt x="5657" y="11769"/>
                  </a:lnTo>
                  <a:lnTo>
                    <a:pt x="5804" y="11607"/>
                  </a:lnTo>
                  <a:lnTo>
                    <a:pt x="5951" y="11431"/>
                  </a:lnTo>
                  <a:lnTo>
                    <a:pt x="6054" y="11254"/>
                  </a:lnTo>
                  <a:lnTo>
                    <a:pt x="6157" y="11048"/>
                  </a:lnTo>
                  <a:lnTo>
                    <a:pt x="6216" y="10841"/>
                  </a:lnTo>
                  <a:lnTo>
                    <a:pt x="6260" y="10621"/>
                  </a:lnTo>
                  <a:lnTo>
                    <a:pt x="6290" y="10400"/>
                  </a:lnTo>
                  <a:lnTo>
                    <a:pt x="6275" y="10238"/>
                  </a:lnTo>
                  <a:lnTo>
                    <a:pt x="6260" y="10061"/>
                  </a:lnTo>
                  <a:lnTo>
                    <a:pt x="6202" y="9737"/>
                  </a:lnTo>
                  <a:lnTo>
                    <a:pt x="6143" y="9398"/>
                  </a:lnTo>
                  <a:lnTo>
                    <a:pt x="6098" y="9074"/>
                  </a:lnTo>
                  <a:lnTo>
                    <a:pt x="6084" y="8897"/>
                  </a:lnTo>
                  <a:lnTo>
                    <a:pt x="6084" y="8720"/>
                  </a:lnTo>
                  <a:lnTo>
                    <a:pt x="6113" y="8558"/>
                  </a:lnTo>
                  <a:lnTo>
                    <a:pt x="6157" y="8396"/>
                  </a:lnTo>
                  <a:lnTo>
                    <a:pt x="6216" y="8234"/>
                  </a:lnTo>
                  <a:lnTo>
                    <a:pt x="6305" y="8102"/>
                  </a:lnTo>
                  <a:lnTo>
                    <a:pt x="6408" y="7969"/>
                  </a:lnTo>
                  <a:lnTo>
                    <a:pt x="6540" y="7881"/>
                  </a:lnTo>
                  <a:lnTo>
                    <a:pt x="6688" y="7807"/>
                  </a:lnTo>
                  <a:lnTo>
                    <a:pt x="6850" y="7748"/>
                  </a:lnTo>
                  <a:lnTo>
                    <a:pt x="6997" y="7689"/>
                  </a:lnTo>
                  <a:lnTo>
                    <a:pt x="7144" y="7616"/>
                  </a:lnTo>
                  <a:lnTo>
                    <a:pt x="7218" y="7557"/>
                  </a:lnTo>
                  <a:lnTo>
                    <a:pt x="7292" y="7483"/>
                  </a:lnTo>
                  <a:lnTo>
                    <a:pt x="7365" y="7395"/>
                  </a:lnTo>
                  <a:lnTo>
                    <a:pt x="7409" y="7306"/>
                  </a:lnTo>
                  <a:lnTo>
                    <a:pt x="7454" y="7218"/>
                  </a:lnTo>
                  <a:lnTo>
                    <a:pt x="7483" y="7115"/>
                  </a:lnTo>
                  <a:lnTo>
                    <a:pt x="7498" y="7012"/>
                  </a:lnTo>
                  <a:lnTo>
                    <a:pt x="7513" y="6894"/>
                  </a:lnTo>
                  <a:lnTo>
                    <a:pt x="7498" y="6673"/>
                  </a:lnTo>
                  <a:lnTo>
                    <a:pt x="7468" y="6452"/>
                  </a:lnTo>
                  <a:lnTo>
                    <a:pt x="7395" y="6231"/>
                  </a:lnTo>
                  <a:lnTo>
                    <a:pt x="7306" y="6025"/>
                  </a:lnTo>
                  <a:lnTo>
                    <a:pt x="7203" y="5833"/>
                  </a:lnTo>
                  <a:lnTo>
                    <a:pt x="7085" y="5642"/>
                  </a:lnTo>
                  <a:lnTo>
                    <a:pt x="6850" y="5273"/>
                  </a:lnTo>
                  <a:lnTo>
                    <a:pt x="6747" y="5082"/>
                  </a:lnTo>
                  <a:lnTo>
                    <a:pt x="6643" y="4876"/>
                  </a:lnTo>
                  <a:lnTo>
                    <a:pt x="6570" y="4670"/>
                  </a:lnTo>
                  <a:lnTo>
                    <a:pt x="6526" y="4463"/>
                  </a:lnTo>
                  <a:lnTo>
                    <a:pt x="6526" y="4257"/>
                  </a:lnTo>
                  <a:lnTo>
                    <a:pt x="6540" y="4051"/>
                  </a:lnTo>
                  <a:lnTo>
                    <a:pt x="6570" y="3845"/>
                  </a:lnTo>
                  <a:lnTo>
                    <a:pt x="6629" y="3653"/>
                  </a:lnTo>
                  <a:lnTo>
                    <a:pt x="6702" y="3447"/>
                  </a:lnTo>
                  <a:lnTo>
                    <a:pt x="6776" y="3241"/>
                  </a:lnTo>
                  <a:lnTo>
                    <a:pt x="6953" y="2843"/>
                  </a:lnTo>
                  <a:lnTo>
                    <a:pt x="7130" y="2460"/>
                  </a:lnTo>
                  <a:lnTo>
                    <a:pt x="7203" y="2254"/>
                  </a:lnTo>
                  <a:lnTo>
                    <a:pt x="7262" y="2062"/>
                  </a:lnTo>
                  <a:lnTo>
                    <a:pt x="7306" y="1856"/>
                  </a:lnTo>
                  <a:lnTo>
                    <a:pt x="7336" y="1665"/>
                  </a:lnTo>
                  <a:lnTo>
                    <a:pt x="7321" y="1458"/>
                  </a:lnTo>
                  <a:lnTo>
                    <a:pt x="7292" y="1252"/>
                  </a:lnTo>
                  <a:lnTo>
                    <a:pt x="7247" y="1134"/>
                  </a:lnTo>
                  <a:lnTo>
                    <a:pt x="7203" y="1031"/>
                  </a:lnTo>
                  <a:lnTo>
                    <a:pt x="7159" y="913"/>
                  </a:lnTo>
                  <a:lnTo>
                    <a:pt x="7085" y="810"/>
                  </a:lnTo>
                  <a:lnTo>
                    <a:pt x="7026" y="722"/>
                  </a:lnTo>
                  <a:lnTo>
                    <a:pt x="6938" y="633"/>
                  </a:lnTo>
                  <a:lnTo>
                    <a:pt x="6761" y="457"/>
                  </a:lnTo>
                  <a:lnTo>
                    <a:pt x="6570" y="324"/>
                  </a:lnTo>
                  <a:lnTo>
                    <a:pt x="6349" y="206"/>
                  </a:lnTo>
                  <a:lnTo>
                    <a:pt x="6113" y="118"/>
                  </a:lnTo>
                  <a:lnTo>
                    <a:pt x="5877" y="44"/>
                  </a:lnTo>
                  <a:lnTo>
                    <a:pt x="5627" y="15"/>
                  </a:lnTo>
                  <a:lnTo>
                    <a:pt x="53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601435" y="-1026842"/>
              <a:ext cx="484087" cy="1875564"/>
            </a:xfrm>
            <a:custGeom>
              <a:avLst/>
              <a:gdLst/>
              <a:ahLst/>
              <a:cxnLst/>
              <a:rect l="l" t="t" r="r" b="b"/>
              <a:pathLst>
                <a:path w="3536" h="13700" extrusionOk="0">
                  <a:moveTo>
                    <a:pt x="3507" y="0"/>
                  </a:moveTo>
                  <a:lnTo>
                    <a:pt x="3227" y="840"/>
                  </a:lnTo>
                  <a:lnTo>
                    <a:pt x="2947" y="1679"/>
                  </a:lnTo>
                  <a:lnTo>
                    <a:pt x="2682" y="2519"/>
                  </a:lnTo>
                  <a:lnTo>
                    <a:pt x="2431" y="3373"/>
                  </a:lnTo>
                  <a:lnTo>
                    <a:pt x="2092" y="4537"/>
                  </a:lnTo>
                  <a:lnTo>
                    <a:pt x="1768" y="5701"/>
                  </a:lnTo>
                  <a:lnTo>
                    <a:pt x="1459" y="6879"/>
                  </a:lnTo>
                  <a:lnTo>
                    <a:pt x="1164" y="8057"/>
                  </a:lnTo>
                  <a:lnTo>
                    <a:pt x="885" y="9236"/>
                  </a:lnTo>
                  <a:lnTo>
                    <a:pt x="619" y="10429"/>
                  </a:lnTo>
                  <a:lnTo>
                    <a:pt x="384" y="11607"/>
                  </a:lnTo>
                  <a:lnTo>
                    <a:pt x="148" y="12801"/>
                  </a:lnTo>
                  <a:lnTo>
                    <a:pt x="1" y="13670"/>
                  </a:lnTo>
                  <a:lnTo>
                    <a:pt x="1" y="13684"/>
                  </a:lnTo>
                  <a:lnTo>
                    <a:pt x="16" y="13699"/>
                  </a:lnTo>
                  <a:lnTo>
                    <a:pt x="30" y="13684"/>
                  </a:lnTo>
                  <a:lnTo>
                    <a:pt x="192" y="12815"/>
                  </a:lnTo>
                  <a:lnTo>
                    <a:pt x="516" y="11195"/>
                  </a:lnTo>
                  <a:lnTo>
                    <a:pt x="870" y="9575"/>
                  </a:lnTo>
                  <a:lnTo>
                    <a:pt x="1238" y="7954"/>
                  </a:lnTo>
                  <a:lnTo>
                    <a:pt x="1651" y="6364"/>
                  </a:lnTo>
                  <a:lnTo>
                    <a:pt x="2078" y="4758"/>
                  </a:lnTo>
                  <a:lnTo>
                    <a:pt x="2534" y="3167"/>
                  </a:lnTo>
                  <a:lnTo>
                    <a:pt x="3020" y="1591"/>
                  </a:lnTo>
                  <a:lnTo>
                    <a:pt x="3536" y="15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672077" y="-686091"/>
              <a:ext cx="207818" cy="306662"/>
            </a:xfrm>
            <a:custGeom>
              <a:avLst/>
              <a:gdLst/>
              <a:ahLst/>
              <a:cxnLst/>
              <a:rect l="l" t="t" r="r" b="b"/>
              <a:pathLst>
                <a:path w="1518" h="2240" extrusionOk="0">
                  <a:moveTo>
                    <a:pt x="15" y="0"/>
                  </a:moveTo>
                  <a:lnTo>
                    <a:pt x="15" y="15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162" y="325"/>
                  </a:lnTo>
                  <a:lnTo>
                    <a:pt x="339" y="604"/>
                  </a:lnTo>
                  <a:lnTo>
                    <a:pt x="604" y="1032"/>
                  </a:lnTo>
                  <a:lnTo>
                    <a:pt x="884" y="1444"/>
                  </a:lnTo>
                  <a:lnTo>
                    <a:pt x="1179" y="1842"/>
                  </a:lnTo>
                  <a:lnTo>
                    <a:pt x="1488" y="2239"/>
                  </a:lnTo>
                  <a:lnTo>
                    <a:pt x="1518" y="2239"/>
                  </a:lnTo>
                  <a:lnTo>
                    <a:pt x="1518" y="2225"/>
                  </a:lnTo>
                  <a:lnTo>
                    <a:pt x="1518" y="2210"/>
                  </a:lnTo>
                  <a:lnTo>
                    <a:pt x="1120" y="1680"/>
                  </a:lnTo>
                  <a:lnTo>
                    <a:pt x="737" y="1135"/>
                  </a:lnTo>
                  <a:lnTo>
                    <a:pt x="369" y="575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486574" y="-216241"/>
              <a:ext cx="268329" cy="347048"/>
            </a:xfrm>
            <a:custGeom>
              <a:avLst/>
              <a:gdLst/>
              <a:ahLst/>
              <a:cxnLst/>
              <a:rect l="l" t="t" r="r" b="b"/>
              <a:pathLst>
                <a:path w="1960" h="2535" extrusionOk="0">
                  <a:moveTo>
                    <a:pt x="0" y="1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206" y="369"/>
                  </a:lnTo>
                  <a:lnTo>
                    <a:pt x="427" y="693"/>
                  </a:lnTo>
                  <a:lnTo>
                    <a:pt x="781" y="1179"/>
                  </a:lnTo>
                  <a:lnTo>
                    <a:pt x="1149" y="1636"/>
                  </a:lnTo>
                  <a:lnTo>
                    <a:pt x="1532" y="2092"/>
                  </a:lnTo>
                  <a:lnTo>
                    <a:pt x="1930" y="2534"/>
                  </a:lnTo>
                  <a:lnTo>
                    <a:pt x="1959" y="2534"/>
                  </a:lnTo>
                  <a:lnTo>
                    <a:pt x="1959" y="2519"/>
                  </a:lnTo>
                  <a:lnTo>
                    <a:pt x="1959" y="2505"/>
                  </a:lnTo>
                  <a:lnTo>
                    <a:pt x="1444" y="1901"/>
                  </a:lnTo>
                  <a:lnTo>
                    <a:pt x="943" y="1297"/>
                  </a:lnTo>
                  <a:lnTo>
                    <a:pt x="472" y="663"/>
                  </a:lnTo>
                  <a:lnTo>
                    <a:pt x="30" y="1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853610" y="-351364"/>
              <a:ext cx="363065" cy="72695"/>
            </a:xfrm>
            <a:custGeom>
              <a:avLst/>
              <a:gdLst/>
              <a:ahLst/>
              <a:cxnLst/>
              <a:rect l="l" t="t" r="r" b="b"/>
              <a:pathLst>
                <a:path w="2652" h="531" extrusionOk="0">
                  <a:moveTo>
                    <a:pt x="2637" y="1"/>
                  </a:moveTo>
                  <a:lnTo>
                    <a:pt x="1989" y="163"/>
                  </a:lnTo>
                  <a:lnTo>
                    <a:pt x="1503" y="266"/>
                  </a:lnTo>
                  <a:lnTo>
                    <a:pt x="1002" y="354"/>
                  </a:lnTo>
                  <a:lnTo>
                    <a:pt x="516" y="428"/>
                  </a:lnTo>
                  <a:lnTo>
                    <a:pt x="15" y="487"/>
                  </a:lnTo>
                  <a:lnTo>
                    <a:pt x="0" y="502"/>
                  </a:lnTo>
                  <a:lnTo>
                    <a:pt x="0" y="516"/>
                  </a:lnTo>
                  <a:lnTo>
                    <a:pt x="0" y="531"/>
                  </a:lnTo>
                  <a:lnTo>
                    <a:pt x="15" y="531"/>
                  </a:lnTo>
                  <a:lnTo>
                    <a:pt x="678" y="457"/>
                  </a:lnTo>
                  <a:lnTo>
                    <a:pt x="1340" y="354"/>
                  </a:lnTo>
                  <a:lnTo>
                    <a:pt x="2003" y="207"/>
                  </a:lnTo>
                  <a:lnTo>
                    <a:pt x="2637" y="45"/>
                  </a:lnTo>
                  <a:lnTo>
                    <a:pt x="2651" y="30"/>
                  </a:lnTo>
                  <a:lnTo>
                    <a:pt x="2651" y="15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736558" y="134641"/>
              <a:ext cx="351018" cy="50517"/>
            </a:xfrm>
            <a:custGeom>
              <a:avLst/>
              <a:gdLst/>
              <a:ahLst/>
              <a:cxnLst/>
              <a:rect l="l" t="t" r="r" b="b"/>
              <a:pathLst>
                <a:path w="2564" h="369" extrusionOk="0">
                  <a:moveTo>
                    <a:pt x="2549" y="1"/>
                  </a:moveTo>
                  <a:lnTo>
                    <a:pt x="1930" y="118"/>
                  </a:lnTo>
                  <a:lnTo>
                    <a:pt x="1444" y="192"/>
                  </a:lnTo>
                  <a:lnTo>
                    <a:pt x="973" y="251"/>
                  </a:lnTo>
                  <a:lnTo>
                    <a:pt x="502" y="295"/>
                  </a:lnTo>
                  <a:lnTo>
                    <a:pt x="15" y="339"/>
                  </a:lnTo>
                  <a:lnTo>
                    <a:pt x="1" y="354"/>
                  </a:lnTo>
                  <a:lnTo>
                    <a:pt x="15" y="369"/>
                  </a:lnTo>
                  <a:lnTo>
                    <a:pt x="30" y="369"/>
                  </a:lnTo>
                  <a:lnTo>
                    <a:pt x="339" y="354"/>
                  </a:lnTo>
                  <a:lnTo>
                    <a:pt x="664" y="339"/>
                  </a:lnTo>
                  <a:lnTo>
                    <a:pt x="1297" y="266"/>
                  </a:lnTo>
                  <a:lnTo>
                    <a:pt x="1930" y="163"/>
                  </a:lnTo>
                  <a:lnTo>
                    <a:pt x="2564" y="30"/>
                  </a:lnTo>
                  <a:lnTo>
                    <a:pt x="2564" y="15"/>
                  </a:lnTo>
                  <a:lnTo>
                    <a:pt x="25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bg>
      <p:bgPr>
        <a:solidFill>
          <a:srgbClr val="000000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28"/>
          <p:cNvSpPr/>
          <p:nvPr/>
        </p:nvSpPr>
        <p:spPr>
          <a:xfrm>
            <a:off x="7186775" y="-1022325"/>
            <a:ext cx="2833502" cy="1991345"/>
          </a:xfrm>
          <a:custGeom>
            <a:avLst/>
            <a:gdLst/>
            <a:ahLst/>
            <a:cxnLst/>
            <a:rect l="l" t="t" r="r" b="b"/>
            <a:pathLst>
              <a:path w="24770" h="17408" extrusionOk="0">
                <a:moveTo>
                  <a:pt x="8178" y="1"/>
                </a:moveTo>
                <a:cubicBezTo>
                  <a:pt x="6040" y="1"/>
                  <a:pt x="3893" y="898"/>
                  <a:pt x="2401" y="2430"/>
                </a:cubicBezTo>
                <a:cubicBezTo>
                  <a:pt x="1" y="4889"/>
                  <a:pt x="2482" y="6455"/>
                  <a:pt x="3880" y="8812"/>
                </a:cubicBezTo>
                <a:cubicBezTo>
                  <a:pt x="4451" y="9771"/>
                  <a:pt x="4810" y="10847"/>
                  <a:pt x="5439" y="11762"/>
                </a:cubicBezTo>
                <a:cubicBezTo>
                  <a:pt x="6208" y="12882"/>
                  <a:pt x="7335" y="13694"/>
                  <a:pt x="8499" y="14382"/>
                </a:cubicBezTo>
                <a:cubicBezTo>
                  <a:pt x="10541" y="15597"/>
                  <a:pt x="12773" y="16498"/>
                  <a:pt x="15093" y="17032"/>
                </a:cubicBezTo>
                <a:cubicBezTo>
                  <a:pt x="16070" y="17259"/>
                  <a:pt x="17107" y="17407"/>
                  <a:pt x="18125" y="17407"/>
                </a:cubicBezTo>
                <a:cubicBezTo>
                  <a:pt x="19769" y="17407"/>
                  <a:pt x="21363" y="17020"/>
                  <a:pt x="22574" y="15949"/>
                </a:cubicBezTo>
                <a:cubicBezTo>
                  <a:pt x="24448" y="14302"/>
                  <a:pt x="24770" y="11176"/>
                  <a:pt x="23284" y="9178"/>
                </a:cubicBezTo>
                <a:cubicBezTo>
                  <a:pt x="22164" y="7678"/>
                  <a:pt x="20327" y="6931"/>
                  <a:pt x="18746" y="5936"/>
                </a:cubicBezTo>
                <a:cubicBezTo>
                  <a:pt x="15760" y="4055"/>
                  <a:pt x="13359" y="1068"/>
                  <a:pt x="9933" y="212"/>
                </a:cubicBezTo>
                <a:cubicBezTo>
                  <a:pt x="9358" y="69"/>
                  <a:pt x="8768" y="1"/>
                  <a:pt x="8178" y="1"/>
                </a:cubicBezTo>
                <a:close/>
              </a:path>
            </a:pathLst>
          </a:custGeom>
          <a:solidFill>
            <a:srgbClr val="02FF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28"/>
          <p:cNvSpPr/>
          <p:nvPr/>
        </p:nvSpPr>
        <p:spPr>
          <a:xfrm>
            <a:off x="-1131625" y="4248975"/>
            <a:ext cx="3024069" cy="1342313"/>
          </a:xfrm>
          <a:custGeom>
            <a:avLst/>
            <a:gdLst/>
            <a:ahLst/>
            <a:cxnLst/>
            <a:rect l="l" t="t" r="r" b="b"/>
            <a:pathLst>
              <a:path w="28161" h="12500" extrusionOk="0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rgbClr val="02FF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  <a:latin typeface="Nunito" pitchFamily="2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8" name="Google Shape;2328;p28"/>
          <p:cNvSpPr txBox="1">
            <a:spLocks noGrp="1"/>
          </p:cNvSpPr>
          <p:nvPr>
            <p:ph type="subTitle" idx="1"/>
          </p:nvPr>
        </p:nvSpPr>
        <p:spPr>
          <a:xfrm>
            <a:off x="2156950" y="2047415"/>
            <a:ext cx="2103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9" name="Google Shape;2329;p28"/>
          <p:cNvSpPr txBox="1">
            <a:spLocks noGrp="1"/>
          </p:cNvSpPr>
          <p:nvPr>
            <p:ph type="subTitle" idx="2"/>
          </p:nvPr>
        </p:nvSpPr>
        <p:spPr>
          <a:xfrm>
            <a:off x="5367854" y="2047415"/>
            <a:ext cx="2103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0" name="Google Shape;2330;p28"/>
          <p:cNvSpPr txBox="1">
            <a:spLocks noGrp="1"/>
          </p:cNvSpPr>
          <p:nvPr>
            <p:ph type="subTitle" idx="3"/>
          </p:nvPr>
        </p:nvSpPr>
        <p:spPr>
          <a:xfrm>
            <a:off x="2156950" y="3535503"/>
            <a:ext cx="2103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1" name="Google Shape;2331;p28"/>
          <p:cNvSpPr txBox="1">
            <a:spLocks noGrp="1"/>
          </p:cNvSpPr>
          <p:nvPr>
            <p:ph type="subTitle" idx="4"/>
          </p:nvPr>
        </p:nvSpPr>
        <p:spPr>
          <a:xfrm>
            <a:off x="5367854" y="3535503"/>
            <a:ext cx="2103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2" name="Google Shape;2332;p28"/>
          <p:cNvSpPr txBox="1">
            <a:spLocks noGrp="1"/>
          </p:cNvSpPr>
          <p:nvPr>
            <p:ph type="subTitle" idx="5"/>
          </p:nvPr>
        </p:nvSpPr>
        <p:spPr>
          <a:xfrm>
            <a:off x="2156950" y="1763815"/>
            <a:ext cx="2103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rgbClr val="FFFFFF"/>
                </a:solidFill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33" name="Google Shape;2333;p28"/>
          <p:cNvSpPr txBox="1">
            <a:spLocks noGrp="1"/>
          </p:cNvSpPr>
          <p:nvPr>
            <p:ph type="subTitle" idx="6"/>
          </p:nvPr>
        </p:nvSpPr>
        <p:spPr>
          <a:xfrm>
            <a:off x="2156950" y="3251978"/>
            <a:ext cx="2103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rgbClr val="FFFFFF"/>
                </a:solidFill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34" name="Google Shape;2334;p28"/>
          <p:cNvSpPr txBox="1">
            <a:spLocks noGrp="1"/>
          </p:cNvSpPr>
          <p:nvPr>
            <p:ph type="subTitle" idx="7"/>
          </p:nvPr>
        </p:nvSpPr>
        <p:spPr>
          <a:xfrm>
            <a:off x="5367850" y="1763815"/>
            <a:ext cx="2103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rgbClr val="FFFFFF"/>
                </a:solidFill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35" name="Google Shape;2335;p28"/>
          <p:cNvSpPr txBox="1">
            <a:spLocks noGrp="1"/>
          </p:cNvSpPr>
          <p:nvPr>
            <p:ph type="subTitle" idx="8"/>
          </p:nvPr>
        </p:nvSpPr>
        <p:spPr>
          <a:xfrm>
            <a:off x="5367850" y="3251978"/>
            <a:ext cx="2103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rgbClr val="FFFFFF"/>
                </a:solidFill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36" name="Google Shape;2336;p28"/>
          <p:cNvSpPr/>
          <p:nvPr/>
        </p:nvSpPr>
        <p:spPr>
          <a:xfrm rot="-1305677">
            <a:off x="113477" y="4476069"/>
            <a:ext cx="729349" cy="530078"/>
          </a:xfrm>
          <a:custGeom>
            <a:avLst/>
            <a:gdLst/>
            <a:ahLst/>
            <a:cxnLst/>
            <a:rect l="l" t="t" r="r" b="b"/>
            <a:pathLst>
              <a:path w="10380" h="7544" extrusionOk="0">
                <a:moveTo>
                  <a:pt x="7415" y="0"/>
                </a:moveTo>
                <a:cubicBezTo>
                  <a:pt x="5641" y="0"/>
                  <a:pt x="4502" y="3071"/>
                  <a:pt x="4502" y="3071"/>
                </a:cubicBezTo>
                <a:cubicBezTo>
                  <a:pt x="4502" y="3071"/>
                  <a:pt x="3808" y="451"/>
                  <a:pt x="2489" y="451"/>
                </a:cubicBezTo>
                <a:cubicBezTo>
                  <a:pt x="2270" y="451"/>
                  <a:pt x="2033" y="524"/>
                  <a:pt x="1779" y="693"/>
                </a:cubicBezTo>
                <a:cubicBezTo>
                  <a:pt x="1" y="1886"/>
                  <a:pt x="4648" y="7544"/>
                  <a:pt x="4648" y="7544"/>
                </a:cubicBezTo>
                <a:cubicBezTo>
                  <a:pt x="4648" y="7544"/>
                  <a:pt x="10380" y="1271"/>
                  <a:pt x="8176" y="188"/>
                </a:cubicBezTo>
                <a:cubicBezTo>
                  <a:pt x="7912" y="57"/>
                  <a:pt x="7658" y="0"/>
                  <a:pt x="7415" y="0"/>
                </a:cubicBezTo>
                <a:close/>
              </a:path>
            </a:pathLst>
          </a:custGeom>
          <a:solidFill>
            <a:srgbClr val="EB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400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bg>
      <p:bgPr>
        <a:solidFill>
          <a:srgbClr val="000000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rgbClr val="FFFFFF"/>
                </a:solidFill>
                <a:latin typeface="Nunito ExtraBold" pitchFamily="2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444" name="Google Shape;444;p29"/>
          <p:cNvSpPr txBox="1">
            <a:spLocks noGrp="1"/>
          </p:cNvSpPr>
          <p:nvPr>
            <p:ph type="subTitle" idx="1"/>
          </p:nvPr>
        </p:nvSpPr>
        <p:spPr>
          <a:xfrm>
            <a:off x="847425" y="2578725"/>
            <a:ext cx="2325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rgbClr val="FFFFFF"/>
                </a:solidFill>
                <a:latin typeface="Nunito ExtraBold" pitchFamily="2" charset="-52"/>
                <a:ea typeface="Nunito ExtraBold" pitchFamily="2" charset="-52"/>
                <a:cs typeface="Nunito ExtraBold" pitchFamily="2" charset="-52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5" name="Google Shape;445;p29"/>
          <p:cNvSpPr txBox="1">
            <a:spLocks noGrp="1"/>
          </p:cNvSpPr>
          <p:nvPr>
            <p:ph type="subTitle" idx="2"/>
          </p:nvPr>
        </p:nvSpPr>
        <p:spPr>
          <a:xfrm>
            <a:off x="5970975" y="2578725"/>
            <a:ext cx="2325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rgbClr val="FFFFFF"/>
                </a:solidFill>
                <a:latin typeface="Nunito ExtraBold" pitchFamily="2" charset="-52"/>
                <a:ea typeface="Nunito ExtraBold" pitchFamily="2" charset="-52"/>
                <a:cs typeface="Nunito ExtraBold" pitchFamily="2" charset="-52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9"/>
          <p:cNvSpPr txBox="1">
            <a:spLocks noGrp="1"/>
          </p:cNvSpPr>
          <p:nvPr>
            <p:ph type="subTitle" idx="3"/>
          </p:nvPr>
        </p:nvSpPr>
        <p:spPr>
          <a:xfrm>
            <a:off x="3409200" y="1812800"/>
            <a:ext cx="2325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rgbClr val="FFFFFF"/>
                </a:solidFill>
                <a:latin typeface="Nunito ExtraBold" pitchFamily="2" charset="-52"/>
                <a:ea typeface="Nunito ExtraBold" pitchFamily="2" charset="-52"/>
                <a:cs typeface="Nunito ExtraBold" pitchFamily="2" charset="-52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9"/>
          <p:cNvSpPr txBox="1">
            <a:spLocks noGrp="1"/>
          </p:cNvSpPr>
          <p:nvPr>
            <p:ph type="subTitle" idx="4"/>
          </p:nvPr>
        </p:nvSpPr>
        <p:spPr>
          <a:xfrm>
            <a:off x="847425" y="2996550"/>
            <a:ext cx="2325600" cy="65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  <a:latin typeface="Nunito" pitchFamily="2" charset="-5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8" name="Google Shape;448;p29"/>
          <p:cNvSpPr txBox="1">
            <a:spLocks noGrp="1"/>
          </p:cNvSpPr>
          <p:nvPr>
            <p:ph type="subTitle" idx="5"/>
          </p:nvPr>
        </p:nvSpPr>
        <p:spPr>
          <a:xfrm>
            <a:off x="5970975" y="2996550"/>
            <a:ext cx="2325600" cy="65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  <a:latin typeface="Nunito" pitchFamily="2" charset="-5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29"/>
          <p:cNvSpPr txBox="1">
            <a:spLocks noGrp="1"/>
          </p:cNvSpPr>
          <p:nvPr>
            <p:ph type="subTitle" idx="6"/>
          </p:nvPr>
        </p:nvSpPr>
        <p:spPr>
          <a:xfrm>
            <a:off x="3409200" y="2227793"/>
            <a:ext cx="2325600" cy="65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  <a:latin typeface="Nunito" pitchFamily="2" charset="-52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927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11475" y="301200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Fira Sans Extra Condensed SemiBold"/>
              <a:buNone/>
              <a:defRPr sz="3500">
                <a:solidFill>
                  <a:srgbClr val="FFFFFF"/>
                </a:solidFill>
                <a:latin typeface="Nunito ExtraBold" pitchFamily="2" charset="-52"/>
                <a:ea typeface="Nunito ExtraBold" pitchFamily="2" charset="-52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SemiBold"/>
              <a:buNone/>
              <a:def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SemiBold"/>
              <a:buNone/>
              <a:def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SemiBold"/>
              <a:buNone/>
              <a:def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SemiBold"/>
              <a:buNone/>
              <a:def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SemiBold"/>
              <a:buNone/>
              <a:def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SemiBold"/>
              <a:buNone/>
              <a:def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SemiBold"/>
              <a:buNone/>
              <a:def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SemiBold"/>
              <a:buNone/>
              <a:defRPr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 dirty="0"/>
          </a:p>
        </p:txBody>
      </p:sp>
      <p:grpSp>
        <p:nvGrpSpPr>
          <p:cNvPr id="3" name="Google Shape;1822;p22"/>
          <p:cNvGrpSpPr/>
          <p:nvPr userDrawn="1"/>
        </p:nvGrpSpPr>
        <p:grpSpPr>
          <a:xfrm>
            <a:off x="-2439873" y="123726"/>
            <a:ext cx="14624035" cy="4404555"/>
            <a:chOff x="-2439873" y="123726"/>
            <a:chExt cx="14624035" cy="4404555"/>
          </a:xfrm>
          <a:solidFill>
            <a:srgbClr val="F2F2F2"/>
          </a:solidFill>
        </p:grpSpPr>
        <p:sp>
          <p:nvSpPr>
            <p:cNvPr id="4" name="Google Shape;1823;p22"/>
            <p:cNvSpPr/>
            <p:nvPr/>
          </p:nvSpPr>
          <p:spPr>
            <a:xfrm rot="5725307" flipH="1">
              <a:off x="-2404597" y="947904"/>
              <a:ext cx="3557510" cy="3306718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24;p22"/>
            <p:cNvSpPr/>
            <p:nvPr/>
          </p:nvSpPr>
          <p:spPr>
            <a:xfrm rot="10517919" flipH="1">
              <a:off x="8497017" y="263957"/>
              <a:ext cx="3557613" cy="3306814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825;p22"/>
            <p:cNvGrpSpPr/>
            <p:nvPr/>
          </p:nvGrpSpPr>
          <p:grpSpPr>
            <a:xfrm rot="9156199" flipH="1">
              <a:off x="8444283" y="3865994"/>
              <a:ext cx="605377" cy="481386"/>
              <a:chOff x="7917675" y="-1178675"/>
              <a:chExt cx="547275" cy="435150"/>
            </a:xfrm>
            <a:grpFill/>
          </p:grpSpPr>
          <p:sp>
            <p:nvSpPr>
              <p:cNvPr id="10" name="Google Shape;1826;p22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827;p22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828;p22"/>
            <p:cNvGrpSpPr/>
            <p:nvPr/>
          </p:nvGrpSpPr>
          <p:grpSpPr>
            <a:xfrm rot="1643801">
              <a:off x="76806" y="972569"/>
              <a:ext cx="605377" cy="481386"/>
              <a:chOff x="7917675" y="-1178675"/>
              <a:chExt cx="547275" cy="435150"/>
            </a:xfrm>
            <a:grpFill/>
          </p:grpSpPr>
          <p:sp>
            <p:nvSpPr>
              <p:cNvPr id="8" name="Google Shape;1829;p22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830;p22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70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" name="Google Shape;1822;p22"/>
          <p:cNvGrpSpPr/>
          <p:nvPr/>
        </p:nvGrpSpPr>
        <p:grpSpPr>
          <a:xfrm>
            <a:off x="-2439873" y="123726"/>
            <a:ext cx="14624035" cy="4404555"/>
            <a:chOff x="-2439873" y="123726"/>
            <a:chExt cx="14624035" cy="4404555"/>
          </a:xfrm>
          <a:solidFill>
            <a:srgbClr val="02FF30"/>
          </a:solidFill>
        </p:grpSpPr>
        <p:sp>
          <p:nvSpPr>
            <p:cNvPr id="1823" name="Google Shape;1823;p22"/>
            <p:cNvSpPr/>
            <p:nvPr/>
          </p:nvSpPr>
          <p:spPr>
            <a:xfrm rot="5725307" flipH="1">
              <a:off x="-2404597" y="947904"/>
              <a:ext cx="3557510" cy="3306718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2"/>
            <p:cNvSpPr/>
            <p:nvPr/>
          </p:nvSpPr>
          <p:spPr>
            <a:xfrm rot="10517919" flipH="1">
              <a:off x="8497017" y="263957"/>
              <a:ext cx="3557613" cy="3306814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5" name="Google Shape;1825;p22"/>
            <p:cNvGrpSpPr/>
            <p:nvPr/>
          </p:nvGrpSpPr>
          <p:grpSpPr>
            <a:xfrm rot="9156199" flipH="1">
              <a:off x="8444283" y="3865994"/>
              <a:ext cx="605377" cy="481386"/>
              <a:chOff x="7917675" y="-1178675"/>
              <a:chExt cx="547275" cy="435150"/>
            </a:xfrm>
            <a:grpFill/>
          </p:grpSpPr>
          <p:sp>
            <p:nvSpPr>
              <p:cNvPr id="1826" name="Google Shape;1826;p22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22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8" name="Google Shape;1828;p22"/>
            <p:cNvGrpSpPr/>
            <p:nvPr/>
          </p:nvGrpSpPr>
          <p:grpSpPr>
            <a:xfrm rot="1643801">
              <a:off x="76806" y="972569"/>
              <a:ext cx="605377" cy="481386"/>
              <a:chOff x="7917675" y="-1178675"/>
              <a:chExt cx="547275" cy="435150"/>
            </a:xfrm>
            <a:grpFill/>
          </p:grpSpPr>
          <p:sp>
            <p:nvSpPr>
              <p:cNvPr id="1829" name="Google Shape;1829;p22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22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31" name="Google Shape;1831;p22"/>
          <p:cNvSpPr txBox="1">
            <a:spLocks noGrp="1"/>
          </p:cNvSpPr>
          <p:nvPr>
            <p:ph type="ctrTitle"/>
          </p:nvPr>
        </p:nvSpPr>
        <p:spPr>
          <a:xfrm>
            <a:off x="4058750" y="686850"/>
            <a:ext cx="4379400" cy="105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832" name="Google Shape;1832;p22"/>
          <p:cNvSpPr txBox="1">
            <a:spLocks noGrp="1"/>
          </p:cNvSpPr>
          <p:nvPr>
            <p:ph type="subTitle" idx="1"/>
          </p:nvPr>
        </p:nvSpPr>
        <p:spPr>
          <a:xfrm>
            <a:off x="4058750" y="1624200"/>
            <a:ext cx="4379400" cy="9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5" name="Google Shape;1835;p23"/>
          <p:cNvGrpSpPr/>
          <p:nvPr/>
        </p:nvGrpSpPr>
        <p:grpSpPr>
          <a:xfrm rot="1643801">
            <a:off x="76806" y="972569"/>
            <a:ext cx="605377" cy="481386"/>
            <a:chOff x="7917675" y="-1178675"/>
            <a:chExt cx="547275" cy="435150"/>
          </a:xfrm>
        </p:grpSpPr>
        <p:sp>
          <p:nvSpPr>
            <p:cNvPr id="1836" name="Google Shape;1836;p23"/>
            <p:cNvSpPr/>
            <p:nvPr/>
          </p:nvSpPr>
          <p:spPr>
            <a:xfrm>
              <a:off x="7917675" y="-1178675"/>
              <a:ext cx="297500" cy="329175"/>
            </a:xfrm>
            <a:custGeom>
              <a:avLst/>
              <a:gdLst/>
              <a:ahLst/>
              <a:cxnLst/>
              <a:rect l="l" t="t" r="r" b="b"/>
              <a:pathLst>
                <a:path w="11900" h="13167" extrusionOk="0">
                  <a:moveTo>
                    <a:pt x="4501" y="1"/>
                  </a:moveTo>
                  <a:lnTo>
                    <a:pt x="4268" y="15"/>
                  </a:lnTo>
                  <a:lnTo>
                    <a:pt x="4050" y="45"/>
                  </a:lnTo>
                  <a:lnTo>
                    <a:pt x="3831" y="74"/>
                  </a:lnTo>
                  <a:lnTo>
                    <a:pt x="3613" y="117"/>
                  </a:lnTo>
                  <a:lnTo>
                    <a:pt x="3394" y="176"/>
                  </a:lnTo>
                  <a:lnTo>
                    <a:pt x="3176" y="234"/>
                  </a:lnTo>
                  <a:lnTo>
                    <a:pt x="2972" y="307"/>
                  </a:lnTo>
                  <a:lnTo>
                    <a:pt x="2768" y="394"/>
                  </a:lnTo>
                  <a:lnTo>
                    <a:pt x="2564" y="481"/>
                  </a:lnTo>
                  <a:lnTo>
                    <a:pt x="2375" y="583"/>
                  </a:lnTo>
                  <a:lnTo>
                    <a:pt x="2185" y="700"/>
                  </a:lnTo>
                  <a:lnTo>
                    <a:pt x="1996" y="816"/>
                  </a:lnTo>
                  <a:lnTo>
                    <a:pt x="1807" y="948"/>
                  </a:lnTo>
                  <a:lnTo>
                    <a:pt x="1632" y="1093"/>
                  </a:lnTo>
                  <a:lnTo>
                    <a:pt x="1472" y="1239"/>
                  </a:lnTo>
                  <a:lnTo>
                    <a:pt x="1312" y="1399"/>
                  </a:lnTo>
                  <a:lnTo>
                    <a:pt x="1151" y="1559"/>
                  </a:lnTo>
                  <a:lnTo>
                    <a:pt x="1006" y="1734"/>
                  </a:lnTo>
                  <a:lnTo>
                    <a:pt x="875" y="1923"/>
                  </a:lnTo>
                  <a:lnTo>
                    <a:pt x="744" y="2113"/>
                  </a:lnTo>
                  <a:lnTo>
                    <a:pt x="627" y="2302"/>
                  </a:lnTo>
                  <a:lnTo>
                    <a:pt x="511" y="2506"/>
                  </a:lnTo>
                  <a:lnTo>
                    <a:pt x="409" y="2724"/>
                  </a:lnTo>
                  <a:lnTo>
                    <a:pt x="321" y="2943"/>
                  </a:lnTo>
                  <a:lnTo>
                    <a:pt x="234" y="3161"/>
                  </a:lnTo>
                  <a:lnTo>
                    <a:pt x="161" y="3394"/>
                  </a:lnTo>
                  <a:lnTo>
                    <a:pt x="117" y="3613"/>
                  </a:lnTo>
                  <a:lnTo>
                    <a:pt x="59" y="3846"/>
                  </a:lnTo>
                  <a:lnTo>
                    <a:pt x="30" y="4064"/>
                  </a:lnTo>
                  <a:lnTo>
                    <a:pt x="15" y="4297"/>
                  </a:lnTo>
                  <a:lnTo>
                    <a:pt x="1" y="4530"/>
                  </a:lnTo>
                  <a:lnTo>
                    <a:pt x="1" y="4749"/>
                  </a:lnTo>
                  <a:lnTo>
                    <a:pt x="15" y="4967"/>
                  </a:lnTo>
                  <a:lnTo>
                    <a:pt x="30" y="5200"/>
                  </a:lnTo>
                  <a:lnTo>
                    <a:pt x="74" y="5419"/>
                  </a:lnTo>
                  <a:lnTo>
                    <a:pt x="117" y="5637"/>
                  </a:lnTo>
                  <a:lnTo>
                    <a:pt x="161" y="5856"/>
                  </a:lnTo>
                  <a:lnTo>
                    <a:pt x="234" y="6060"/>
                  </a:lnTo>
                  <a:lnTo>
                    <a:pt x="307" y="6278"/>
                  </a:lnTo>
                  <a:lnTo>
                    <a:pt x="394" y="6482"/>
                  </a:lnTo>
                  <a:lnTo>
                    <a:pt x="481" y="6686"/>
                  </a:lnTo>
                  <a:lnTo>
                    <a:pt x="583" y="6875"/>
                  </a:lnTo>
                  <a:lnTo>
                    <a:pt x="700" y="7065"/>
                  </a:lnTo>
                  <a:lnTo>
                    <a:pt x="816" y="7254"/>
                  </a:lnTo>
                  <a:lnTo>
                    <a:pt x="948" y="7429"/>
                  </a:lnTo>
                  <a:lnTo>
                    <a:pt x="1093" y="7603"/>
                  </a:lnTo>
                  <a:lnTo>
                    <a:pt x="1239" y="7778"/>
                  </a:lnTo>
                  <a:lnTo>
                    <a:pt x="1399" y="7938"/>
                  </a:lnTo>
                  <a:lnTo>
                    <a:pt x="1559" y="8084"/>
                  </a:lnTo>
                  <a:lnTo>
                    <a:pt x="1734" y="8230"/>
                  </a:lnTo>
                  <a:lnTo>
                    <a:pt x="1923" y="8375"/>
                  </a:lnTo>
                  <a:lnTo>
                    <a:pt x="2113" y="8506"/>
                  </a:lnTo>
                  <a:lnTo>
                    <a:pt x="2302" y="8623"/>
                  </a:lnTo>
                  <a:lnTo>
                    <a:pt x="2506" y="8739"/>
                  </a:lnTo>
                  <a:lnTo>
                    <a:pt x="2724" y="8841"/>
                  </a:lnTo>
                  <a:lnTo>
                    <a:pt x="2943" y="8929"/>
                  </a:lnTo>
                  <a:lnTo>
                    <a:pt x="3176" y="9016"/>
                  </a:lnTo>
                  <a:lnTo>
                    <a:pt x="3423" y="9089"/>
                  </a:lnTo>
                  <a:lnTo>
                    <a:pt x="3671" y="9147"/>
                  </a:lnTo>
                  <a:lnTo>
                    <a:pt x="3904" y="9191"/>
                  </a:lnTo>
                  <a:lnTo>
                    <a:pt x="4880" y="9337"/>
                  </a:lnTo>
                  <a:lnTo>
                    <a:pt x="5390" y="9438"/>
                  </a:lnTo>
                  <a:lnTo>
                    <a:pt x="5899" y="9540"/>
                  </a:lnTo>
                  <a:lnTo>
                    <a:pt x="6424" y="9672"/>
                  </a:lnTo>
                  <a:lnTo>
                    <a:pt x="6963" y="9817"/>
                  </a:lnTo>
                  <a:lnTo>
                    <a:pt x="7487" y="9977"/>
                  </a:lnTo>
                  <a:lnTo>
                    <a:pt x="7997" y="10181"/>
                  </a:lnTo>
                  <a:lnTo>
                    <a:pt x="8244" y="10298"/>
                  </a:lnTo>
                  <a:lnTo>
                    <a:pt x="8506" y="10414"/>
                  </a:lnTo>
                  <a:lnTo>
                    <a:pt x="8739" y="10545"/>
                  </a:lnTo>
                  <a:lnTo>
                    <a:pt x="8987" y="10676"/>
                  </a:lnTo>
                  <a:lnTo>
                    <a:pt x="9220" y="10822"/>
                  </a:lnTo>
                  <a:lnTo>
                    <a:pt x="9453" y="10982"/>
                  </a:lnTo>
                  <a:lnTo>
                    <a:pt x="9671" y="11157"/>
                  </a:lnTo>
                  <a:lnTo>
                    <a:pt x="9890" y="11332"/>
                  </a:lnTo>
                  <a:lnTo>
                    <a:pt x="10094" y="11521"/>
                  </a:lnTo>
                  <a:lnTo>
                    <a:pt x="10283" y="11711"/>
                  </a:lnTo>
                  <a:lnTo>
                    <a:pt x="10473" y="11929"/>
                  </a:lnTo>
                  <a:lnTo>
                    <a:pt x="10662" y="12147"/>
                  </a:lnTo>
                  <a:lnTo>
                    <a:pt x="10822" y="12380"/>
                  </a:lnTo>
                  <a:lnTo>
                    <a:pt x="10982" y="12628"/>
                  </a:lnTo>
                  <a:lnTo>
                    <a:pt x="11128" y="12890"/>
                  </a:lnTo>
                  <a:lnTo>
                    <a:pt x="11259" y="13167"/>
                  </a:lnTo>
                  <a:lnTo>
                    <a:pt x="11303" y="13065"/>
                  </a:lnTo>
                  <a:lnTo>
                    <a:pt x="11390" y="12745"/>
                  </a:lnTo>
                  <a:lnTo>
                    <a:pt x="11507" y="12264"/>
                  </a:lnTo>
                  <a:lnTo>
                    <a:pt x="11638" y="11609"/>
                  </a:lnTo>
                  <a:lnTo>
                    <a:pt x="11710" y="11244"/>
                  </a:lnTo>
                  <a:lnTo>
                    <a:pt x="11769" y="10837"/>
                  </a:lnTo>
                  <a:lnTo>
                    <a:pt x="11812" y="10400"/>
                  </a:lnTo>
                  <a:lnTo>
                    <a:pt x="11856" y="9948"/>
                  </a:lnTo>
                  <a:lnTo>
                    <a:pt x="11885" y="9468"/>
                  </a:lnTo>
                  <a:lnTo>
                    <a:pt x="11900" y="8972"/>
                  </a:lnTo>
                  <a:lnTo>
                    <a:pt x="11885" y="8463"/>
                  </a:lnTo>
                  <a:lnTo>
                    <a:pt x="11856" y="7953"/>
                  </a:lnTo>
                  <a:lnTo>
                    <a:pt x="11812" y="7414"/>
                  </a:lnTo>
                  <a:lnTo>
                    <a:pt x="11725" y="6875"/>
                  </a:lnTo>
                  <a:lnTo>
                    <a:pt x="11623" y="6336"/>
                  </a:lnTo>
                  <a:lnTo>
                    <a:pt x="11477" y="5797"/>
                  </a:lnTo>
                  <a:lnTo>
                    <a:pt x="11390" y="5521"/>
                  </a:lnTo>
                  <a:lnTo>
                    <a:pt x="11303" y="5259"/>
                  </a:lnTo>
                  <a:lnTo>
                    <a:pt x="11201" y="4982"/>
                  </a:lnTo>
                  <a:lnTo>
                    <a:pt x="11084" y="4720"/>
                  </a:lnTo>
                  <a:lnTo>
                    <a:pt x="10968" y="4458"/>
                  </a:lnTo>
                  <a:lnTo>
                    <a:pt x="10837" y="4195"/>
                  </a:lnTo>
                  <a:lnTo>
                    <a:pt x="10691" y="3933"/>
                  </a:lnTo>
                  <a:lnTo>
                    <a:pt x="10545" y="3686"/>
                  </a:lnTo>
                  <a:lnTo>
                    <a:pt x="10371" y="3423"/>
                  </a:lnTo>
                  <a:lnTo>
                    <a:pt x="10196" y="3176"/>
                  </a:lnTo>
                  <a:lnTo>
                    <a:pt x="10006" y="2928"/>
                  </a:lnTo>
                  <a:lnTo>
                    <a:pt x="9803" y="2695"/>
                  </a:lnTo>
                  <a:lnTo>
                    <a:pt x="9599" y="2462"/>
                  </a:lnTo>
                  <a:lnTo>
                    <a:pt x="9366" y="2229"/>
                  </a:lnTo>
                  <a:lnTo>
                    <a:pt x="9133" y="2011"/>
                  </a:lnTo>
                  <a:lnTo>
                    <a:pt x="8870" y="1792"/>
                  </a:lnTo>
                  <a:lnTo>
                    <a:pt x="8608" y="1574"/>
                  </a:lnTo>
                  <a:lnTo>
                    <a:pt x="8317" y="1370"/>
                  </a:lnTo>
                  <a:lnTo>
                    <a:pt x="8026" y="1181"/>
                  </a:lnTo>
                  <a:lnTo>
                    <a:pt x="7705" y="991"/>
                  </a:lnTo>
                  <a:lnTo>
                    <a:pt x="7385" y="816"/>
                  </a:lnTo>
                  <a:lnTo>
                    <a:pt x="7035" y="642"/>
                  </a:lnTo>
                  <a:lnTo>
                    <a:pt x="6686" y="467"/>
                  </a:lnTo>
                  <a:lnTo>
                    <a:pt x="6307" y="321"/>
                  </a:lnTo>
                  <a:lnTo>
                    <a:pt x="6074" y="234"/>
                  </a:lnTo>
                  <a:lnTo>
                    <a:pt x="5856" y="176"/>
                  </a:lnTo>
                  <a:lnTo>
                    <a:pt x="5623" y="117"/>
                  </a:lnTo>
                  <a:lnTo>
                    <a:pt x="5404" y="74"/>
                  </a:lnTo>
                  <a:lnTo>
                    <a:pt x="5171" y="30"/>
                  </a:lnTo>
                  <a:lnTo>
                    <a:pt x="4953" y="15"/>
                  </a:lnTo>
                  <a:lnTo>
                    <a:pt x="4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3"/>
            <p:cNvSpPr/>
            <p:nvPr/>
          </p:nvSpPr>
          <p:spPr>
            <a:xfrm>
              <a:off x="8277775" y="-984950"/>
              <a:ext cx="187175" cy="241425"/>
            </a:xfrm>
            <a:custGeom>
              <a:avLst/>
              <a:gdLst/>
              <a:ahLst/>
              <a:cxnLst/>
              <a:rect l="l" t="t" r="r" b="b"/>
              <a:pathLst>
                <a:path w="7487" h="9657" extrusionOk="0">
                  <a:moveTo>
                    <a:pt x="4414" y="0"/>
                  </a:moveTo>
                  <a:lnTo>
                    <a:pt x="4108" y="15"/>
                  </a:lnTo>
                  <a:lnTo>
                    <a:pt x="3817" y="44"/>
                  </a:lnTo>
                  <a:lnTo>
                    <a:pt x="3525" y="117"/>
                  </a:lnTo>
                  <a:lnTo>
                    <a:pt x="3234" y="219"/>
                  </a:lnTo>
                  <a:lnTo>
                    <a:pt x="2943" y="350"/>
                  </a:lnTo>
                  <a:lnTo>
                    <a:pt x="2666" y="510"/>
                  </a:lnTo>
                  <a:lnTo>
                    <a:pt x="2448" y="670"/>
                  </a:lnTo>
                  <a:lnTo>
                    <a:pt x="2229" y="816"/>
                  </a:lnTo>
                  <a:lnTo>
                    <a:pt x="2025" y="976"/>
                  </a:lnTo>
                  <a:lnTo>
                    <a:pt x="1836" y="1151"/>
                  </a:lnTo>
                  <a:lnTo>
                    <a:pt x="1661" y="1311"/>
                  </a:lnTo>
                  <a:lnTo>
                    <a:pt x="1486" y="1486"/>
                  </a:lnTo>
                  <a:lnTo>
                    <a:pt x="1326" y="1660"/>
                  </a:lnTo>
                  <a:lnTo>
                    <a:pt x="1181" y="1835"/>
                  </a:lnTo>
                  <a:lnTo>
                    <a:pt x="1049" y="2010"/>
                  </a:lnTo>
                  <a:lnTo>
                    <a:pt x="918" y="2199"/>
                  </a:lnTo>
                  <a:lnTo>
                    <a:pt x="802" y="2374"/>
                  </a:lnTo>
                  <a:lnTo>
                    <a:pt x="685" y="2563"/>
                  </a:lnTo>
                  <a:lnTo>
                    <a:pt x="496" y="2927"/>
                  </a:lnTo>
                  <a:lnTo>
                    <a:pt x="350" y="3306"/>
                  </a:lnTo>
                  <a:lnTo>
                    <a:pt x="219" y="3685"/>
                  </a:lnTo>
                  <a:lnTo>
                    <a:pt x="132" y="4063"/>
                  </a:lnTo>
                  <a:lnTo>
                    <a:pt x="59" y="4457"/>
                  </a:lnTo>
                  <a:lnTo>
                    <a:pt x="15" y="4835"/>
                  </a:lnTo>
                  <a:lnTo>
                    <a:pt x="1" y="5199"/>
                  </a:lnTo>
                  <a:lnTo>
                    <a:pt x="1" y="5578"/>
                  </a:lnTo>
                  <a:lnTo>
                    <a:pt x="30" y="5942"/>
                  </a:lnTo>
                  <a:lnTo>
                    <a:pt x="59" y="6306"/>
                  </a:lnTo>
                  <a:lnTo>
                    <a:pt x="117" y="6641"/>
                  </a:lnTo>
                  <a:lnTo>
                    <a:pt x="190" y="6991"/>
                  </a:lnTo>
                  <a:lnTo>
                    <a:pt x="263" y="7311"/>
                  </a:lnTo>
                  <a:lnTo>
                    <a:pt x="350" y="7617"/>
                  </a:lnTo>
                  <a:lnTo>
                    <a:pt x="438" y="7908"/>
                  </a:lnTo>
                  <a:lnTo>
                    <a:pt x="525" y="8185"/>
                  </a:lnTo>
                  <a:lnTo>
                    <a:pt x="714" y="8680"/>
                  </a:lnTo>
                  <a:lnTo>
                    <a:pt x="889" y="9088"/>
                  </a:lnTo>
                  <a:lnTo>
                    <a:pt x="1035" y="9394"/>
                  </a:lnTo>
                  <a:lnTo>
                    <a:pt x="1181" y="9656"/>
                  </a:lnTo>
                  <a:lnTo>
                    <a:pt x="1224" y="9452"/>
                  </a:lnTo>
                  <a:lnTo>
                    <a:pt x="1297" y="9263"/>
                  </a:lnTo>
                  <a:lnTo>
                    <a:pt x="1355" y="9074"/>
                  </a:lnTo>
                  <a:lnTo>
                    <a:pt x="1443" y="8899"/>
                  </a:lnTo>
                  <a:lnTo>
                    <a:pt x="1530" y="8724"/>
                  </a:lnTo>
                  <a:lnTo>
                    <a:pt x="1617" y="8564"/>
                  </a:lnTo>
                  <a:lnTo>
                    <a:pt x="1719" y="8404"/>
                  </a:lnTo>
                  <a:lnTo>
                    <a:pt x="1836" y="8258"/>
                  </a:lnTo>
                  <a:lnTo>
                    <a:pt x="1952" y="8112"/>
                  </a:lnTo>
                  <a:lnTo>
                    <a:pt x="2069" y="7967"/>
                  </a:lnTo>
                  <a:lnTo>
                    <a:pt x="2331" y="7705"/>
                  </a:lnTo>
                  <a:lnTo>
                    <a:pt x="2622" y="7457"/>
                  </a:lnTo>
                  <a:lnTo>
                    <a:pt x="2914" y="7238"/>
                  </a:lnTo>
                  <a:lnTo>
                    <a:pt x="3234" y="7035"/>
                  </a:lnTo>
                  <a:lnTo>
                    <a:pt x="3554" y="6845"/>
                  </a:lnTo>
                  <a:lnTo>
                    <a:pt x="3875" y="6685"/>
                  </a:lnTo>
                  <a:lnTo>
                    <a:pt x="4210" y="6525"/>
                  </a:lnTo>
                  <a:lnTo>
                    <a:pt x="4530" y="6379"/>
                  </a:lnTo>
                  <a:lnTo>
                    <a:pt x="4851" y="6248"/>
                  </a:lnTo>
                  <a:lnTo>
                    <a:pt x="5477" y="6015"/>
                  </a:lnTo>
                  <a:lnTo>
                    <a:pt x="5623" y="5957"/>
                  </a:lnTo>
                  <a:lnTo>
                    <a:pt x="5783" y="5884"/>
                  </a:lnTo>
                  <a:lnTo>
                    <a:pt x="5928" y="5797"/>
                  </a:lnTo>
                  <a:lnTo>
                    <a:pt x="6074" y="5709"/>
                  </a:lnTo>
                  <a:lnTo>
                    <a:pt x="6336" y="5520"/>
                  </a:lnTo>
                  <a:lnTo>
                    <a:pt x="6569" y="5316"/>
                  </a:lnTo>
                  <a:lnTo>
                    <a:pt x="6773" y="5083"/>
                  </a:lnTo>
                  <a:lnTo>
                    <a:pt x="6948" y="4850"/>
                  </a:lnTo>
                  <a:lnTo>
                    <a:pt x="7108" y="4588"/>
                  </a:lnTo>
                  <a:lnTo>
                    <a:pt x="7239" y="4311"/>
                  </a:lnTo>
                  <a:lnTo>
                    <a:pt x="7341" y="4034"/>
                  </a:lnTo>
                  <a:lnTo>
                    <a:pt x="7414" y="3743"/>
                  </a:lnTo>
                  <a:lnTo>
                    <a:pt x="7458" y="3452"/>
                  </a:lnTo>
                  <a:lnTo>
                    <a:pt x="7487" y="3160"/>
                  </a:lnTo>
                  <a:lnTo>
                    <a:pt x="7472" y="2855"/>
                  </a:lnTo>
                  <a:lnTo>
                    <a:pt x="7429" y="2549"/>
                  </a:lnTo>
                  <a:lnTo>
                    <a:pt x="7356" y="2257"/>
                  </a:lnTo>
                  <a:lnTo>
                    <a:pt x="7268" y="1966"/>
                  </a:lnTo>
                  <a:lnTo>
                    <a:pt x="7137" y="1689"/>
                  </a:lnTo>
                  <a:lnTo>
                    <a:pt x="6977" y="1413"/>
                  </a:lnTo>
                  <a:lnTo>
                    <a:pt x="6788" y="1151"/>
                  </a:lnTo>
                  <a:lnTo>
                    <a:pt x="6569" y="918"/>
                  </a:lnTo>
                  <a:lnTo>
                    <a:pt x="6351" y="714"/>
                  </a:lnTo>
                  <a:lnTo>
                    <a:pt x="6103" y="524"/>
                  </a:lnTo>
                  <a:lnTo>
                    <a:pt x="5841" y="379"/>
                  </a:lnTo>
                  <a:lnTo>
                    <a:pt x="5579" y="248"/>
                  </a:lnTo>
                  <a:lnTo>
                    <a:pt x="5302" y="146"/>
                  </a:lnTo>
                  <a:lnTo>
                    <a:pt x="5011" y="73"/>
                  </a:lnTo>
                  <a:lnTo>
                    <a:pt x="4705" y="15"/>
                  </a:lnTo>
                  <a:lnTo>
                    <a:pt x="44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8" name="Google Shape;1838;p23"/>
          <p:cNvGrpSpPr/>
          <p:nvPr/>
        </p:nvGrpSpPr>
        <p:grpSpPr>
          <a:xfrm rot="1773711" flipH="1">
            <a:off x="8604212" y="4530584"/>
            <a:ext cx="434635" cy="540911"/>
            <a:chOff x="3202775" y="392344"/>
            <a:chExt cx="1097405" cy="1365738"/>
          </a:xfrm>
        </p:grpSpPr>
        <p:sp>
          <p:nvSpPr>
            <p:cNvPr id="1839" name="Google Shape;1839;p23"/>
            <p:cNvSpPr/>
            <p:nvPr/>
          </p:nvSpPr>
          <p:spPr>
            <a:xfrm>
              <a:off x="3202775" y="392344"/>
              <a:ext cx="1097405" cy="1365738"/>
            </a:xfrm>
            <a:custGeom>
              <a:avLst/>
              <a:gdLst/>
              <a:ahLst/>
              <a:cxnLst/>
              <a:rect l="l" t="t" r="r" b="b"/>
              <a:pathLst>
                <a:path w="14997" h="18664" extrusionOk="0">
                  <a:moveTo>
                    <a:pt x="10887" y="0"/>
                  </a:moveTo>
                  <a:lnTo>
                    <a:pt x="10666" y="30"/>
                  </a:lnTo>
                  <a:lnTo>
                    <a:pt x="10430" y="74"/>
                  </a:lnTo>
                  <a:lnTo>
                    <a:pt x="10209" y="133"/>
                  </a:lnTo>
                  <a:lnTo>
                    <a:pt x="9973" y="206"/>
                  </a:lnTo>
                  <a:lnTo>
                    <a:pt x="9752" y="295"/>
                  </a:lnTo>
                  <a:lnTo>
                    <a:pt x="9531" y="398"/>
                  </a:lnTo>
                  <a:lnTo>
                    <a:pt x="9310" y="516"/>
                  </a:lnTo>
                  <a:lnTo>
                    <a:pt x="9104" y="648"/>
                  </a:lnTo>
                  <a:lnTo>
                    <a:pt x="8898" y="796"/>
                  </a:lnTo>
                  <a:lnTo>
                    <a:pt x="8692" y="943"/>
                  </a:lnTo>
                  <a:lnTo>
                    <a:pt x="8515" y="1105"/>
                  </a:lnTo>
                  <a:lnTo>
                    <a:pt x="8147" y="1444"/>
                  </a:lnTo>
                  <a:lnTo>
                    <a:pt x="7808" y="1797"/>
                  </a:lnTo>
                  <a:lnTo>
                    <a:pt x="7484" y="2166"/>
                  </a:lnTo>
                  <a:lnTo>
                    <a:pt x="6821" y="2917"/>
                  </a:lnTo>
                  <a:lnTo>
                    <a:pt x="6497" y="3285"/>
                  </a:lnTo>
                  <a:lnTo>
                    <a:pt x="6158" y="3639"/>
                  </a:lnTo>
                  <a:lnTo>
                    <a:pt x="5760" y="4036"/>
                  </a:lnTo>
                  <a:lnTo>
                    <a:pt x="5333" y="4405"/>
                  </a:lnTo>
                  <a:lnTo>
                    <a:pt x="4906" y="4773"/>
                  </a:lnTo>
                  <a:lnTo>
                    <a:pt x="4479" y="5112"/>
                  </a:lnTo>
                  <a:lnTo>
                    <a:pt x="3595" y="5819"/>
                  </a:lnTo>
                  <a:lnTo>
                    <a:pt x="3153" y="6172"/>
                  </a:lnTo>
                  <a:lnTo>
                    <a:pt x="2726" y="6526"/>
                  </a:lnTo>
                  <a:lnTo>
                    <a:pt x="2314" y="6909"/>
                  </a:lnTo>
                  <a:lnTo>
                    <a:pt x="1916" y="7306"/>
                  </a:lnTo>
                  <a:lnTo>
                    <a:pt x="1533" y="7719"/>
                  </a:lnTo>
                  <a:lnTo>
                    <a:pt x="1356" y="7940"/>
                  </a:lnTo>
                  <a:lnTo>
                    <a:pt x="1179" y="8161"/>
                  </a:lnTo>
                  <a:lnTo>
                    <a:pt x="1017" y="8396"/>
                  </a:lnTo>
                  <a:lnTo>
                    <a:pt x="870" y="8617"/>
                  </a:lnTo>
                  <a:lnTo>
                    <a:pt x="723" y="8853"/>
                  </a:lnTo>
                  <a:lnTo>
                    <a:pt x="590" y="9103"/>
                  </a:lnTo>
                  <a:lnTo>
                    <a:pt x="472" y="9354"/>
                  </a:lnTo>
                  <a:lnTo>
                    <a:pt x="354" y="9604"/>
                  </a:lnTo>
                  <a:lnTo>
                    <a:pt x="266" y="9869"/>
                  </a:lnTo>
                  <a:lnTo>
                    <a:pt x="178" y="10135"/>
                  </a:lnTo>
                  <a:lnTo>
                    <a:pt x="119" y="10356"/>
                  </a:lnTo>
                  <a:lnTo>
                    <a:pt x="75" y="10576"/>
                  </a:lnTo>
                  <a:lnTo>
                    <a:pt x="45" y="10797"/>
                  </a:lnTo>
                  <a:lnTo>
                    <a:pt x="16" y="11018"/>
                  </a:lnTo>
                  <a:lnTo>
                    <a:pt x="1" y="11475"/>
                  </a:lnTo>
                  <a:lnTo>
                    <a:pt x="1" y="11932"/>
                  </a:lnTo>
                  <a:lnTo>
                    <a:pt x="45" y="12388"/>
                  </a:lnTo>
                  <a:lnTo>
                    <a:pt x="104" y="12830"/>
                  </a:lnTo>
                  <a:lnTo>
                    <a:pt x="178" y="13287"/>
                  </a:lnTo>
                  <a:lnTo>
                    <a:pt x="281" y="13729"/>
                  </a:lnTo>
                  <a:lnTo>
                    <a:pt x="413" y="14171"/>
                  </a:lnTo>
                  <a:lnTo>
                    <a:pt x="561" y="14613"/>
                  </a:lnTo>
                  <a:lnTo>
                    <a:pt x="723" y="15054"/>
                  </a:lnTo>
                  <a:lnTo>
                    <a:pt x="914" y="15482"/>
                  </a:lnTo>
                  <a:lnTo>
                    <a:pt x="1135" y="15894"/>
                  </a:lnTo>
                  <a:lnTo>
                    <a:pt x="1253" y="16086"/>
                  </a:lnTo>
                  <a:lnTo>
                    <a:pt x="1386" y="16277"/>
                  </a:lnTo>
                  <a:lnTo>
                    <a:pt x="1518" y="16469"/>
                  </a:lnTo>
                  <a:lnTo>
                    <a:pt x="1665" y="16645"/>
                  </a:lnTo>
                  <a:lnTo>
                    <a:pt x="1813" y="16822"/>
                  </a:lnTo>
                  <a:lnTo>
                    <a:pt x="1975" y="16999"/>
                  </a:lnTo>
                  <a:lnTo>
                    <a:pt x="2225" y="17234"/>
                  </a:lnTo>
                  <a:lnTo>
                    <a:pt x="2490" y="17455"/>
                  </a:lnTo>
                  <a:lnTo>
                    <a:pt x="2770" y="17647"/>
                  </a:lnTo>
                  <a:lnTo>
                    <a:pt x="3065" y="17824"/>
                  </a:lnTo>
                  <a:lnTo>
                    <a:pt x="3374" y="17986"/>
                  </a:lnTo>
                  <a:lnTo>
                    <a:pt x="3683" y="18133"/>
                  </a:lnTo>
                  <a:lnTo>
                    <a:pt x="4008" y="18266"/>
                  </a:lnTo>
                  <a:lnTo>
                    <a:pt x="4332" y="18369"/>
                  </a:lnTo>
                  <a:lnTo>
                    <a:pt x="4670" y="18457"/>
                  </a:lnTo>
                  <a:lnTo>
                    <a:pt x="5009" y="18531"/>
                  </a:lnTo>
                  <a:lnTo>
                    <a:pt x="5348" y="18590"/>
                  </a:lnTo>
                  <a:lnTo>
                    <a:pt x="5701" y="18634"/>
                  </a:lnTo>
                  <a:lnTo>
                    <a:pt x="6055" y="18663"/>
                  </a:lnTo>
                  <a:lnTo>
                    <a:pt x="6747" y="18663"/>
                  </a:lnTo>
                  <a:lnTo>
                    <a:pt x="7101" y="18634"/>
                  </a:lnTo>
                  <a:lnTo>
                    <a:pt x="7499" y="18590"/>
                  </a:lnTo>
                  <a:lnTo>
                    <a:pt x="7911" y="18516"/>
                  </a:lnTo>
                  <a:lnTo>
                    <a:pt x="8323" y="18428"/>
                  </a:lnTo>
                  <a:lnTo>
                    <a:pt x="8721" y="18310"/>
                  </a:lnTo>
                  <a:lnTo>
                    <a:pt x="9104" y="18177"/>
                  </a:lnTo>
                  <a:lnTo>
                    <a:pt x="9487" y="18030"/>
                  </a:lnTo>
                  <a:lnTo>
                    <a:pt x="9870" y="17853"/>
                  </a:lnTo>
                  <a:lnTo>
                    <a:pt x="10224" y="17647"/>
                  </a:lnTo>
                  <a:lnTo>
                    <a:pt x="10577" y="17426"/>
                  </a:lnTo>
                  <a:lnTo>
                    <a:pt x="10901" y="17190"/>
                  </a:lnTo>
                  <a:lnTo>
                    <a:pt x="11211" y="16925"/>
                  </a:lnTo>
                  <a:lnTo>
                    <a:pt x="11490" y="16645"/>
                  </a:lnTo>
                  <a:lnTo>
                    <a:pt x="11770" y="16336"/>
                  </a:lnTo>
                  <a:lnTo>
                    <a:pt x="12006" y="16012"/>
                  </a:lnTo>
                  <a:lnTo>
                    <a:pt x="12227" y="15673"/>
                  </a:lnTo>
                  <a:lnTo>
                    <a:pt x="12404" y="15305"/>
                  </a:lnTo>
                  <a:lnTo>
                    <a:pt x="12551" y="14996"/>
                  </a:lnTo>
                  <a:lnTo>
                    <a:pt x="12654" y="14671"/>
                  </a:lnTo>
                  <a:lnTo>
                    <a:pt x="12757" y="14347"/>
                  </a:lnTo>
                  <a:lnTo>
                    <a:pt x="12831" y="14009"/>
                  </a:lnTo>
                  <a:lnTo>
                    <a:pt x="12890" y="13685"/>
                  </a:lnTo>
                  <a:lnTo>
                    <a:pt x="12949" y="13346"/>
                  </a:lnTo>
                  <a:lnTo>
                    <a:pt x="13022" y="12653"/>
                  </a:lnTo>
                  <a:lnTo>
                    <a:pt x="13140" y="11269"/>
                  </a:lnTo>
                  <a:lnTo>
                    <a:pt x="13229" y="10576"/>
                  </a:lnTo>
                  <a:lnTo>
                    <a:pt x="13288" y="10238"/>
                  </a:lnTo>
                  <a:lnTo>
                    <a:pt x="13346" y="9899"/>
                  </a:lnTo>
                  <a:lnTo>
                    <a:pt x="13450" y="9457"/>
                  </a:lnTo>
                  <a:lnTo>
                    <a:pt x="13582" y="9030"/>
                  </a:lnTo>
                  <a:lnTo>
                    <a:pt x="13715" y="8603"/>
                  </a:lnTo>
                  <a:lnTo>
                    <a:pt x="13877" y="8175"/>
                  </a:lnTo>
                  <a:lnTo>
                    <a:pt x="14186" y="7336"/>
                  </a:lnTo>
                  <a:lnTo>
                    <a:pt x="14348" y="6909"/>
                  </a:lnTo>
                  <a:lnTo>
                    <a:pt x="14495" y="6481"/>
                  </a:lnTo>
                  <a:lnTo>
                    <a:pt x="14643" y="6054"/>
                  </a:lnTo>
                  <a:lnTo>
                    <a:pt x="14761" y="5612"/>
                  </a:lnTo>
                  <a:lnTo>
                    <a:pt x="14864" y="5171"/>
                  </a:lnTo>
                  <a:lnTo>
                    <a:pt x="14937" y="4729"/>
                  </a:lnTo>
                  <a:lnTo>
                    <a:pt x="14981" y="4287"/>
                  </a:lnTo>
                  <a:lnTo>
                    <a:pt x="14996" y="4066"/>
                  </a:lnTo>
                  <a:lnTo>
                    <a:pt x="14996" y="3830"/>
                  </a:lnTo>
                  <a:lnTo>
                    <a:pt x="14981" y="3609"/>
                  </a:lnTo>
                  <a:lnTo>
                    <a:pt x="14967" y="3388"/>
                  </a:lnTo>
                  <a:lnTo>
                    <a:pt x="14937" y="3167"/>
                  </a:lnTo>
                  <a:lnTo>
                    <a:pt x="14893" y="2946"/>
                  </a:lnTo>
                  <a:lnTo>
                    <a:pt x="14819" y="2696"/>
                  </a:lnTo>
                  <a:lnTo>
                    <a:pt x="14746" y="2445"/>
                  </a:lnTo>
                  <a:lnTo>
                    <a:pt x="14643" y="2210"/>
                  </a:lnTo>
                  <a:lnTo>
                    <a:pt x="14540" y="1989"/>
                  </a:lnTo>
                  <a:lnTo>
                    <a:pt x="14422" y="1768"/>
                  </a:lnTo>
                  <a:lnTo>
                    <a:pt x="14289" y="1576"/>
                  </a:lnTo>
                  <a:lnTo>
                    <a:pt x="14142" y="1385"/>
                  </a:lnTo>
                  <a:lnTo>
                    <a:pt x="13995" y="1208"/>
                  </a:lnTo>
                  <a:lnTo>
                    <a:pt x="13833" y="1031"/>
                  </a:lnTo>
                  <a:lnTo>
                    <a:pt x="13656" y="884"/>
                  </a:lnTo>
                  <a:lnTo>
                    <a:pt x="13479" y="737"/>
                  </a:lnTo>
                  <a:lnTo>
                    <a:pt x="13288" y="604"/>
                  </a:lnTo>
                  <a:lnTo>
                    <a:pt x="13096" y="486"/>
                  </a:lnTo>
                  <a:lnTo>
                    <a:pt x="12890" y="383"/>
                  </a:lnTo>
                  <a:lnTo>
                    <a:pt x="12684" y="280"/>
                  </a:lnTo>
                  <a:lnTo>
                    <a:pt x="12477" y="206"/>
                  </a:lnTo>
                  <a:lnTo>
                    <a:pt x="12256" y="133"/>
                  </a:lnTo>
                  <a:lnTo>
                    <a:pt x="12035" y="74"/>
                  </a:lnTo>
                  <a:lnTo>
                    <a:pt x="11815" y="30"/>
                  </a:lnTo>
                  <a:lnTo>
                    <a:pt x="11579" y="15"/>
                  </a:lnTo>
                  <a:lnTo>
                    <a:pt x="1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3"/>
            <p:cNvSpPr/>
            <p:nvPr/>
          </p:nvSpPr>
          <p:spPr>
            <a:xfrm>
              <a:off x="3202775" y="392344"/>
              <a:ext cx="1097405" cy="1365738"/>
            </a:xfrm>
            <a:custGeom>
              <a:avLst/>
              <a:gdLst/>
              <a:ahLst/>
              <a:cxnLst/>
              <a:rect l="l" t="t" r="r" b="b"/>
              <a:pathLst>
                <a:path w="14997" h="18664" fill="none" extrusionOk="0">
                  <a:moveTo>
                    <a:pt x="14893" y="2946"/>
                  </a:moveTo>
                  <a:lnTo>
                    <a:pt x="14893" y="2946"/>
                  </a:lnTo>
                  <a:lnTo>
                    <a:pt x="14937" y="3167"/>
                  </a:lnTo>
                  <a:lnTo>
                    <a:pt x="14967" y="3388"/>
                  </a:lnTo>
                  <a:lnTo>
                    <a:pt x="14981" y="3609"/>
                  </a:lnTo>
                  <a:lnTo>
                    <a:pt x="14996" y="3830"/>
                  </a:lnTo>
                  <a:lnTo>
                    <a:pt x="14996" y="4066"/>
                  </a:lnTo>
                  <a:lnTo>
                    <a:pt x="14981" y="4287"/>
                  </a:lnTo>
                  <a:lnTo>
                    <a:pt x="14937" y="4729"/>
                  </a:lnTo>
                  <a:lnTo>
                    <a:pt x="14864" y="5171"/>
                  </a:lnTo>
                  <a:lnTo>
                    <a:pt x="14761" y="5612"/>
                  </a:lnTo>
                  <a:lnTo>
                    <a:pt x="14643" y="6054"/>
                  </a:lnTo>
                  <a:lnTo>
                    <a:pt x="14495" y="6481"/>
                  </a:lnTo>
                  <a:lnTo>
                    <a:pt x="14495" y="6481"/>
                  </a:lnTo>
                  <a:lnTo>
                    <a:pt x="14348" y="6909"/>
                  </a:lnTo>
                  <a:lnTo>
                    <a:pt x="14186" y="7336"/>
                  </a:lnTo>
                  <a:lnTo>
                    <a:pt x="13877" y="8175"/>
                  </a:lnTo>
                  <a:lnTo>
                    <a:pt x="13715" y="8603"/>
                  </a:lnTo>
                  <a:lnTo>
                    <a:pt x="13582" y="9030"/>
                  </a:lnTo>
                  <a:lnTo>
                    <a:pt x="13450" y="9457"/>
                  </a:lnTo>
                  <a:lnTo>
                    <a:pt x="13346" y="9899"/>
                  </a:lnTo>
                  <a:lnTo>
                    <a:pt x="13346" y="9899"/>
                  </a:lnTo>
                  <a:lnTo>
                    <a:pt x="13288" y="10238"/>
                  </a:lnTo>
                  <a:lnTo>
                    <a:pt x="13229" y="10576"/>
                  </a:lnTo>
                  <a:lnTo>
                    <a:pt x="13140" y="11269"/>
                  </a:lnTo>
                  <a:lnTo>
                    <a:pt x="13022" y="12653"/>
                  </a:lnTo>
                  <a:lnTo>
                    <a:pt x="12949" y="13346"/>
                  </a:lnTo>
                  <a:lnTo>
                    <a:pt x="12890" y="13685"/>
                  </a:lnTo>
                  <a:lnTo>
                    <a:pt x="12831" y="14009"/>
                  </a:lnTo>
                  <a:lnTo>
                    <a:pt x="12757" y="14347"/>
                  </a:lnTo>
                  <a:lnTo>
                    <a:pt x="12654" y="14671"/>
                  </a:lnTo>
                  <a:lnTo>
                    <a:pt x="12551" y="14996"/>
                  </a:lnTo>
                  <a:lnTo>
                    <a:pt x="12404" y="15305"/>
                  </a:lnTo>
                  <a:lnTo>
                    <a:pt x="12404" y="15305"/>
                  </a:lnTo>
                  <a:lnTo>
                    <a:pt x="12227" y="15673"/>
                  </a:lnTo>
                  <a:lnTo>
                    <a:pt x="12006" y="16012"/>
                  </a:lnTo>
                  <a:lnTo>
                    <a:pt x="11770" y="16336"/>
                  </a:lnTo>
                  <a:lnTo>
                    <a:pt x="11490" y="16645"/>
                  </a:lnTo>
                  <a:lnTo>
                    <a:pt x="11211" y="16925"/>
                  </a:lnTo>
                  <a:lnTo>
                    <a:pt x="10901" y="17190"/>
                  </a:lnTo>
                  <a:lnTo>
                    <a:pt x="10577" y="17426"/>
                  </a:lnTo>
                  <a:lnTo>
                    <a:pt x="10224" y="17647"/>
                  </a:lnTo>
                  <a:lnTo>
                    <a:pt x="9870" y="17853"/>
                  </a:lnTo>
                  <a:lnTo>
                    <a:pt x="9487" y="18030"/>
                  </a:lnTo>
                  <a:lnTo>
                    <a:pt x="9104" y="18177"/>
                  </a:lnTo>
                  <a:lnTo>
                    <a:pt x="8721" y="18310"/>
                  </a:lnTo>
                  <a:lnTo>
                    <a:pt x="8323" y="18428"/>
                  </a:lnTo>
                  <a:lnTo>
                    <a:pt x="7911" y="18516"/>
                  </a:lnTo>
                  <a:lnTo>
                    <a:pt x="7499" y="18590"/>
                  </a:lnTo>
                  <a:lnTo>
                    <a:pt x="7101" y="18634"/>
                  </a:lnTo>
                  <a:lnTo>
                    <a:pt x="7101" y="18634"/>
                  </a:lnTo>
                  <a:lnTo>
                    <a:pt x="6747" y="18663"/>
                  </a:lnTo>
                  <a:lnTo>
                    <a:pt x="6394" y="18663"/>
                  </a:lnTo>
                  <a:lnTo>
                    <a:pt x="6055" y="18663"/>
                  </a:lnTo>
                  <a:lnTo>
                    <a:pt x="5701" y="18634"/>
                  </a:lnTo>
                  <a:lnTo>
                    <a:pt x="5348" y="18590"/>
                  </a:lnTo>
                  <a:lnTo>
                    <a:pt x="5009" y="18531"/>
                  </a:lnTo>
                  <a:lnTo>
                    <a:pt x="4670" y="18457"/>
                  </a:lnTo>
                  <a:lnTo>
                    <a:pt x="4332" y="18369"/>
                  </a:lnTo>
                  <a:lnTo>
                    <a:pt x="4008" y="18266"/>
                  </a:lnTo>
                  <a:lnTo>
                    <a:pt x="3683" y="18133"/>
                  </a:lnTo>
                  <a:lnTo>
                    <a:pt x="3374" y="17986"/>
                  </a:lnTo>
                  <a:lnTo>
                    <a:pt x="3065" y="17824"/>
                  </a:lnTo>
                  <a:lnTo>
                    <a:pt x="2770" y="17647"/>
                  </a:lnTo>
                  <a:lnTo>
                    <a:pt x="2490" y="17455"/>
                  </a:lnTo>
                  <a:lnTo>
                    <a:pt x="2225" y="17234"/>
                  </a:lnTo>
                  <a:lnTo>
                    <a:pt x="1975" y="16999"/>
                  </a:lnTo>
                  <a:lnTo>
                    <a:pt x="1975" y="16999"/>
                  </a:lnTo>
                  <a:lnTo>
                    <a:pt x="1813" y="16822"/>
                  </a:lnTo>
                  <a:lnTo>
                    <a:pt x="1665" y="16645"/>
                  </a:lnTo>
                  <a:lnTo>
                    <a:pt x="1518" y="16469"/>
                  </a:lnTo>
                  <a:lnTo>
                    <a:pt x="1386" y="16277"/>
                  </a:lnTo>
                  <a:lnTo>
                    <a:pt x="1253" y="16086"/>
                  </a:lnTo>
                  <a:lnTo>
                    <a:pt x="1135" y="15894"/>
                  </a:lnTo>
                  <a:lnTo>
                    <a:pt x="914" y="15482"/>
                  </a:lnTo>
                  <a:lnTo>
                    <a:pt x="723" y="15054"/>
                  </a:lnTo>
                  <a:lnTo>
                    <a:pt x="561" y="14613"/>
                  </a:lnTo>
                  <a:lnTo>
                    <a:pt x="413" y="14171"/>
                  </a:lnTo>
                  <a:lnTo>
                    <a:pt x="281" y="13729"/>
                  </a:lnTo>
                  <a:lnTo>
                    <a:pt x="281" y="13729"/>
                  </a:lnTo>
                  <a:lnTo>
                    <a:pt x="178" y="13287"/>
                  </a:lnTo>
                  <a:lnTo>
                    <a:pt x="104" y="12830"/>
                  </a:lnTo>
                  <a:lnTo>
                    <a:pt x="45" y="12388"/>
                  </a:lnTo>
                  <a:lnTo>
                    <a:pt x="1" y="11932"/>
                  </a:lnTo>
                  <a:lnTo>
                    <a:pt x="1" y="11475"/>
                  </a:lnTo>
                  <a:lnTo>
                    <a:pt x="16" y="11018"/>
                  </a:lnTo>
                  <a:lnTo>
                    <a:pt x="45" y="10797"/>
                  </a:lnTo>
                  <a:lnTo>
                    <a:pt x="75" y="10576"/>
                  </a:lnTo>
                  <a:lnTo>
                    <a:pt x="119" y="10356"/>
                  </a:lnTo>
                  <a:lnTo>
                    <a:pt x="178" y="10135"/>
                  </a:lnTo>
                  <a:lnTo>
                    <a:pt x="178" y="10135"/>
                  </a:lnTo>
                  <a:lnTo>
                    <a:pt x="266" y="9869"/>
                  </a:lnTo>
                  <a:lnTo>
                    <a:pt x="354" y="9604"/>
                  </a:lnTo>
                  <a:lnTo>
                    <a:pt x="472" y="9354"/>
                  </a:lnTo>
                  <a:lnTo>
                    <a:pt x="590" y="9103"/>
                  </a:lnTo>
                  <a:lnTo>
                    <a:pt x="723" y="8853"/>
                  </a:lnTo>
                  <a:lnTo>
                    <a:pt x="870" y="8617"/>
                  </a:lnTo>
                  <a:lnTo>
                    <a:pt x="1017" y="8396"/>
                  </a:lnTo>
                  <a:lnTo>
                    <a:pt x="1179" y="8161"/>
                  </a:lnTo>
                  <a:lnTo>
                    <a:pt x="1356" y="7940"/>
                  </a:lnTo>
                  <a:lnTo>
                    <a:pt x="1533" y="7719"/>
                  </a:lnTo>
                  <a:lnTo>
                    <a:pt x="1916" y="7306"/>
                  </a:lnTo>
                  <a:lnTo>
                    <a:pt x="2314" y="6909"/>
                  </a:lnTo>
                  <a:lnTo>
                    <a:pt x="2726" y="6526"/>
                  </a:lnTo>
                  <a:lnTo>
                    <a:pt x="2726" y="6526"/>
                  </a:lnTo>
                  <a:lnTo>
                    <a:pt x="3153" y="6172"/>
                  </a:lnTo>
                  <a:lnTo>
                    <a:pt x="3595" y="5819"/>
                  </a:lnTo>
                  <a:lnTo>
                    <a:pt x="4479" y="5112"/>
                  </a:lnTo>
                  <a:lnTo>
                    <a:pt x="4906" y="4773"/>
                  </a:lnTo>
                  <a:lnTo>
                    <a:pt x="5333" y="4405"/>
                  </a:lnTo>
                  <a:lnTo>
                    <a:pt x="5760" y="4036"/>
                  </a:lnTo>
                  <a:lnTo>
                    <a:pt x="6158" y="3639"/>
                  </a:lnTo>
                  <a:lnTo>
                    <a:pt x="6158" y="3639"/>
                  </a:lnTo>
                  <a:lnTo>
                    <a:pt x="6497" y="3285"/>
                  </a:lnTo>
                  <a:lnTo>
                    <a:pt x="6821" y="2917"/>
                  </a:lnTo>
                  <a:lnTo>
                    <a:pt x="7484" y="2166"/>
                  </a:lnTo>
                  <a:lnTo>
                    <a:pt x="7808" y="1797"/>
                  </a:lnTo>
                  <a:lnTo>
                    <a:pt x="8147" y="1444"/>
                  </a:lnTo>
                  <a:lnTo>
                    <a:pt x="8515" y="1105"/>
                  </a:lnTo>
                  <a:lnTo>
                    <a:pt x="8692" y="943"/>
                  </a:lnTo>
                  <a:lnTo>
                    <a:pt x="8898" y="796"/>
                  </a:lnTo>
                  <a:lnTo>
                    <a:pt x="8898" y="796"/>
                  </a:lnTo>
                  <a:lnTo>
                    <a:pt x="9104" y="648"/>
                  </a:lnTo>
                  <a:lnTo>
                    <a:pt x="9310" y="516"/>
                  </a:lnTo>
                  <a:lnTo>
                    <a:pt x="9531" y="398"/>
                  </a:lnTo>
                  <a:lnTo>
                    <a:pt x="9752" y="295"/>
                  </a:lnTo>
                  <a:lnTo>
                    <a:pt x="9973" y="206"/>
                  </a:lnTo>
                  <a:lnTo>
                    <a:pt x="10209" y="133"/>
                  </a:lnTo>
                  <a:lnTo>
                    <a:pt x="10430" y="74"/>
                  </a:lnTo>
                  <a:lnTo>
                    <a:pt x="10666" y="30"/>
                  </a:lnTo>
                  <a:lnTo>
                    <a:pt x="10887" y="0"/>
                  </a:lnTo>
                  <a:lnTo>
                    <a:pt x="11122" y="0"/>
                  </a:lnTo>
                  <a:lnTo>
                    <a:pt x="11358" y="0"/>
                  </a:lnTo>
                  <a:lnTo>
                    <a:pt x="11579" y="15"/>
                  </a:lnTo>
                  <a:lnTo>
                    <a:pt x="11815" y="30"/>
                  </a:lnTo>
                  <a:lnTo>
                    <a:pt x="12035" y="74"/>
                  </a:lnTo>
                  <a:lnTo>
                    <a:pt x="12256" y="133"/>
                  </a:lnTo>
                  <a:lnTo>
                    <a:pt x="12477" y="206"/>
                  </a:lnTo>
                  <a:lnTo>
                    <a:pt x="12684" y="280"/>
                  </a:lnTo>
                  <a:lnTo>
                    <a:pt x="12890" y="383"/>
                  </a:lnTo>
                  <a:lnTo>
                    <a:pt x="13096" y="486"/>
                  </a:lnTo>
                  <a:lnTo>
                    <a:pt x="13288" y="604"/>
                  </a:lnTo>
                  <a:lnTo>
                    <a:pt x="13479" y="737"/>
                  </a:lnTo>
                  <a:lnTo>
                    <a:pt x="13656" y="884"/>
                  </a:lnTo>
                  <a:lnTo>
                    <a:pt x="13833" y="1031"/>
                  </a:lnTo>
                  <a:lnTo>
                    <a:pt x="13995" y="1208"/>
                  </a:lnTo>
                  <a:lnTo>
                    <a:pt x="14142" y="1385"/>
                  </a:lnTo>
                  <a:lnTo>
                    <a:pt x="14289" y="1576"/>
                  </a:lnTo>
                  <a:lnTo>
                    <a:pt x="14422" y="1768"/>
                  </a:lnTo>
                  <a:lnTo>
                    <a:pt x="14540" y="1989"/>
                  </a:lnTo>
                  <a:lnTo>
                    <a:pt x="14643" y="2210"/>
                  </a:lnTo>
                  <a:lnTo>
                    <a:pt x="14746" y="2445"/>
                  </a:lnTo>
                  <a:lnTo>
                    <a:pt x="14819" y="2696"/>
                  </a:lnTo>
                  <a:lnTo>
                    <a:pt x="14893" y="29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3"/>
            <p:cNvSpPr/>
            <p:nvPr/>
          </p:nvSpPr>
          <p:spPr>
            <a:xfrm>
              <a:off x="3312756" y="537815"/>
              <a:ext cx="844074" cy="1123236"/>
            </a:xfrm>
            <a:custGeom>
              <a:avLst/>
              <a:gdLst/>
              <a:ahLst/>
              <a:cxnLst/>
              <a:rect l="l" t="t" r="r" b="b"/>
              <a:pathLst>
                <a:path w="11535" h="15350" extrusionOk="0">
                  <a:moveTo>
                    <a:pt x="8352" y="1"/>
                  </a:moveTo>
                  <a:lnTo>
                    <a:pt x="8176" y="30"/>
                  </a:lnTo>
                  <a:lnTo>
                    <a:pt x="7999" y="60"/>
                  </a:lnTo>
                  <a:lnTo>
                    <a:pt x="7822" y="104"/>
                  </a:lnTo>
                  <a:lnTo>
                    <a:pt x="7645" y="163"/>
                  </a:lnTo>
                  <a:lnTo>
                    <a:pt x="7469" y="236"/>
                  </a:lnTo>
                  <a:lnTo>
                    <a:pt x="7307" y="325"/>
                  </a:lnTo>
                  <a:lnTo>
                    <a:pt x="7130" y="413"/>
                  </a:lnTo>
                  <a:lnTo>
                    <a:pt x="6968" y="516"/>
                  </a:lnTo>
                  <a:lnTo>
                    <a:pt x="6806" y="649"/>
                  </a:lnTo>
                  <a:lnTo>
                    <a:pt x="6526" y="899"/>
                  </a:lnTo>
                  <a:lnTo>
                    <a:pt x="6246" y="1179"/>
                  </a:lnTo>
                  <a:lnTo>
                    <a:pt x="5981" y="1459"/>
                  </a:lnTo>
                  <a:lnTo>
                    <a:pt x="5730" y="1768"/>
                  </a:lnTo>
                  <a:lnTo>
                    <a:pt x="5230" y="2372"/>
                  </a:lnTo>
                  <a:lnTo>
                    <a:pt x="4979" y="2682"/>
                  </a:lnTo>
                  <a:lnTo>
                    <a:pt x="4714" y="2976"/>
                  </a:lnTo>
                  <a:lnTo>
                    <a:pt x="4405" y="3300"/>
                  </a:lnTo>
                  <a:lnTo>
                    <a:pt x="4095" y="3595"/>
                  </a:lnTo>
                  <a:lnTo>
                    <a:pt x="3757" y="3890"/>
                  </a:lnTo>
                  <a:lnTo>
                    <a:pt x="3433" y="4184"/>
                  </a:lnTo>
                  <a:lnTo>
                    <a:pt x="2755" y="4744"/>
                  </a:lnTo>
                  <a:lnTo>
                    <a:pt x="2416" y="5039"/>
                  </a:lnTo>
                  <a:lnTo>
                    <a:pt x="2092" y="5333"/>
                  </a:lnTo>
                  <a:lnTo>
                    <a:pt x="1768" y="5642"/>
                  </a:lnTo>
                  <a:lnTo>
                    <a:pt x="1459" y="5966"/>
                  </a:lnTo>
                  <a:lnTo>
                    <a:pt x="1164" y="6305"/>
                  </a:lnTo>
                  <a:lnTo>
                    <a:pt x="899" y="6674"/>
                  </a:lnTo>
                  <a:lnTo>
                    <a:pt x="663" y="7042"/>
                  </a:lnTo>
                  <a:lnTo>
                    <a:pt x="545" y="7248"/>
                  </a:lnTo>
                  <a:lnTo>
                    <a:pt x="442" y="7440"/>
                  </a:lnTo>
                  <a:lnTo>
                    <a:pt x="354" y="7646"/>
                  </a:lnTo>
                  <a:lnTo>
                    <a:pt x="280" y="7852"/>
                  </a:lnTo>
                  <a:lnTo>
                    <a:pt x="207" y="8073"/>
                  </a:lnTo>
                  <a:lnTo>
                    <a:pt x="148" y="8294"/>
                  </a:lnTo>
                  <a:lnTo>
                    <a:pt x="59" y="8647"/>
                  </a:lnTo>
                  <a:lnTo>
                    <a:pt x="15" y="9016"/>
                  </a:lnTo>
                  <a:lnTo>
                    <a:pt x="0" y="9399"/>
                  </a:lnTo>
                  <a:lnTo>
                    <a:pt x="15" y="9767"/>
                  </a:lnTo>
                  <a:lnTo>
                    <a:pt x="45" y="10135"/>
                  </a:lnTo>
                  <a:lnTo>
                    <a:pt x="89" y="10518"/>
                  </a:lnTo>
                  <a:lnTo>
                    <a:pt x="162" y="10886"/>
                  </a:lnTo>
                  <a:lnTo>
                    <a:pt x="236" y="11255"/>
                  </a:lnTo>
                  <a:lnTo>
                    <a:pt x="339" y="11623"/>
                  </a:lnTo>
                  <a:lnTo>
                    <a:pt x="457" y="11991"/>
                  </a:lnTo>
                  <a:lnTo>
                    <a:pt x="590" y="12345"/>
                  </a:lnTo>
                  <a:lnTo>
                    <a:pt x="737" y="12698"/>
                  </a:lnTo>
                  <a:lnTo>
                    <a:pt x="914" y="13037"/>
                  </a:lnTo>
                  <a:lnTo>
                    <a:pt x="1105" y="13361"/>
                  </a:lnTo>
                  <a:lnTo>
                    <a:pt x="1326" y="13670"/>
                  </a:lnTo>
                  <a:lnTo>
                    <a:pt x="1562" y="13950"/>
                  </a:lnTo>
                  <a:lnTo>
                    <a:pt x="1753" y="14142"/>
                  </a:lnTo>
                  <a:lnTo>
                    <a:pt x="1960" y="14333"/>
                  </a:lnTo>
                  <a:lnTo>
                    <a:pt x="2180" y="14495"/>
                  </a:lnTo>
                  <a:lnTo>
                    <a:pt x="2416" y="14643"/>
                  </a:lnTo>
                  <a:lnTo>
                    <a:pt x="2637" y="14775"/>
                  </a:lnTo>
                  <a:lnTo>
                    <a:pt x="2888" y="14893"/>
                  </a:lnTo>
                  <a:lnTo>
                    <a:pt x="3138" y="15011"/>
                  </a:lnTo>
                  <a:lnTo>
                    <a:pt x="3388" y="15099"/>
                  </a:lnTo>
                  <a:lnTo>
                    <a:pt x="3653" y="15173"/>
                  </a:lnTo>
                  <a:lnTo>
                    <a:pt x="3919" y="15232"/>
                  </a:lnTo>
                  <a:lnTo>
                    <a:pt x="4184" y="15291"/>
                  </a:lnTo>
                  <a:lnTo>
                    <a:pt x="4449" y="15320"/>
                  </a:lnTo>
                  <a:lnTo>
                    <a:pt x="4714" y="15350"/>
                  </a:lnTo>
                  <a:lnTo>
                    <a:pt x="5259" y="15350"/>
                  </a:lnTo>
                  <a:lnTo>
                    <a:pt x="5524" y="15335"/>
                  </a:lnTo>
                  <a:lnTo>
                    <a:pt x="5848" y="15291"/>
                  </a:lnTo>
                  <a:lnTo>
                    <a:pt x="6158" y="15246"/>
                  </a:lnTo>
                  <a:lnTo>
                    <a:pt x="6467" y="15173"/>
                  </a:lnTo>
                  <a:lnTo>
                    <a:pt x="6776" y="15084"/>
                  </a:lnTo>
                  <a:lnTo>
                    <a:pt x="7071" y="14967"/>
                  </a:lnTo>
                  <a:lnTo>
                    <a:pt x="7365" y="14834"/>
                  </a:lnTo>
                  <a:lnTo>
                    <a:pt x="7660" y="14701"/>
                  </a:lnTo>
                  <a:lnTo>
                    <a:pt x="7940" y="14539"/>
                  </a:lnTo>
                  <a:lnTo>
                    <a:pt x="8205" y="14348"/>
                  </a:lnTo>
                  <a:lnTo>
                    <a:pt x="8456" y="14156"/>
                  </a:lnTo>
                  <a:lnTo>
                    <a:pt x="8691" y="13950"/>
                  </a:lnTo>
                  <a:lnTo>
                    <a:pt x="8912" y="13715"/>
                  </a:lnTo>
                  <a:lnTo>
                    <a:pt x="9118" y="13464"/>
                  </a:lnTo>
                  <a:lnTo>
                    <a:pt x="9295" y="13199"/>
                  </a:lnTo>
                  <a:lnTo>
                    <a:pt x="9472" y="12919"/>
                  </a:lnTo>
                  <a:lnTo>
                    <a:pt x="9604" y="12625"/>
                  </a:lnTo>
                  <a:lnTo>
                    <a:pt x="9708" y="12359"/>
                  </a:lnTo>
                  <a:lnTo>
                    <a:pt x="9796" y="12094"/>
                  </a:lnTo>
                  <a:lnTo>
                    <a:pt x="9870" y="11829"/>
                  </a:lnTo>
                  <a:lnTo>
                    <a:pt x="9929" y="11564"/>
                  </a:lnTo>
                  <a:lnTo>
                    <a:pt x="9973" y="11284"/>
                  </a:lnTo>
                  <a:lnTo>
                    <a:pt x="10017" y="11004"/>
                  </a:lnTo>
                  <a:lnTo>
                    <a:pt x="10061" y="10430"/>
                  </a:lnTo>
                  <a:lnTo>
                    <a:pt x="10149" y="9296"/>
                  </a:lnTo>
                  <a:lnTo>
                    <a:pt x="10208" y="8721"/>
                  </a:lnTo>
                  <a:lnTo>
                    <a:pt x="10253" y="8441"/>
                  </a:lnTo>
                  <a:lnTo>
                    <a:pt x="10297" y="8161"/>
                  </a:lnTo>
                  <a:lnTo>
                    <a:pt x="10385" y="7808"/>
                  </a:lnTo>
                  <a:lnTo>
                    <a:pt x="10474" y="7454"/>
                  </a:lnTo>
                  <a:lnTo>
                    <a:pt x="10577" y="7101"/>
                  </a:lnTo>
                  <a:lnTo>
                    <a:pt x="10694" y="6747"/>
                  </a:lnTo>
                  <a:lnTo>
                    <a:pt x="10945" y="6055"/>
                  </a:lnTo>
                  <a:lnTo>
                    <a:pt x="11166" y="5363"/>
                  </a:lnTo>
                  <a:lnTo>
                    <a:pt x="11269" y="5009"/>
                  </a:lnTo>
                  <a:lnTo>
                    <a:pt x="11372" y="4656"/>
                  </a:lnTo>
                  <a:lnTo>
                    <a:pt x="11446" y="4287"/>
                  </a:lnTo>
                  <a:lnTo>
                    <a:pt x="11505" y="3919"/>
                  </a:lnTo>
                  <a:lnTo>
                    <a:pt x="11534" y="3551"/>
                  </a:lnTo>
                  <a:lnTo>
                    <a:pt x="11534" y="3183"/>
                  </a:lnTo>
                  <a:lnTo>
                    <a:pt x="11519" y="2814"/>
                  </a:lnTo>
                  <a:lnTo>
                    <a:pt x="11490" y="2637"/>
                  </a:lnTo>
                  <a:lnTo>
                    <a:pt x="11446" y="2446"/>
                  </a:lnTo>
                  <a:lnTo>
                    <a:pt x="11402" y="2240"/>
                  </a:lnTo>
                  <a:lnTo>
                    <a:pt x="11343" y="2034"/>
                  </a:lnTo>
                  <a:lnTo>
                    <a:pt x="11269" y="1842"/>
                  </a:lnTo>
                  <a:lnTo>
                    <a:pt x="11181" y="1651"/>
                  </a:lnTo>
                  <a:lnTo>
                    <a:pt x="11077" y="1489"/>
                  </a:lnTo>
                  <a:lnTo>
                    <a:pt x="10989" y="1312"/>
                  </a:lnTo>
                  <a:lnTo>
                    <a:pt x="10871" y="1150"/>
                  </a:lnTo>
                  <a:lnTo>
                    <a:pt x="10753" y="1002"/>
                  </a:lnTo>
                  <a:lnTo>
                    <a:pt x="10621" y="870"/>
                  </a:lnTo>
                  <a:lnTo>
                    <a:pt x="10488" y="737"/>
                  </a:lnTo>
                  <a:lnTo>
                    <a:pt x="10356" y="619"/>
                  </a:lnTo>
                  <a:lnTo>
                    <a:pt x="10208" y="516"/>
                  </a:lnTo>
                  <a:lnTo>
                    <a:pt x="10061" y="413"/>
                  </a:lnTo>
                  <a:lnTo>
                    <a:pt x="9899" y="325"/>
                  </a:lnTo>
                  <a:lnTo>
                    <a:pt x="9737" y="236"/>
                  </a:lnTo>
                  <a:lnTo>
                    <a:pt x="9575" y="178"/>
                  </a:lnTo>
                  <a:lnTo>
                    <a:pt x="9398" y="119"/>
                  </a:lnTo>
                  <a:lnTo>
                    <a:pt x="9236" y="74"/>
                  </a:lnTo>
                  <a:lnTo>
                    <a:pt x="9059" y="30"/>
                  </a:lnTo>
                  <a:lnTo>
                    <a:pt x="8883" y="16"/>
                  </a:lnTo>
                  <a:lnTo>
                    <a:pt x="87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3"/>
            <p:cNvSpPr/>
            <p:nvPr/>
          </p:nvSpPr>
          <p:spPr>
            <a:xfrm>
              <a:off x="3312756" y="537815"/>
              <a:ext cx="844074" cy="1123236"/>
            </a:xfrm>
            <a:custGeom>
              <a:avLst/>
              <a:gdLst/>
              <a:ahLst/>
              <a:cxnLst/>
              <a:rect l="l" t="t" r="r" b="b"/>
              <a:pathLst>
                <a:path w="11535" h="15350" fill="none" extrusionOk="0">
                  <a:moveTo>
                    <a:pt x="11446" y="2446"/>
                  </a:moveTo>
                  <a:lnTo>
                    <a:pt x="11446" y="2446"/>
                  </a:lnTo>
                  <a:lnTo>
                    <a:pt x="11490" y="2637"/>
                  </a:lnTo>
                  <a:lnTo>
                    <a:pt x="11519" y="2814"/>
                  </a:lnTo>
                  <a:lnTo>
                    <a:pt x="11534" y="3183"/>
                  </a:lnTo>
                  <a:lnTo>
                    <a:pt x="11534" y="3551"/>
                  </a:lnTo>
                  <a:lnTo>
                    <a:pt x="11505" y="3919"/>
                  </a:lnTo>
                  <a:lnTo>
                    <a:pt x="11446" y="4287"/>
                  </a:lnTo>
                  <a:lnTo>
                    <a:pt x="11372" y="4656"/>
                  </a:lnTo>
                  <a:lnTo>
                    <a:pt x="11269" y="5009"/>
                  </a:lnTo>
                  <a:lnTo>
                    <a:pt x="11166" y="5363"/>
                  </a:lnTo>
                  <a:lnTo>
                    <a:pt x="11166" y="5363"/>
                  </a:lnTo>
                  <a:lnTo>
                    <a:pt x="10945" y="6055"/>
                  </a:lnTo>
                  <a:lnTo>
                    <a:pt x="10694" y="6747"/>
                  </a:lnTo>
                  <a:lnTo>
                    <a:pt x="10577" y="7101"/>
                  </a:lnTo>
                  <a:lnTo>
                    <a:pt x="10474" y="7454"/>
                  </a:lnTo>
                  <a:lnTo>
                    <a:pt x="10385" y="7808"/>
                  </a:lnTo>
                  <a:lnTo>
                    <a:pt x="10297" y="8161"/>
                  </a:lnTo>
                  <a:lnTo>
                    <a:pt x="10297" y="8161"/>
                  </a:lnTo>
                  <a:lnTo>
                    <a:pt x="10253" y="8441"/>
                  </a:lnTo>
                  <a:lnTo>
                    <a:pt x="10208" y="8721"/>
                  </a:lnTo>
                  <a:lnTo>
                    <a:pt x="10149" y="9296"/>
                  </a:lnTo>
                  <a:lnTo>
                    <a:pt x="10061" y="10430"/>
                  </a:lnTo>
                  <a:lnTo>
                    <a:pt x="10017" y="11004"/>
                  </a:lnTo>
                  <a:lnTo>
                    <a:pt x="9973" y="11284"/>
                  </a:lnTo>
                  <a:lnTo>
                    <a:pt x="9929" y="11564"/>
                  </a:lnTo>
                  <a:lnTo>
                    <a:pt x="9870" y="11829"/>
                  </a:lnTo>
                  <a:lnTo>
                    <a:pt x="9796" y="12094"/>
                  </a:lnTo>
                  <a:lnTo>
                    <a:pt x="9708" y="12359"/>
                  </a:lnTo>
                  <a:lnTo>
                    <a:pt x="9604" y="12625"/>
                  </a:lnTo>
                  <a:lnTo>
                    <a:pt x="9604" y="12625"/>
                  </a:lnTo>
                  <a:lnTo>
                    <a:pt x="9472" y="12919"/>
                  </a:lnTo>
                  <a:lnTo>
                    <a:pt x="9295" y="13199"/>
                  </a:lnTo>
                  <a:lnTo>
                    <a:pt x="9118" y="13464"/>
                  </a:lnTo>
                  <a:lnTo>
                    <a:pt x="8912" y="13715"/>
                  </a:lnTo>
                  <a:lnTo>
                    <a:pt x="8691" y="13950"/>
                  </a:lnTo>
                  <a:lnTo>
                    <a:pt x="8456" y="14156"/>
                  </a:lnTo>
                  <a:lnTo>
                    <a:pt x="8205" y="14348"/>
                  </a:lnTo>
                  <a:lnTo>
                    <a:pt x="7940" y="14539"/>
                  </a:lnTo>
                  <a:lnTo>
                    <a:pt x="7660" y="14701"/>
                  </a:lnTo>
                  <a:lnTo>
                    <a:pt x="7365" y="14834"/>
                  </a:lnTo>
                  <a:lnTo>
                    <a:pt x="7071" y="14967"/>
                  </a:lnTo>
                  <a:lnTo>
                    <a:pt x="6776" y="15084"/>
                  </a:lnTo>
                  <a:lnTo>
                    <a:pt x="6467" y="15173"/>
                  </a:lnTo>
                  <a:lnTo>
                    <a:pt x="6158" y="15246"/>
                  </a:lnTo>
                  <a:lnTo>
                    <a:pt x="5848" y="15291"/>
                  </a:lnTo>
                  <a:lnTo>
                    <a:pt x="5524" y="15335"/>
                  </a:lnTo>
                  <a:lnTo>
                    <a:pt x="5524" y="15335"/>
                  </a:lnTo>
                  <a:lnTo>
                    <a:pt x="5259" y="15350"/>
                  </a:lnTo>
                  <a:lnTo>
                    <a:pt x="4994" y="15350"/>
                  </a:lnTo>
                  <a:lnTo>
                    <a:pt x="4714" y="15350"/>
                  </a:lnTo>
                  <a:lnTo>
                    <a:pt x="4449" y="15320"/>
                  </a:lnTo>
                  <a:lnTo>
                    <a:pt x="4184" y="15291"/>
                  </a:lnTo>
                  <a:lnTo>
                    <a:pt x="3919" y="15232"/>
                  </a:lnTo>
                  <a:lnTo>
                    <a:pt x="3653" y="15173"/>
                  </a:lnTo>
                  <a:lnTo>
                    <a:pt x="3388" y="15099"/>
                  </a:lnTo>
                  <a:lnTo>
                    <a:pt x="3138" y="15011"/>
                  </a:lnTo>
                  <a:lnTo>
                    <a:pt x="2888" y="14893"/>
                  </a:lnTo>
                  <a:lnTo>
                    <a:pt x="2637" y="14775"/>
                  </a:lnTo>
                  <a:lnTo>
                    <a:pt x="2416" y="14643"/>
                  </a:lnTo>
                  <a:lnTo>
                    <a:pt x="2180" y="14495"/>
                  </a:lnTo>
                  <a:lnTo>
                    <a:pt x="1960" y="14333"/>
                  </a:lnTo>
                  <a:lnTo>
                    <a:pt x="1753" y="14142"/>
                  </a:lnTo>
                  <a:lnTo>
                    <a:pt x="1562" y="13950"/>
                  </a:lnTo>
                  <a:lnTo>
                    <a:pt x="1562" y="13950"/>
                  </a:lnTo>
                  <a:lnTo>
                    <a:pt x="1326" y="13670"/>
                  </a:lnTo>
                  <a:lnTo>
                    <a:pt x="1105" y="13361"/>
                  </a:lnTo>
                  <a:lnTo>
                    <a:pt x="914" y="13037"/>
                  </a:lnTo>
                  <a:lnTo>
                    <a:pt x="737" y="12698"/>
                  </a:lnTo>
                  <a:lnTo>
                    <a:pt x="590" y="12345"/>
                  </a:lnTo>
                  <a:lnTo>
                    <a:pt x="457" y="11991"/>
                  </a:lnTo>
                  <a:lnTo>
                    <a:pt x="339" y="11623"/>
                  </a:lnTo>
                  <a:lnTo>
                    <a:pt x="236" y="11255"/>
                  </a:lnTo>
                  <a:lnTo>
                    <a:pt x="236" y="11255"/>
                  </a:lnTo>
                  <a:lnTo>
                    <a:pt x="162" y="10886"/>
                  </a:lnTo>
                  <a:lnTo>
                    <a:pt x="89" y="10518"/>
                  </a:lnTo>
                  <a:lnTo>
                    <a:pt x="45" y="10135"/>
                  </a:lnTo>
                  <a:lnTo>
                    <a:pt x="15" y="9767"/>
                  </a:lnTo>
                  <a:lnTo>
                    <a:pt x="0" y="9399"/>
                  </a:lnTo>
                  <a:lnTo>
                    <a:pt x="15" y="9016"/>
                  </a:lnTo>
                  <a:lnTo>
                    <a:pt x="59" y="8647"/>
                  </a:lnTo>
                  <a:lnTo>
                    <a:pt x="148" y="8294"/>
                  </a:lnTo>
                  <a:lnTo>
                    <a:pt x="148" y="8294"/>
                  </a:lnTo>
                  <a:lnTo>
                    <a:pt x="207" y="8073"/>
                  </a:lnTo>
                  <a:lnTo>
                    <a:pt x="280" y="7852"/>
                  </a:lnTo>
                  <a:lnTo>
                    <a:pt x="354" y="7646"/>
                  </a:lnTo>
                  <a:lnTo>
                    <a:pt x="442" y="7440"/>
                  </a:lnTo>
                  <a:lnTo>
                    <a:pt x="545" y="7248"/>
                  </a:lnTo>
                  <a:lnTo>
                    <a:pt x="663" y="7042"/>
                  </a:lnTo>
                  <a:lnTo>
                    <a:pt x="899" y="6674"/>
                  </a:lnTo>
                  <a:lnTo>
                    <a:pt x="1164" y="6305"/>
                  </a:lnTo>
                  <a:lnTo>
                    <a:pt x="1459" y="5966"/>
                  </a:lnTo>
                  <a:lnTo>
                    <a:pt x="1768" y="5642"/>
                  </a:lnTo>
                  <a:lnTo>
                    <a:pt x="2092" y="5333"/>
                  </a:lnTo>
                  <a:lnTo>
                    <a:pt x="2092" y="5333"/>
                  </a:lnTo>
                  <a:lnTo>
                    <a:pt x="2416" y="5039"/>
                  </a:lnTo>
                  <a:lnTo>
                    <a:pt x="2755" y="4744"/>
                  </a:lnTo>
                  <a:lnTo>
                    <a:pt x="3433" y="4184"/>
                  </a:lnTo>
                  <a:lnTo>
                    <a:pt x="3757" y="3890"/>
                  </a:lnTo>
                  <a:lnTo>
                    <a:pt x="4095" y="3595"/>
                  </a:lnTo>
                  <a:lnTo>
                    <a:pt x="4405" y="3300"/>
                  </a:lnTo>
                  <a:lnTo>
                    <a:pt x="4714" y="2976"/>
                  </a:lnTo>
                  <a:lnTo>
                    <a:pt x="4714" y="2976"/>
                  </a:lnTo>
                  <a:lnTo>
                    <a:pt x="4979" y="2682"/>
                  </a:lnTo>
                  <a:lnTo>
                    <a:pt x="5230" y="2372"/>
                  </a:lnTo>
                  <a:lnTo>
                    <a:pt x="5730" y="1768"/>
                  </a:lnTo>
                  <a:lnTo>
                    <a:pt x="5981" y="1459"/>
                  </a:lnTo>
                  <a:lnTo>
                    <a:pt x="6246" y="1179"/>
                  </a:lnTo>
                  <a:lnTo>
                    <a:pt x="6526" y="899"/>
                  </a:lnTo>
                  <a:lnTo>
                    <a:pt x="6806" y="649"/>
                  </a:lnTo>
                  <a:lnTo>
                    <a:pt x="6806" y="649"/>
                  </a:lnTo>
                  <a:lnTo>
                    <a:pt x="6968" y="516"/>
                  </a:lnTo>
                  <a:lnTo>
                    <a:pt x="7130" y="413"/>
                  </a:lnTo>
                  <a:lnTo>
                    <a:pt x="7307" y="325"/>
                  </a:lnTo>
                  <a:lnTo>
                    <a:pt x="7469" y="236"/>
                  </a:lnTo>
                  <a:lnTo>
                    <a:pt x="7645" y="163"/>
                  </a:lnTo>
                  <a:lnTo>
                    <a:pt x="7822" y="104"/>
                  </a:lnTo>
                  <a:lnTo>
                    <a:pt x="7999" y="60"/>
                  </a:lnTo>
                  <a:lnTo>
                    <a:pt x="8176" y="30"/>
                  </a:lnTo>
                  <a:lnTo>
                    <a:pt x="8352" y="1"/>
                  </a:lnTo>
                  <a:lnTo>
                    <a:pt x="8529" y="1"/>
                  </a:lnTo>
                  <a:lnTo>
                    <a:pt x="8706" y="1"/>
                  </a:lnTo>
                  <a:lnTo>
                    <a:pt x="8883" y="16"/>
                  </a:lnTo>
                  <a:lnTo>
                    <a:pt x="9059" y="30"/>
                  </a:lnTo>
                  <a:lnTo>
                    <a:pt x="9236" y="74"/>
                  </a:lnTo>
                  <a:lnTo>
                    <a:pt x="9398" y="119"/>
                  </a:lnTo>
                  <a:lnTo>
                    <a:pt x="9575" y="178"/>
                  </a:lnTo>
                  <a:lnTo>
                    <a:pt x="9737" y="236"/>
                  </a:lnTo>
                  <a:lnTo>
                    <a:pt x="9899" y="325"/>
                  </a:lnTo>
                  <a:lnTo>
                    <a:pt x="10061" y="413"/>
                  </a:lnTo>
                  <a:lnTo>
                    <a:pt x="10208" y="516"/>
                  </a:lnTo>
                  <a:lnTo>
                    <a:pt x="10356" y="619"/>
                  </a:lnTo>
                  <a:lnTo>
                    <a:pt x="10488" y="737"/>
                  </a:lnTo>
                  <a:lnTo>
                    <a:pt x="10621" y="870"/>
                  </a:lnTo>
                  <a:lnTo>
                    <a:pt x="10753" y="1002"/>
                  </a:lnTo>
                  <a:lnTo>
                    <a:pt x="10871" y="1150"/>
                  </a:lnTo>
                  <a:lnTo>
                    <a:pt x="10989" y="1312"/>
                  </a:lnTo>
                  <a:lnTo>
                    <a:pt x="11077" y="1489"/>
                  </a:lnTo>
                  <a:lnTo>
                    <a:pt x="11181" y="1651"/>
                  </a:lnTo>
                  <a:lnTo>
                    <a:pt x="11269" y="1842"/>
                  </a:lnTo>
                  <a:lnTo>
                    <a:pt x="11343" y="2034"/>
                  </a:lnTo>
                  <a:lnTo>
                    <a:pt x="11402" y="2240"/>
                  </a:lnTo>
                  <a:lnTo>
                    <a:pt x="11446" y="24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3"/>
            <p:cNvSpPr/>
            <p:nvPr/>
          </p:nvSpPr>
          <p:spPr>
            <a:xfrm>
              <a:off x="3487351" y="1053037"/>
              <a:ext cx="398877" cy="474394"/>
            </a:xfrm>
            <a:custGeom>
              <a:avLst/>
              <a:gdLst/>
              <a:ahLst/>
              <a:cxnLst/>
              <a:rect l="l" t="t" r="r" b="b"/>
              <a:pathLst>
                <a:path w="5451" h="6483" extrusionOk="0">
                  <a:moveTo>
                    <a:pt x="3580" y="1"/>
                  </a:moveTo>
                  <a:lnTo>
                    <a:pt x="3418" y="16"/>
                  </a:lnTo>
                  <a:lnTo>
                    <a:pt x="3241" y="45"/>
                  </a:lnTo>
                  <a:lnTo>
                    <a:pt x="3065" y="89"/>
                  </a:lnTo>
                  <a:lnTo>
                    <a:pt x="2888" y="148"/>
                  </a:lnTo>
                  <a:lnTo>
                    <a:pt x="2711" y="222"/>
                  </a:lnTo>
                  <a:lnTo>
                    <a:pt x="2549" y="295"/>
                  </a:lnTo>
                  <a:lnTo>
                    <a:pt x="2372" y="384"/>
                  </a:lnTo>
                  <a:lnTo>
                    <a:pt x="2195" y="487"/>
                  </a:lnTo>
                  <a:lnTo>
                    <a:pt x="2033" y="605"/>
                  </a:lnTo>
                  <a:lnTo>
                    <a:pt x="1709" y="840"/>
                  </a:lnTo>
                  <a:lnTo>
                    <a:pt x="1400" y="1106"/>
                  </a:lnTo>
                  <a:lnTo>
                    <a:pt x="1120" y="1400"/>
                  </a:lnTo>
                  <a:lnTo>
                    <a:pt x="870" y="1680"/>
                  </a:lnTo>
                  <a:lnTo>
                    <a:pt x="649" y="1975"/>
                  </a:lnTo>
                  <a:lnTo>
                    <a:pt x="457" y="2255"/>
                  </a:lnTo>
                  <a:lnTo>
                    <a:pt x="310" y="2549"/>
                  </a:lnTo>
                  <a:lnTo>
                    <a:pt x="192" y="2844"/>
                  </a:lnTo>
                  <a:lnTo>
                    <a:pt x="104" y="3153"/>
                  </a:lnTo>
                  <a:lnTo>
                    <a:pt x="30" y="3477"/>
                  </a:lnTo>
                  <a:lnTo>
                    <a:pt x="1" y="3801"/>
                  </a:lnTo>
                  <a:lnTo>
                    <a:pt x="1" y="4125"/>
                  </a:lnTo>
                  <a:lnTo>
                    <a:pt x="1" y="4287"/>
                  </a:lnTo>
                  <a:lnTo>
                    <a:pt x="30" y="4435"/>
                  </a:lnTo>
                  <a:lnTo>
                    <a:pt x="60" y="4597"/>
                  </a:lnTo>
                  <a:lnTo>
                    <a:pt x="104" y="4759"/>
                  </a:lnTo>
                  <a:lnTo>
                    <a:pt x="148" y="4906"/>
                  </a:lnTo>
                  <a:lnTo>
                    <a:pt x="207" y="5053"/>
                  </a:lnTo>
                  <a:lnTo>
                    <a:pt x="281" y="5201"/>
                  </a:lnTo>
                  <a:lnTo>
                    <a:pt x="354" y="5348"/>
                  </a:lnTo>
                  <a:lnTo>
                    <a:pt x="443" y="5480"/>
                  </a:lnTo>
                  <a:lnTo>
                    <a:pt x="546" y="5613"/>
                  </a:lnTo>
                  <a:lnTo>
                    <a:pt x="649" y="5746"/>
                  </a:lnTo>
                  <a:lnTo>
                    <a:pt x="752" y="5863"/>
                  </a:lnTo>
                  <a:lnTo>
                    <a:pt x="870" y="5967"/>
                  </a:lnTo>
                  <a:lnTo>
                    <a:pt x="1002" y="6070"/>
                  </a:lnTo>
                  <a:lnTo>
                    <a:pt x="1135" y="6158"/>
                  </a:lnTo>
                  <a:lnTo>
                    <a:pt x="1267" y="6246"/>
                  </a:lnTo>
                  <a:lnTo>
                    <a:pt x="1415" y="6305"/>
                  </a:lnTo>
                  <a:lnTo>
                    <a:pt x="1562" y="6364"/>
                  </a:lnTo>
                  <a:lnTo>
                    <a:pt x="1724" y="6423"/>
                  </a:lnTo>
                  <a:lnTo>
                    <a:pt x="1871" y="6453"/>
                  </a:lnTo>
                  <a:lnTo>
                    <a:pt x="2092" y="6482"/>
                  </a:lnTo>
                  <a:lnTo>
                    <a:pt x="2313" y="6482"/>
                  </a:lnTo>
                  <a:lnTo>
                    <a:pt x="2534" y="6467"/>
                  </a:lnTo>
                  <a:lnTo>
                    <a:pt x="2740" y="6423"/>
                  </a:lnTo>
                  <a:lnTo>
                    <a:pt x="2947" y="6364"/>
                  </a:lnTo>
                  <a:lnTo>
                    <a:pt x="3153" y="6291"/>
                  </a:lnTo>
                  <a:lnTo>
                    <a:pt x="3359" y="6202"/>
                  </a:lnTo>
                  <a:lnTo>
                    <a:pt x="3551" y="6084"/>
                  </a:lnTo>
                  <a:lnTo>
                    <a:pt x="3742" y="5952"/>
                  </a:lnTo>
                  <a:lnTo>
                    <a:pt x="3919" y="5819"/>
                  </a:lnTo>
                  <a:lnTo>
                    <a:pt x="4081" y="5672"/>
                  </a:lnTo>
                  <a:lnTo>
                    <a:pt x="4243" y="5510"/>
                  </a:lnTo>
                  <a:lnTo>
                    <a:pt x="4405" y="5333"/>
                  </a:lnTo>
                  <a:lnTo>
                    <a:pt x="4552" y="5156"/>
                  </a:lnTo>
                  <a:lnTo>
                    <a:pt x="4685" y="4980"/>
                  </a:lnTo>
                  <a:lnTo>
                    <a:pt x="4803" y="4788"/>
                  </a:lnTo>
                  <a:lnTo>
                    <a:pt x="4921" y="4567"/>
                  </a:lnTo>
                  <a:lnTo>
                    <a:pt x="5024" y="4361"/>
                  </a:lnTo>
                  <a:lnTo>
                    <a:pt x="5127" y="4140"/>
                  </a:lnTo>
                  <a:lnTo>
                    <a:pt x="5200" y="3904"/>
                  </a:lnTo>
                  <a:lnTo>
                    <a:pt x="5274" y="3669"/>
                  </a:lnTo>
                  <a:lnTo>
                    <a:pt x="5333" y="3448"/>
                  </a:lnTo>
                  <a:lnTo>
                    <a:pt x="5392" y="3197"/>
                  </a:lnTo>
                  <a:lnTo>
                    <a:pt x="5421" y="2962"/>
                  </a:lnTo>
                  <a:lnTo>
                    <a:pt x="5436" y="2726"/>
                  </a:lnTo>
                  <a:lnTo>
                    <a:pt x="5451" y="2490"/>
                  </a:lnTo>
                  <a:lnTo>
                    <a:pt x="5436" y="2255"/>
                  </a:lnTo>
                  <a:lnTo>
                    <a:pt x="5407" y="2019"/>
                  </a:lnTo>
                  <a:lnTo>
                    <a:pt x="5377" y="1783"/>
                  </a:lnTo>
                  <a:lnTo>
                    <a:pt x="5318" y="1547"/>
                  </a:lnTo>
                  <a:lnTo>
                    <a:pt x="5245" y="1327"/>
                  </a:lnTo>
                  <a:lnTo>
                    <a:pt x="5156" y="1091"/>
                  </a:lnTo>
                  <a:lnTo>
                    <a:pt x="5053" y="885"/>
                  </a:lnTo>
                  <a:lnTo>
                    <a:pt x="4935" y="693"/>
                  </a:lnTo>
                  <a:lnTo>
                    <a:pt x="4803" y="531"/>
                  </a:lnTo>
                  <a:lnTo>
                    <a:pt x="4670" y="399"/>
                  </a:lnTo>
                  <a:lnTo>
                    <a:pt x="4538" y="281"/>
                  </a:lnTo>
                  <a:lnTo>
                    <a:pt x="4390" y="178"/>
                  </a:lnTo>
                  <a:lnTo>
                    <a:pt x="4243" y="104"/>
                  </a:lnTo>
                  <a:lnTo>
                    <a:pt x="4081" y="45"/>
                  </a:lnTo>
                  <a:lnTo>
                    <a:pt x="3919" y="16"/>
                  </a:lnTo>
                  <a:lnTo>
                    <a:pt x="37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3"/>
            <p:cNvSpPr/>
            <p:nvPr/>
          </p:nvSpPr>
          <p:spPr>
            <a:xfrm>
              <a:off x="3487351" y="1053037"/>
              <a:ext cx="398877" cy="474394"/>
            </a:xfrm>
            <a:custGeom>
              <a:avLst/>
              <a:gdLst/>
              <a:ahLst/>
              <a:cxnLst/>
              <a:rect l="l" t="t" r="r" b="b"/>
              <a:pathLst>
                <a:path w="5451" h="6483" fill="none" extrusionOk="0">
                  <a:moveTo>
                    <a:pt x="5156" y="1091"/>
                  </a:moveTo>
                  <a:lnTo>
                    <a:pt x="5156" y="1091"/>
                  </a:lnTo>
                  <a:lnTo>
                    <a:pt x="5245" y="1327"/>
                  </a:lnTo>
                  <a:lnTo>
                    <a:pt x="5318" y="1547"/>
                  </a:lnTo>
                  <a:lnTo>
                    <a:pt x="5377" y="1783"/>
                  </a:lnTo>
                  <a:lnTo>
                    <a:pt x="5407" y="2019"/>
                  </a:lnTo>
                  <a:lnTo>
                    <a:pt x="5436" y="2255"/>
                  </a:lnTo>
                  <a:lnTo>
                    <a:pt x="5451" y="2490"/>
                  </a:lnTo>
                  <a:lnTo>
                    <a:pt x="5436" y="2726"/>
                  </a:lnTo>
                  <a:lnTo>
                    <a:pt x="5421" y="2962"/>
                  </a:lnTo>
                  <a:lnTo>
                    <a:pt x="5392" y="3197"/>
                  </a:lnTo>
                  <a:lnTo>
                    <a:pt x="5333" y="3448"/>
                  </a:lnTo>
                  <a:lnTo>
                    <a:pt x="5274" y="3669"/>
                  </a:lnTo>
                  <a:lnTo>
                    <a:pt x="5200" y="3904"/>
                  </a:lnTo>
                  <a:lnTo>
                    <a:pt x="5127" y="4140"/>
                  </a:lnTo>
                  <a:lnTo>
                    <a:pt x="5024" y="4361"/>
                  </a:lnTo>
                  <a:lnTo>
                    <a:pt x="4921" y="4567"/>
                  </a:lnTo>
                  <a:lnTo>
                    <a:pt x="4803" y="4788"/>
                  </a:lnTo>
                  <a:lnTo>
                    <a:pt x="4803" y="4788"/>
                  </a:lnTo>
                  <a:lnTo>
                    <a:pt x="4685" y="4980"/>
                  </a:lnTo>
                  <a:lnTo>
                    <a:pt x="4552" y="5156"/>
                  </a:lnTo>
                  <a:lnTo>
                    <a:pt x="4405" y="5333"/>
                  </a:lnTo>
                  <a:lnTo>
                    <a:pt x="4243" y="5510"/>
                  </a:lnTo>
                  <a:lnTo>
                    <a:pt x="4081" y="5672"/>
                  </a:lnTo>
                  <a:lnTo>
                    <a:pt x="3919" y="5819"/>
                  </a:lnTo>
                  <a:lnTo>
                    <a:pt x="3742" y="5952"/>
                  </a:lnTo>
                  <a:lnTo>
                    <a:pt x="3551" y="6084"/>
                  </a:lnTo>
                  <a:lnTo>
                    <a:pt x="3359" y="6202"/>
                  </a:lnTo>
                  <a:lnTo>
                    <a:pt x="3153" y="6291"/>
                  </a:lnTo>
                  <a:lnTo>
                    <a:pt x="2947" y="6364"/>
                  </a:lnTo>
                  <a:lnTo>
                    <a:pt x="2740" y="6423"/>
                  </a:lnTo>
                  <a:lnTo>
                    <a:pt x="2534" y="6467"/>
                  </a:lnTo>
                  <a:lnTo>
                    <a:pt x="2313" y="6482"/>
                  </a:lnTo>
                  <a:lnTo>
                    <a:pt x="2092" y="6482"/>
                  </a:lnTo>
                  <a:lnTo>
                    <a:pt x="1871" y="6453"/>
                  </a:lnTo>
                  <a:lnTo>
                    <a:pt x="1871" y="6453"/>
                  </a:lnTo>
                  <a:lnTo>
                    <a:pt x="1724" y="6423"/>
                  </a:lnTo>
                  <a:lnTo>
                    <a:pt x="1562" y="6364"/>
                  </a:lnTo>
                  <a:lnTo>
                    <a:pt x="1415" y="6305"/>
                  </a:lnTo>
                  <a:lnTo>
                    <a:pt x="1267" y="6246"/>
                  </a:lnTo>
                  <a:lnTo>
                    <a:pt x="1135" y="6158"/>
                  </a:lnTo>
                  <a:lnTo>
                    <a:pt x="1002" y="6070"/>
                  </a:lnTo>
                  <a:lnTo>
                    <a:pt x="870" y="5967"/>
                  </a:lnTo>
                  <a:lnTo>
                    <a:pt x="752" y="5863"/>
                  </a:lnTo>
                  <a:lnTo>
                    <a:pt x="649" y="5746"/>
                  </a:lnTo>
                  <a:lnTo>
                    <a:pt x="546" y="5613"/>
                  </a:lnTo>
                  <a:lnTo>
                    <a:pt x="443" y="5480"/>
                  </a:lnTo>
                  <a:lnTo>
                    <a:pt x="354" y="5348"/>
                  </a:lnTo>
                  <a:lnTo>
                    <a:pt x="281" y="5201"/>
                  </a:lnTo>
                  <a:lnTo>
                    <a:pt x="207" y="5053"/>
                  </a:lnTo>
                  <a:lnTo>
                    <a:pt x="148" y="4906"/>
                  </a:lnTo>
                  <a:lnTo>
                    <a:pt x="104" y="4759"/>
                  </a:lnTo>
                  <a:lnTo>
                    <a:pt x="104" y="4759"/>
                  </a:lnTo>
                  <a:lnTo>
                    <a:pt x="60" y="4597"/>
                  </a:lnTo>
                  <a:lnTo>
                    <a:pt x="30" y="4435"/>
                  </a:lnTo>
                  <a:lnTo>
                    <a:pt x="1" y="4287"/>
                  </a:lnTo>
                  <a:lnTo>
                    <a:pt x="1" y="4125"/>
                  </a:lnTo>
                  <a:lnTo>
                    <a:pt x="1" y="3801"/>
                  </a:lnTo>
                  <a:lnTo>
                    <a:pt x="30" y="3477"/>
                  </a:lnTo>
                  <a:lnTo>
                    <a:pt x="104" y="3153"/>
                  </a:lnTo>
                  <a:lnTo>
                    <a:pt x="192" y="2844"/>
                  </a:lnTo>
                  <a:lnTo>
                    <a:pt x="310" y="2549"/>
                  </a:lnTo>
                  <a:lnTo>
                    <a:pt x="457" y="2255"/>
                  </a:lnTo>
                  <a:lnTo>
                    <a:pt x="457" y="2255"/>
                  </a:lnTo>
                  <a:lnTo>
                    <a:pt x="649" y="1975"/>
                  </a:lnTo>
                  <a:lnTo>
                    <a:pt x="870" y="1680"/>
                  </a:lnTo>
                  <a:lnTo>
                    <a:pt x="1120" y="1400"/>
                  </a:lnTo>
                  <a:lnTo>
                    <a:pt x="1400" y="1106"/>
                  </a:lnTo>
                  <a:lnTo>
                    <a:pt x="1709" y="840"/>
                  </a:lnTo>
                  <a:lnTo>
                    <a:pt x="2033" y="605"/>
                  </a:lnTo>
                  <a:lnTo>
                    <a:pt x="2195" y="487"/>
                  </a:lnTo>
                  <a:lnTo>
                    <a:pt x="2372" y="384"/>
                  </a:lnTo>
                  <a:lnTo>
                    <a:pt x="2549" y="295"/>
                  </a:lnTo>
                  <a:lnTo>
                    <a:pt x="2711" y="222"/>
                  </a:lnTo>
                  <a:lnTo>
                    <a:pt x="2888" y="148"/>
                  </a:lnTo>
                  <a:lnTo>
                    <a:pt x="3065" y="89"/>
                  </a:lnTo>
                  <a:lnTo>
                    <a:pt x="3241" y="45"/>
                  </a:lnTo>
                  <a:lnTo>
                    <a:pt x="3418" y="16"/>
                  </a:lnTo>
                  <a:lnTo>
                    <a:pt x="3580" y="1"/>
                  </a:lnTo>
                  <a:lnTo>
                    <a:pt x="3757" y="1"/>
                  </a:lnTo>
                  <a:lnTo>
                    <a:pt x="3919" y="16"/>
                  </a:lnTo>
                  <a:lnTo>
                    <a:pt x="4081" y="45"/>
                  </a:lnTo>
                  <a:lnTo>
                    <a:pt x="4243" y="104"/>
                  </a:lnTo>
                  <a:lnTo>
                    <a:pt x="4390" y="178"/>
                  </a:lnTo>
                  <a:lnTo>
                    <a:pt x="4538" y="281"/>
                  </a:lnTo>
                  <a:lnTo>
                    <a:pt x="4670" y="399"/>
                  </a:lnTo>
                  <a:lnTo>
                    <a:pt x="4803" y="531"/>
                  </a:lnTo>
                  <a:lnTo>
                    <a:pt x="4935" y="693"/>
                  </a:lnTo>
                  <a:lnTo>
                    <a:pt x="5053" y="885"/>
                  </a:lnTo>
                  <a:lnTo>
                    <a:pt x="5156" y="10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3"/>
            <p:cNvSpPr/>
            <p:nvPr/>
          </p:nvSpPr>
          <p:spPr>
            <a:xfrm>
              <a:off x="3510035" y="1087576"/>
              <a:ext cx="287797" cy="390242"/>
            </a:xfrm>
            <a:custGeom>
              <a:avLst/>
              <a:gdLst/>
              <a:ahLst/>
              <a:cxnLst/>
              <a:rect l="l" t="t" r="r" b="b"/>
              <a:pathLst>
                <a:path w="3933" h="5333" extrusionOk="0">
                  <a:moveTo>
                    <a:pt x="3152" y="0"/>
                  </a:moveTo>
                  <a:lnTo>
                    <a:pt x="2961" y="30"/>
                  </a:lnTo>
                  <a:lnTo>
                    <a:pt x="2784" y="59"/>
                  </a:lnTo>
                  <a:lnTo>
                    <a:pt x="2607" y="118"/>
                  </a:lnTo>
                  <a:lnTo>
                    <a:pt x="2430" y="192"/>
                  </a:lnTo>
                  <a:lnTo>
                    <a:pt x="2254" y="280"/>
                  </a:lnTo>
                  <a:lnTo>
                    <a:pt x="2092" y="383"/>
                  </a:lnTo>
                  <a:lnTo>
                    <a:pt x="1944" y="486"/>
                  </a:lnTo>
                  <a:lnTo>
                    <a:pt x="1782" y="604"/>
                  </a:lnTo>
                  <a:lnTo>
                    <a:pt x="1635" y="737"/>
                  </a:lnTo>
                  <a:lnTo>
                    <a:pt x="1502" y="869"/>
                  </a:lnTo>
                  <a:lnTo>
                    <a:pt x="1237" y="1164"/>
                  </a:lnTo>
                  <a:lnTo>
                    <a:pt x="1002" y="1458"/>
                  </a:lnTo>
                  <a:lnTo>
                    <a:pt x="781" y="1753"/>
                  </a:lnTo>
                  <a:lnTo>
                    <a:pt x="530" y="2136"/>
                  </a:lnTo>
                  <a:lnTo>
                    <a:pt x="412" y="2328"/>
                  </a:lnTo>
                  <a:lnTo>
                    <a:pt x="309" y="2534"/>
                  </a:lnTo>
                  <a:lnTo>
                    <a:pt x="221" y="2740"/>
                  </a:lnTo>
                  <a:lnTo>
                    <a:pt x="133" y="2946"/>
                  </a:lnTo>
                  <a:lnTo>
                    <a:pt x="74" y="3167"/>
                  </a:lnTo>
                  <a:lnTo>
                    <a:pt x="29" y="3388"/>
                  </a:lnTo>
                  <a:lnTo>
                    <a:pt x="0" y="3609"/>
                  </a:lnTo>
                  <a:lnTo>
                    <a:pt x="0" y="3830"/>
                  </a:lnTo>
                  <a:lnTo>
                    <a:pt x="29" y="4066"/>
                  </a:lnTo>
                  <a:lnTo>
                    <a:pt x="74" y="4287"/>
                  </a:lnTo>
                  <a:lnTo>
                    <a:pt x="162" y="4493"/>
                  </a:lnTo>
                  <a:lnTo>
                    <a:pt x="250" y="4699"/>
                  </a:lnTo>
                  <a:lnTo>
                    <a:pt x="383" y="4876"/>
                  </a:lnTo>
                  <a:lnTo>
                    <a:pt x="457" y="4964"/>
                  </a:lnTo>
                  <a:lnTo>
                    <a:pt x="545" y="5038"/>
                  </a:lnTo>
                  <a:lnTo>
                    <a:pt x="633" y="5097"/>
                  </a:lnTo>
                  <a:lnTo>
                    <a:pt x="722" y="5156"/>
                  </a:lnTo>
                  <a:lnTo>
                    <a:pt x="825" y="5215"/>
                  </a:lnTo>
                  <a:lnTo>
                    <a:pt x="928" y="5244"/>
                  </a:lnTo>
                  <a:lnTo>
                    <a:pt x="1031" y="5288"/>
                  </a:lnTo>
                  <a:lnTo>
                    <a:pt x="1134" y="5303"/>
                  </a:lnTo>
                  <a:lnTo>
                    <a:pt x="1252" y="5318"/>
                  </a:lnTo>
                  <a:lnTo>
                    <a:pt x="1355" y="5332"/>
                  </a:lnTo>
                  <a:lnTo>
                    <a:pt x="1473" y="5318"/>
                  </a:lnTo>
                  <a:lnTo>
                    <a:pt x="1591" y="5303"/>
                  </a:lnTo>
                  <a:lnTo>
                    <a:pt x="1694" y="5274"/>
                  </a:lnTo>
                  <a:lnTo>
                    <a:pt x="1797" y="5244"/>
                  </a:lnTo>
                  <a:lnTo>
                    <a:pt x="1900" y="5185"/>
                  </a:lnTo>
                  <a:lnTo>
                    <a:pt x="2003" y="5126"/>
                  </a:lnTo>
                  <a:lnTo>
                    <a:pt x="2092" y="5053"/>
                  </a:lnTo>
                  <a:lnTo>
                    <a:pt x="2165" y="4964"/>
                  </a:lnTo>
                  <a:lnTo>
                    <a:pt x="2239" y="4876"/>
                  </a:lnTo>
                  <a:lnTo>
                    <a:pt x="2298" y="4773"/>
                  </a:lnTo>
                  <a:lnTo>
                    <a:pt x="2342" y="4655"/>
                  </a:lnTo>
                  <a:lnTo>
                    <a:pt x="2372" y="4552"/>
                  </a:lnTo>
                  <a:lnTo>
                    <a:pt x="2416" y="4316"/>
                  </a:lnTo>
                  <a:lnTo>
                    <a:pt x="2445" y="4066"/>
                  </a:lnTo>
                  <a:lnTo>
                    <a:pt x="2475" y="3565"/>
                  </a:lnTo>
                  <a:lnTo>
                    <a:pt x="2489" y="3314"/>
                  </a:lnTo>
                  <a:lnTo>
                    <a:pt x="2534" y="3079"/>
                  </a:lnTo>
                  <a:lnTo>
                    <a:pt x="2593" y="2873"/>
                  </a:lnTo>
                  <a:lnTo>
                    <a:pt x="2681" y="2696"/>
                  </a:lnTo>
                  <a:lnTo>
                    <a:pt x="2769" y="2519"/>
                  </a:lnTo>
                  <a:lnTo>
                    <a:pt x="2887" y="2342"/>
                  </a:lnTo>
                  <a:lnTo>
                    <a:pt x="3005" y="2180"/>
                  </a:lnTo>
                  <a:lnTo>
                    <a:pt x="3138" y="2018"/>
                  </a:lnTo>
                  <a:lnTo>
                    <a:pt x="3417" y="1724"/>
                  </a:lnTo>
                  <a:lnTo>
                    <a:pt x="3506" y="1620"/>
                  </a:lnTo>
                  <a:lnTo>
                    <a:pt x="3594" y="1488"/>
                  </a:lnTo>
                  <a:lnTo>
                    <a:pt x="3683" y="1355"/>
                  </a:lnTo>
                  <a:lnTo>
                    <a:pt x="3756" y="1223"/>
                  </a:lnTo>
                  <a:lnTo>
                    <a:pt x="3815" y="1075"/>
                  </a:lnTo>
                  <a:lnTo>
                    <a:pt x="3874" y="943"/>
                  </a:lnTo>
                  <a:lnTo>
                    <a:pt x="3904" y="796"/>
                  </a:lnTo>
                  <a:lnTo>
                    <a:pt x="3933" y="663"/>
                  </a:lnTo>
                  <a:lnTo>
                    <a:pt x="3933" y="530"/>
                  </a:lnTo>
                  <a:lnTo>
                    <a:pt x="3918" y="398"/>
                  </a:lnTo>
                  <a:lnTo>
                    <a:pt x="3874" y="295"/>
                  </a:lnTo>
                  <a:lnTo>
                    <a:pt x="3800" y="192"/>
                  </a:lnTo>
                  <a:lnTo>
                    <a:pt x="3712" y="118"/>
                  </a:lnTo>
                  <a:lnTo>
                    <a:pt x="3579" y="59"/>
                  </a:lnTo>
                  <a:lnTo>
                    <a:pt x="3432" y="15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3"/>
            <p:cNvSpPr/>
            <p:nvPr/>
          </p:nvSpPr>
          <p:spPr>
            <a:xfrm>
              <a:off x="3510035" y="1087576"/>
              <a:ext cx="287797" cy="390242"/>
            </a:xfrm>
            <a:custGeom>
              <a:avLst/>
              <a:gdLst/>
              <a:ahLst/>
              <a:cxnLst/>
              <a:rect l="l" t="t" r="r" b="b"/>
              <a:pathLst>
                <a:path w="3933" h="5333" fill="none" extrusionOk="0">
                  <a:moveTo>
                    <a:pt x="3241" y="0"/>
                  </a:moveTo>
                  <a:lnTo>
                    <a:pt x="3241" y="0"/>
                  </a:lnTo>
                  <a:lnTo>
                    <a:pt x="3152" y="0"/>
                  </a:lnTo>
                  <a:lnTo>
                    <a:pt x="3152" y="0"/>
                  </a:lnTo>
                  <a:lnTo>
                    <a:pt x="2961" y="30"/>
                  </a:lnTo>
                  <a:lnTo>
                    <a:pt x="2784" y="59"/>
                  </a:lnTo>
                  <a:lnTo>
                    <a:pt x="2607" y="118"/>
                  </a:lnTo>
                  <a:lnTo>
                    <a:pt x="2430" y="192"/>
                  </a:lnTo>
                  <a:lnTo>
                    <a:pt x="2254" y="280"/>
                  </a:lnTo>
                  <a:lnTo>
                    <a:pt x="2092" y="383"/>
                  </a:lnTo>
                  <a:lnTo>
                    <a:pt x="1944" y="486"/>
                  </a:lnTo>
                  <a:lnTo>
                    <a:pt x="1782" y="604"/>
                  </a:lnTo>
                  <a:lnTo>
                    <a:pt x="1635" y="737"/>
                  </a:lnTo>
                  <a:lnTo>
                    <a:pt x="1502" y="869"/>
                  </a:lnTo>
                  <a:lnTo>
                    <a:pt x="1237" y="1164"/>
                  </a:lnTo>
                  <a:lnTo>
                    <a:pt x="1002" y="1458"/>
                  </a:lnTo>
                  <a:lnTo>
                    <a:pt x="781" y="1753"/>
                  </a:lnTo>
                  <a:lnTo>
                    <a:pt x="781" y="1753"/>
                  </a:lnTo>
                  <a:lnTo>
                    <a:pt x="530" y="2136"/>
                  </a:lnTo>
                  <a:lnTo>
                    <a:pt x="412" y="2328"/>
                  </a:lnTo>
                  <a:lnTo>
                    <a:pt x="309" y="2534"/>
                  </a:lnTo>
                  <a:lnTo>
                    <a:pt x="221" y="2740"/>
                  </a:lnTo>
                  <a:lnTo>
                    <a:pt x="133" y="2946"/>
                  </a:lnTo>
                  <a:lnTo>
                    <a:pt x="74" y="3167"/>
                  </a:lnTo>
                  <a:lnTo>
                    <a:pt x="29" y="3388"/>
                  </a:lnTo>
                  <a:lnTo>
                    <a:pt x="29" y="3388"/>
                  </a:lnTo>
                  <a:lnTo>
                    <a:pt x="0" y="3609"/>
                  </a:lnTo>
                  <a:lnTo>
                    <a:pt x="0" y="3830"/>
                  </a:lnTo>
                  <a:lnTo>
                    <a:pt x="29" y="4066"/>
                  </a:lnTo>
                  <a:lnTo>
                    <a:pt x="74" y="4287"/>
                  </a:lnTo>
                  <a:lnTo>
                    <a:pt x="162" y="4493"/>
                  </a:lnTo>
                  <a:lnTo>
                    <a:pt x="250" y="4699"/>
                  </a:lnTo>
                  <a:lnTo>
                    <a:pt x="383" y="4876"/>
                  </a:lnTo>
                  <a:lnTo>
                    <a:pt x="457" y="4964"/>
                  </a:lnTo>
                  <a:lnTo>
                    <a:pt x="545" y="5038"/>
                  </a:lnTo>
                  <a:lnTo>
                    <a:pt x="545" y="5038"/>
                  </a:lnTo>
                  <a:lnTo>
                    <a:pt x="633" y="5097"/>
                  </a:lnTo>
                  <a:lnTo>
                    <a:pt x="722" y="5156"/>
                  </a:lnTo>
                  <a:lnTo>
                    <a:pt x="825" y="5215"/>
                  </a:lnTo>
                  <a:lnTo>
                    <a:pt x="928" y="5244"/>
                  </a:lnTo>
                  <a:lnTo>
                    <a:pt x="1031" y="5288"/>
                  </a:lnTo>
                  <a:lnTo>
                    <a:pt x="1134" y="5303"/>
                  </a:lnTo>
                  <a:lnTo>
                    <a:pt x="1252" y="5318"/>
                  </a:lnTo>
                  <a:lnTo>
                    <a:pt x="1355" y="5332"/>
                  </a:lnTo>
                  <a:lnTo>
                    <a:pt x="1355" y="5332"/>
                  </a:lnTo>
                  <a:lnTo>
                    <a:pt x="1473" y="5318"/>
                  </a:lnTo>
                  <a:lnTo>
                    <a:pt x="1591" y="5303"/>
                  </a:lnTo>
                  <a:lnTo>
                    <a:pt x="1694" y="5274"/>
                  </a:lnTo>
                  <a:lnTo>
                    <a:pt x="1797" y="5244"/>
                  </a:lnTo>
                  <a:lnTo>
                    <a:pt x="1900" y="5185"/>
                  </a:lnTo>
                  <a:lnTo>
                    <a:pt x="2003" y="5126"/>
                  </a:lnTo>
                  <a:lnTo>
                    <a:pt x="2092" y="5053"/>
                  </a:lnTo>
                  <a:lnTo>
                    <a:pt x="2165" y="4964"/>
                  </a:lnTo>
                  <a:lnTo>
                    <a:pt x="2165" y="4964"/>
                  </a:lnTo>
                  <a:lnTo>
                    <a:pt x="2239" y="4876"/>
                  </a:lnTo>
                  <a:lnTo>
                    <a:pt x="2298" y="4773"/>
                  </a:lnTo>
                  <a:lnTo>
                    <a:pt x="2342" y="4655"/>
                  </a:lnTo>
                  <a:lnTo>
                    <a:pt x="2372" y="4552"/>
                  </a:lnTo>
                  <a:lnTo>
                    <a:pt x="2416" y="4316"/>
                  </a:lnTo>
                  <a:lnTo>
                    <a:pt x="2445" y="4066"/>
                  </a:lnTo>
                  <a:lnTo>
                    <a:pt x="2475" y="3565"/>
                  </a:lnTo>
                  <a:lnTo>
                    <a:pt x="2489" y="3314"/>
                  </a:lnTo>
                  <a:lnTo>
                    <a:pt x="2534" y="3079"/>
                  </a:lnTo>
                  <a:lnTo>
                    <a:pt x="2534" y="3079"/>
                  </a:lnTo>
                  <a:lnTo>
                    <a:pt x="2593" y="2873"/>
                  </a:lnTo>
                  <a:lnTo>
                    <a:pt x="2681" y="2696"/>
                  </a:lnTo>
                  <a:lnTo>
                    <a:pt x="2769" y="2519"/>
                  </a:lnTo>
                  <a:lnTo>
                    <a:pt x="2887" y="2342"/>
                  </a:lnTo>
                  <a:lnTo>
                    <a:pt x="3005" y="2180"/>
                  </a:lnTo>
                  <a:lnTo>
                    <a:pt x="3138" y="2018"/>
                  </a:lnTo>
                  <a:lnTo>
                    <a:pt x="3417" y="1724"/>
                  </a:lnTo>
                  <a:lnTo>
                    <a:pt x="3417" y="1724"/>
                  </a:lnTo>
                  <a:lnTo>
                    <a:pt x="3506" y="1620"/>
                  </a:lnTo>
                  <a:lnTo>
                    <a:pt x="3594" y="1488"/>
                  </a:lnTo>
                  <a:lnTo>
                    <a:pt x="3683" y="1355"/>
                  </a:lnTo>
                  <a:lnTo>
                    <a:pt x="3756" y="1223"/>
                  </a:lnTo>
                  <a:lnTo>
                    <a:pt x="3815" y="1075"/>
                  </a:lnTo>
                  <a:lnTo>
                    <a:pt x="3874" y="943"/>
                  </a:lnTo>
                  <a:lnTo>
                    <a:pt x="3904" y="796"/>
                  </a:lnTo>
                  <a:lnTo>
                    <a:pt x="3933" y="663"/>
                  </a:lnTo>
                  <a:lnTo>
                    <a:pt x="3933" y="530"/>
                  </a:lnTo>
                  <a:lnTo>
                    <a:pt x="3918" y="398"/>
                  </a:lnTo>
                  <a:lnTo>
                    <a:pt x="3874" y="295"/>
                  </a:lnTo>
                  <a:lnTo>
                    <a:pt x="3800" y="192"/>
                  </a:lnTo>
                  <a:lnTo>
                    <a:pt x="3712" y="118"/>
                  </a:lnTo>
                  <a:lnTo>
                    <a:pt x="3579" y="59"/>
                  </a:lnTo>
                  <a:lnTo>
                    <a:pt x="3432" y="15"/>
                  </a:lnTo>
                  <a:lnTo>
                    <a:pt x="3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23"/>
          <p:cNvGrpSpPr/>
          <p:nvPr/>
        </p:nvGrpSpPr>
        <p:grpSpPr>
          <a:xfrm rot="-474939">
            <a:off x="10785" y="125232"/>
            <a:ext cx="909426" cy="1194019"/>
            <a:chOff x="5544733" y="-607674"/>
            <a:chExt cx="2039767" cy="2678085"/>
          </a:xfrm>
        </p:grpSpPr>
        <p:sp>
          <p:nvSpPr>
            <p:cNvPr id="1848" name="Google Shape;1848;p23"/>
            <p:cNvSpPr/>
            <p:nvPr/>
          </p:nvSpPr>
          <p:spPr>
            <a:xfrm rot="-1331118">
              <a:off x="6445079" y="-345278"/>
              <a:ext cx="535268" cy="295516"/>
            </a:xfrm>
            <a:custGeom>
              <a:avLst/>
              <a:gdLst/>
              <a:ahLst/>
              <a:cxnLst/>
              <a:rect l="l" t="t" r="r" b="b"/>
              <a:pathLst>
                <a:path w="12440" h="6868" extrusionOk="0">
                  <a:moveTo>
                    <a:pt x="2327" y="1"/>
                  </a:moveTo>
                  <a:lnTo>
                    <a:pt x="2176" y="14"/>
                  </a:lnTo>
                  <a:lnTo>
                    <a:pt x="2013" y="39"/>
                  </a:lnTo>
                  <a:lnTo>
                    <a:pt x="1849" y="64"/>
                  </a:lnTo>
                  <a:lnTo>
                    <a:pt x="1698" y="89"/>
                  </a:lnTo>
                  <a:lnTo>
                    <a:pt x="1535" y="139"/>
                  </a:lnTo>
                  <a:lnTo>
                    <a:pt x="1384" y="190"/>
                  </a:lnTo>
                  <a:lnTo>
                    <a:pt x="1233" y="240"/>
                  </a:lnTo>
                  <a:lnTo>
                    <a:pt x="1082" y="315"/>
                  </a:lnTo>
                  <a:lnTo>
                    <a:pt x="944" y="378"/>
                  </a:lnTo>
                  <a:lnTo>
                    <a:pt x="818" y="466"/>
                  </a:lnTo>
                  <a:lnTo>
                    <a:pt x="692" y="554"/>
                  </a:lnTo>
                  <a:lnTo>
                    <a:pt x="566" y="642"/>
                  </a:lnTo>
                  <a:lnTo>
                    <a:pt x="453" y="743"/>
                  </a:lnTo>
                  <a:lnTo>
                    <a:pt x="353" y="844"/>
                  </a:lnTo>
                  <a:lnTo>
                    <a:pt x="265" y="957"/>
                  </a:lnTo>
                  <a:lnTo>
                    <a:pt x="189" y="1083"/>
                  </a:lnTo>
                  <a:lnTo>
                    <a:pt x="126" y="1208"/>
                  </a:lnTo>
                  <a:lnTo>
                    <a:pt x="76" y="1334"/>
                  </a:lnTo>
                  <a:lnTo>
                    <a:pt x="26" y="1472"/>
                  </a:lnTo>
                  <a:lnTo>
                    <a:pt x="0" y="1611"/>
                  </a:lnTo>
                  <a:lnTo>
                    <a:pt x="0" y="1762"/>
                  </a:lnTo>
                  <a:lnTo>
                    <a:pt x="0" y="1913"/>
                  </a:lnTo>
                  <a:lnTo>
                    <a:pt x="38" y="2076"/>
                  </a:lnTo>
                  <a:lnTo>
                    <a:pt x="76" y="2240"/>
                  </a:lnTo>
                  <a:lnTo>
                    <a:pt x="139" y="2403"/>
                  </a:lnTo>
                  <a:lnTo>
                    <a:pt x="227" y="2567"/>
                  </a:lnTo>
                  <a:lnTo>
                    <a:pt x="327" y="2743"/>
                  </a:lnTo>
                  <a:lnTo>
                    <a:pt x="428" y="2881"/>
                  </a:lnTo>
                  <a:lnTo>
                    <a:pt x="541" y="3007"/>
                  </a:lnTo>
                  <a:lnTo>
                    <a:pt x="667" y="3133"/>
                  </a:lnTo>
                  <a:lnTo>
                    <a:pt x="793" y="3246"/>
                  </a:lnTo>
                  <a:lnTo>
                    <a:pt x="931" y="3346"/>
                  </a:lnTo>
                  <a:lnTo>
                    <a:pt x="1082" y="3434"/>
                  </a:lnTo>
                  <a:lnTo>
                    <a:pt x="1371" y="3611"/>
                  </a:lnTo>
                  <a:lnTo>
                    <a:pt x="1837" y="3875"/>
                  </a:lnTo>
                  <a:lnTo>
                    <a:pt x="2302" y="4126"/>
                  </a:lnTo>
                  <a:lnTo>
                    <a:pt x="2767" y="4378"/>
                  </a:lnTo>
                  <a:lnTo>
                    <a:pt x="3245" y="4604"/>
                  </a:lnTo>
                  <a:lnTo>
                    <a:pt x="3723" y="4831"/>
                  </a:lnTo>
                  <a:lnTo>
                    <a:pt x="4201" y="5044"/>
                  </a:lnTo>
                  <a:lnTo>
                    <a:pt x="4692" y="5258"/>
                  </a:lnTo>
                  <a:lnTo>
                    <a:pt x="5182" y="5459"/>
                  </a:lnTo>
                  <a:lnTo>
                    <a:pt x="5673" y="5648"/>
                  </a:lnTo>
                  <a:lnTo>
                    <a:pt x="6176" y="5824"/>
                  </a:lnTo>
                  <a:lnTo>
                    <a:pt x="6679" y="5988"/>
                  </a:lnTo>
                  <a:lnTo>
                    <a:pt x="7182" y="6151"/>
                  </a:lnTo>
                  <a:lnTo>
                    <a:pt x="7685" y="6302"/>
                  </a:lnTo>
                  <a:lnTo>
                    <a:pt x="8201" y="6440"/>
                  </a:lnTo>
                  <a:lnTo>
                    <a:pt x="8716" y="6566"/>
                  </a:lnTo>
                  <a:lnTo>
                    <a:pt x="9232" y="6692"/>
                  </a:lnTo>
                  <a:lnTo>
                    <a:pt x="9647" y="6780"/>
                  </a:lnTo>
                  <a:lnTo>
                    <a:pt x="9861" y="6818"/>
                  </a:lnTo>
                  <a:lnTo>
                    <a:pt x="10075" y="6843"/>
                  </a:lnTo>
                  <a:lnTo>
                    <a:pt x="10288" y="6868"/>
                  </a:lnTo>
                  <a:lnTo>
                    <a:pt x="10716" y="6868"/>
                  </a:lnTo>
                  <a:lnTo>
                    <a:pt x="10930" y="6843"/>
                  </a:lnTo>
                  <a:lnTo>
                    <a:pt x="11144" y="6805"/>
                  </a:lnTo>
                  <a:lnTo>
                    <a:pt x="11357" y="6742"/>
                  </a:lnTo>
                  <a:lnTo>
                    <a:pt x="11546" y="6654"/>
                  </a:lnTo>
                  <a:lnTo>
                    <a:pt x="11735" y="6554"/>
                  </a:lnTo>
                  <a:lnTo>
                    <a:pt x="11911" y="6428"/>
                  </a:lnTo>
                  <a:lnTo>
                    <a:pt x="12074" y="6277"/>
                  </a:lnTo>
                  <a:lnTo>
                    <a:pt x="12137" y="6201"/>
                  </a:lnTo>
                  <a:lnTo>
                    <a:pt x="12200" y="6113"/>
                  </a:lnTo>
                  <a:lnTo>
                    <a:pt x="12263" y="6025"/>
                  </a:lnTo>
                  <a:lnTo>
                    <a:pt x="12313" y="5925"/>
                  </a:lnTo>
                  <a:lnTo>
                    <a:pt x="12364" y="5812"/>
                  </a:lnTo>
                  <a:lnTo>
                    <a:pt x="12401" y="5686"/>
                  </a:lnTo>
                  <a:lnTo>
                    <a:pt x="12426" y="5573"/>
                  </a:lnTo>
                  <a:lnTo>
                    <a:pt x="12439" y="5447"/>
                  </a:lnTo>
                  <a:lnTo>
                    <a:pt x="12439" y="5321"/>
                  </a:lnTo>
                  <a:lnTo>
                    <a:pt x="12439" y="5183"/>
                  </a:lnTo>
                  <a:lnTo>
                    <a:pt x="12426" y="5057"/>
                  </a:lnTo>
                  <a:lnTo>
                    <a:pt x="12401" y="4931"/>
                  </a:lnTo>
                  <a:lnTo>
                    <a:pt x="12364" y="4805"/>
                  </a:lnTo>
                  <a:lnTo>
                    <a:pt x="12326" y="4692"/>
                  </a:lnTo>
                  <a:lnTo>
                    <a:pt x="12276" y="4566"/>
                  </a:lnTo>
                  <a:lnTo>
                    <a:pt x="12213" y="4453"/>
                  </a:lnTo>
                  <a:lnTo>
                    <a:pt x="12150" y="4327"/>
                  </a:lnTo>
                  <a:lnTo>
                    <a:pt x="12087" y="4227"/>
                  </a:lnTo>
                  <a:lnTo>
                    <a:pt x="12011" y="4114"/>
                  </a:lnTo>
                  <a:lnTo>
                    <a:pt x="11923" y="4013"/>
                  </a:lnTo>
                  <a:lnTo>
                    <a:pt x="11747" y="3837"/>
                  </a:lnTo>
                  <a:lnTo>
                    <a:pt x="11546" y="3661"/>
                  </a:lnTo>
                  <a:lnTo>
                    <a:pt x="11345" y="3510"/>
                  </a:lnTo>
                  <a:lnTo>
                    <a:pt x="11131" y="3372"/>
                  </a:lnTo>
                  <a:lnTo>
                    <a:pt x="10905" y="3233"/>
                  </a:lnTo>
                  <a:lnTo>
                    <a:pt x="10678" y="3120"/>
                  </a:lnTo>
                  <a:lnTo>
                    <a:pt x="10213" y="2881"/>
                  </a:lnTo>
                  <a:lnTo>
                    <a:pt x="9345" y="2491"/>
                  </a:lnTo>
                  <a:lnTo>
                    <a:pt x="8477" y="2089"/>
                  </a:lnTo>
                  <a:lnTo>
                    <a:pt x="7597" y="1711"/>
                  </a:lnTo>
                  <a:lnTo>
                    <a:pt x="6704" y="1347"/>
                  </a:lnTo>
                  <a:lnTo>
                    <a:pt x="5811" y="1007"/>
                  </a:lnTo>
                  <a:lnTo>
                    <a:pt x="4905" y="680"/>
                  </a:lnTo>
                  <a:lnTo>
                    <a:pt x="4000" y="378"/>
                  </a:lnTo>
                  <a:lnTo>
                    <a:pt x="3094" y="89"/>
                  </a:lnTo>
                  <a:lnTo>
                    <a:pt x="2943" y="64"/>
                  </a:lnTo>
                  <a:lnTo>
                    <a:pt x="2792" y="26"/>
                  </a:lnTo>
                  <a:lnTo>
                    <a:pt x="2642" y="14"/>
                  </a:lnTo>
                  <a:lnTo>
                    <a:pt x="24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3"/>
            <p:cNvSpPr/>
            <p:nvPr/>
          </p:nvSpPr>
          <p:spPr>
            <a:xfrm rot="-1331118">
              <a:off x="5871350" y="-119060"/>
              <a:ext cx="1386533" cy="2001790"/>
            </a:xfrm>
            <a:custGeom>
              <a:avLst/>
              <a:gdLst/>
              <a:ahLst/>
              <a:cxnLst/>
              <a:rect l="l" t="t" r="r" b="b"/>
              <a:pathLst>
                <a:path w="32224" h="46523" extrusionOk="0">
                  <a:moveTo>
                    <a:pt x="13458" y="3723"/>
                  </a:moveTo>
                  <a:lnTo>
                    <a:pt x="13722" y="3736"/>
                  </a:lnTo>
                  <a:lnTo>
                    <a:pt x="13999" y="3773"/>
                  </a:lnTo>
                  <a:lnTo>
                    <a:pt x="14263" y="3836"/>
                  </a:lnTo>
                  <a:lnTo>
                    <a:pt x="14527" y="3924"/>
                  </a:lnTo>
                  <a:lnTo>
                    <a:pt x="14791" y="4025"/>
                  </a:lnTo>
                  <a:lnTo>
                    <a:pt x="15043" y="4151"/>
                  </a:lnTo>
                  <a:lnTo>
                    <a:pt x="15294" y="4276"/>
                  </a:lnTo>
                  <a:lnTo>
                    <a:pt x="15533" y="4427"/>
                  </a:lnTo>
                  <a:lnTo>
                    <a:pt x="15760" y="4603"/>
                  </a:lnTo>
                  <a:lnTo>
                    <a:pt x="15986" y="4780"/>
                  </a:lnTo>
                  <a:lnTo>
                    <a:pt x="16187" y="4968"/>
                  </a:lnTo>
                  <a:lnTo>
                    <a:pt x="16389" y="5157"/>
                  </a:lnTo>
                  <a:lnTo>
                    <a:pt x="16527" y="5320"/>
                  </a:lnTo>
                  <a:lnTo>
                    <a:pt x="16665" y="5484"/>
                  </a:lnTo>
                  <a:lnTo>
                    <a:pt x="16917" y="5823"/>
                  </a:lnTo>
                  <a:lnTo>
                    <a:pt x="17156" y="6176"/>
                  </a:lnTo>
                  <a:lnTo>
                    <a:pt x="17357" y="6540"/>
                  </a:lnTo>
                  <a:lnTo>
                    <a:pt x="17533" y="6930"/>
                  </a:lnTo>
                  <a:lnTo>
                    <a:pt x="17697" y="7320"/>
                  </a:lnTo>
                  <a:lnTo>
                    <a:pt x="17822" y="7723"/>
                  </a:lnTo>
                  <a:lnTo>
                    <a:pt x="17923" y="8138"/>
                  </a:lnTo>
                  <a:lnTo>
                    <a:pt x="17999" y="8553"/>
                  </a:lnTo>
                  <a:lnTo>
                    <a:pt x="18049" y="8968"/>
                  </a:lnTo>
                  <a:lnTo>
                    <a:pt x="18074" y="9395"/>
                  </a:lnTo>
                  <a:lnTo>
                    <a:pt x="18061" y="9823"/>
                  </a:lnTo>
                  <a:lnTo>
                    <a:pt x="18036" y="10238"/>
                  </a:lnTo>
                  <a:lnTo>
                    <a:pt x="17973" y="10666"/>
                  </a:lnTo>
                  <a:lnTo>
                    <a:pt x="17873" y="11068"/>
                  </a:lnTo>
                  <a:lnTo>
                    <a:pt x="17822" y="11282"/>
                  </a:lnTo>
                  <a:lnTo>
                    <a:pt x="17760" y="11483"/>
                  </a:lnTo>
                  <a:lnTo>
                    <a:pt x="12628" y="14879"/>
                  </a:lnTo>
                  <a:lnTo>
                    <a:pt x="12276" y="14313"/>
                  </a:lnTo>
                  <a:lnTo>
                    <a:pt x="11911" y="13734"/>
                  </a:lnTo>
                  <a:lnTo>
                    <a:pt x="11572" y="13156"/>
                  </a:lnTo>
                  <a:lnTo>
                    <a:pt x="11245" y="12577"/>
                  </a:lnTo>
                  <a:lnTo>
                    <a:pt x="10943" y="11986"/>
                  </a:lnTo>
                  <a:lnTo>
                    <a:pt x="10792" y="11672"/>
                  </a:lnTo>
                  <a:lnTo>
                    <a:pt x="10666" y="11370"/>
                  </a:lnTo>
                  <a:lnTo>
                    <a:pt x="10540" y="11068"/>
                  </a:lnTo>
                  <a:lnTo>
                    <a:pt x="10427" y="10754"/>
                  </a:lnTo>
                  <a:lnTo>
                    <a:pt x="10314" y="10439"/>
                  </a:lnTo>
                  <a:lnTo>
                    <a:pt x="10226" y="10112"/>
                  </a:lnTo>
                  <a:lnTo>
                    <a:pt x="10150" y="9785"/>
                  </a:lnTo>
                  <a:lnTo>
                    <a:pt x="10075" y="9458"/>
                  </a:lnTo>
                  <a:lnTo>
                    <a:pt x="10025" y="9119"/>
                  </a:lnTo>
                  <a:lnTo>
                    <a:pt x="10000" y="8779"/>
                  </a:lnTo>
                  <a:lnTo>
                    <a:pt x="9974" y="8452"/>
                  </a:lnTo>
                  <a:lnTo>
                    <a:pt x="9974" y="8112"/>
                  </a:lnTo>
                  <a:lnTo>
                    <a:pt x="9987" y="7773"/>
                  </a:lnTo>
                  <a:lnTo>
                    <a:pt x="10012" y="7433"/>
                  </a:lnTo>
                  <a:lnTo>
                    <a:pt x="10062" y="7106"/>
                  </a:lnTo>
                  <a:lnTo>
                    <a:pt x="10138" y="6779"/>
                  </a:lnTo>
                  <a:lnTo>
                    <a:pt x="10226" y="6465"/>
                  </a:lnTo>
                  <a:lnTo>
                    <a:pt x="10327" y="6150"/>
                  </a:lnTo>
                  <a:lnTo>
                    <a:pt x="10465" y="5849"/>
                  </a:lnTo>
                  <a:lnTo>
                    <a:pt x="10616" y="5559"/>
                  </a:lnTo>
                  <a:lnTo>
                    <a:pt x="10779" y="5270"/>
                  </a:lnTo>
                  <a:lnTo>
                    <a:pt x="10981" y="4993"/>
                  </a:lnTo>
                  <a:lnTo>
                    <a:pt x="11119" y="4817"/>
                  </a:lnTo>
                  <a:lnTo>
                    <a:pt x="11270" y="4654"/>
                  </a:lnTo>
                  <a:lnTo>
                    <a:pt x="11433" y="4503"/>
                  </a:lnTo>
                  <a:lnTo>
                    <a:pt x="11609" y="4352"/>
                  </a:lnTo>
                  <a:lnTo>
                    <a:pt x="11785" y="4214"/>
                  </a:lnTo>
                  <a:lnTo>
                    <a:pt x="11987" y="4088"/>
                  </a:lnTo>
                  <a:lnTo>
                    <a:pt x="12188" y="3987"/>
                  </a:lnTo>
                  <a:lnTo>
                    <a:pt x="12389" y="3899"/>
                  </a:lnTo>
                  <a:lnTo>
                    <a:pt x="12653" y="3811"/>
                  </a:lnTo>
                  <a:lnTo>
                    <a:pt x="12917" y="3761"/>
                  </a:lnTo>
                  <a:lnTo>
                    <a:pt x="13182" y="3723"/>
                  </a:lnTo>
                  <a:close/>
                  <a:moveTo>
                    <a:pt x="13471" y="0"/>
                  </a:moveTo>
                  <a:lnTo>
                    <a:pt x="13119" y="25"/>
                  </a:lnTo>
                  <a:lnTo>
                    <a:pt x="12779" y="63"/>
                  </a:lnTo>
                  <a:lnTo>
                    <a:pt x="12439" y="126"/>
                  </a:lnTo>
                  <a:lnTo>
                    <a:pt x="12100" y="202"/>
                  </a:lnTo>
                  <a:lnTo>
                    <a:pt x="11760" y="302"/>
                  </a:lnTo>
                  <a:lnTo>
                    <a:pt x="11421" y="415"/>
                  </a:lnTo>
                  <a:lnTo>
                    <a:pt x="11094" y="541"/>
                  </a:lnTo>
                  <a:lnTo>
                    <a:pt x="10779" y="679"/>
                  </a:lnTo>
                  <a:lnTo>
                    <a:pt x="10465" y="843"/>
                  </a:lnTo>
                  <a:lnTo>
                    <a:pt x="10163" y="1019"/>
                  </a:lnTo>
                  <a:lnTo>
                    <a:pt x="9861" y="1208"/>
                  </a:lnTo>
                  <a:lnTo>
                    <a:pt x="9572" y="1409"/>
                  </a:lnTo>
                  <a:lnTo>
                    <a:pt x="9295" y="1623"/>
                  </a:lnTo>
                  <a:lnTo>
                    <a:pt x="9019" y="1849"/>
                  </a:lnTo>
                  <a:lnTo>
                    <a:pt x="8767" y="2088"/>
                  </a:lnTo>
                  <a:lnTo>
                    <a:pt x="8515" y="2340"/>
                  </a:lnTo>
                  <a:lnTo>
                    <a:pt x="8289" y="2604"/>
                  </a:lnTo>
                  <a:lnTo>
                    <a:pt x="8063" y="2868"/>
                  </a:lnTo>
                  <a:lnTo>
                    <a:pt x="7861" y="3157"/>
                  </a:lnTo>
                  <a:lnTo>
                    <a:pt x="7660" y="3446"/>
                  </a:lnTo>
                  <a:lnTo>
                    <a:pt x="7484" y="3748"/>
                  </a:lnTo>
                  <a:lnTo>
                    <a:pt x="7321" y="4050"/>
                  </a:lnTo>
                  <a:lnTo>
                    <a:pt x="7182" y="4365"/>
                  </a:lnTo>
                  <a:lnTo>
                    <a:pt x="7044" y="4692"/>
                  </a:lnTo>
                  <a:lnTo>
                    <a:pt x="6943" y="5019"/>
                  </a:lnTo>
                  <a:lnTo>
                    <a:pt x="6843" y="5358"/>
                  </a:lnTo>
                  <a:lnTo>
                    <a:pt x="6780" y="5710"/>
                  </a:lnTo>
                  <a:lnTo>
                    <a:pt x="6717" y="6050"/>
                  </a:lnTo>
                  <a:lnTo>
                    <a:pt x="6692" y="6389"/>
                  </a:lnTo>
                  <a:lnTo>
                    <a:pt x="6667" y="6716"/>
                  </a:lnTo>
                  <a:lnTo>
                    <a:pt x="6667" y="7056"/>
                  </a:lnTo>
                  <a:lnTo>
                    <a:pt x="6679" y="7383"/>
                  </a:lnTo>
                  <a:lnTo>
                    <a:pt x="6704" y="7710"/>
                  </a:lnTo>
                  <a:lnTo>
                    <a:pt x="6742" y="8037"/>
                  </a:lnTo>
                  <a:lnTo>
                    <a:pt x="6792" y="8364"/>
                  </a:lnTo>
                  <a:lnTo>
                    <a:pt x="6855" y="8691"/>
                  </a:lnTo>
                  <a:lnTo>
                    <a:pt x="6931" y="9018"/>
                  </a:lnTo>
                  <a:lnTo>
                    <a:pt x="7006" y="9345"/>
                  </a:lnTo>
                  <a:lnTo>
                    <a:pt x="7094" y="9659"/>
                  </a:lnTo>
                  <a:lnTo>
                    <a:pt x="7195" y="9986"/>
                  </a:lnTo>
                  <a:lnTo>
                    <a:pt x="7409" y="10628"/>
                  </a:lnTo>
                  <a:lnTo>
                    <a:pt x="7648" y="11257"/>
                  </a:lnTo>
                  <a:lnTo>
                    <a:pt x="7899" y="11898"/>
                  </a:lnTo>
                  <a:lnTo>
                    <a:pt x="8163" y="12540"/>
                  </a:lnTo>
                  <a:lnTo>
                    <a:pt x="8692" y="13810"/>
                  </a:lnTo>
                  <a:lnTo>
                    <a:pt x="8943" y="14451"/>
                  </a:lnTo>
                  <a:lnTo>
                    <a:pt x="9182" y="15093"/>
                  </a:lnTo>
                  <a:lnTo>
                    <a:pt x="9408" y="15747"/>
                  </a:lnTo>
                  <a:lnTo>
                    <a:pt x="9509" y="16074"/>
                  </a:lnTo>
                  <a:lnTo>
                    <a:pt x="9597" y="16401"/>
                  </a:lnTo>
                  <a:lnTo>
                    <a:pt x="9019" y="16728"/>
                  </a:lnTo>
                  <a:lnTo>
                    <a:pt x="8453" y="17080"/>
                  </a:lnTo>
                  <a:lnTo>
                    <a:pt x="7899" y="17457"/>
                  </a:lnTo>
                  <a:lnTo>
                    <a:pt x="7371" y="17847"/>
                  </a:lnTo>
                  <a:lnTo>
                    <a:pt x="6843" y="18262"/>
                  </a:lnTo>
                  <a:lnTo>
                    <a:pt x="6340" y="18690"/>
                  </a:lnTo>
                  <a:lnTo>
                    <a:pt x="5837" y="19143"/>
                  </a:lnTo>
                  <a:lnTo>
                    <a:pt x="5359" y="19608"/>
                  </a:lnTo>
                  <a:lnTo>
                    <a:pt x="4906" y="20098"/>
                  </a:lnTo>
                  <a:lnTo>
                    <a:pt x="4466" y="20601"/>
                  </a:lnTo>
                  <a:lnTo>
                    <a:pt x="4038" y="21117"/>
                  </a:lnTo>
                  <a:lnTo>
                    <a:pt x="3636" y="21645"/>
                  </a:lnTo>
                  <a:lnTo>
                    <a:pt x="3246" y="22186"/>
                  </a:lnTo>
                  <a:lnTo>
                    <a:pt x="2868" y="22740"/>
                  </a:lnTo>
                  <a:lnTo>
                    <a:pt x="2529" y="23318"/>
                  </a:lnTo>
                  <a:lnTo>
                    <a:pt x="2189" y="23897"/>
                  </a:lnTo>
                  <a:lnTo>
                    <a:pt x="1887" y="24488"/>
                  </a:lnTo>
                  <a:lnTo>
                    <a:pt x="1598" y="25091"/>
                  </a:lnTo>
                  <a:lnTo>
                    <a:pt x="1334" y="25695"/>
                  </a:lnTo>
                  <a:lnTo>
                    <a:pt x="1095" y="26311"/>
                  </a:lnTo>
                  <a:lnTo>
                    <a:pt x="869" y="26940"/>
                  </a:lnTo>
                  <a:lnTo>
                    <a:pt x="680" y="27569"/>
                  </a:lnTo>
                  <a:lnTo>
                    <a:pt x="504" y="28211"/>
                  </a:lnTo>
                  <a:lnTo>
                    <a:pt x="353" y="28865"/>
                  </a:lnTo>
                  <a:lnTo>
                    <a:pt x="240" y="29506"/>
                  </a:lnTo>
                  <a:lnTo>
                    <a:pt x="139" y="30160"/>
                  </a:lnTo>
                  <a:lnTo>
                    <a:pt x="64" y="30814"/>
                  </a:lnTo>
                  <a:lnTo>
                    <a:pt x="26" y="31481"/>
                  </a:lnTo>
                  <a:lnTo>
                    <a:pt x="1" y="32147"/>
                  </a:lnTo>
                  <a:lnTo>
                    <a:pt x="13" y="32801"/>
                  </a:lnTo>
                  <a:lnTo>
                    <a:pt x="51" y="33468"/>
                  </a:lnTo>
                  <a:lnTo>
                    <a:pt x="114" y="34134"/>
                  </a:lnTo>
                  <a:lnTo>
                    <a:pt x="202" y="34688"/>
                  </a:lnTo>
                  <a:lnTo>
                    <a:pt x="303" y="35254"/>
                  </a:lnTo>
                  <a:lnTo>
                    <a:pt x="428" y="35807"/>
                  </a:lnTo>
                  <a:lnTo>
                    <a:pt x="579" y="36360"/>
                  </a:lnTo>
                  <a:lnTo>
                    <a:pt x="743" y="36901"/>
                  </a:lnTo>
                  <a:lnTo>
                    <a:pt x="843" y="37165"/>
                  </a:lnTo>
                  <a:lnTo>
                    <a:pt x="957" y="37429"/>
                  </a:lnTo>
                  <a:lnTo>
                    <a:pt x="1057" y="37694"/>
                  </a:lnTo>
                  <a:lnTo>
                    <a:pt x="1183" y="37945"/>
                  </a:lnTo>
                  <a:lnTo>
                    <a:pt x="1309" y="38197"/>
                  </a:lnTo>
                  <a:lnTo>
                    <a:pt x="1447" y="38448"/>
                  </a:lnTo>
                  <a:lnTo>
                    <a:pt x="1711" y="38901"/>
                  </a:lnTo>
                  <a:lnTo>
                    <a:pt x="2001" y="39329"/>
                  </a:lnTo>
                  <a:lnTo>
                    <a:pt x="2315" y="39744"/>
                  </a:lnTo>
                  <a:lnTo>
                    <a:pt x="2642" y="40146"/>
                  </a:lnTo>
                  <a:lnTo>
                    <a:pt x="2982" y="40523"/>
                  </a:lnTo>
                  <a:lnTo>
                    <a:pt x="3346" y="40901"/>
                  </a:lnTo>
                  <a:lnTo>
                    <a:pt x="3711" y="41265"/>
                  </a:lnTo>
                  <a:lnTo>
                    <a:pt x="4101" y="41618"/>
                  </a:lnTo>
                  <a:lnTo>
                    <a:pt x="4629" y="42083"/>
                  </a:lnTo>
                  <a:lnTo>
                    <a:pt x="5170" y="42523"/>
                  </a:lnTo>
                  <a:lnTo>
                    <a:pt x="5736" y="42938"/>
                  </a:lnTo>
                  <a:lnTo>
                    <a:pt x="6314" y="43341"/>
                  </a:lnTo>
                  <a:lnTo>
                    <a:pt x="6893" y="43718"/>
                  </a:lnTo>
                  <a:lnTo>
                    <a:pt x="7497" y="44070"/>
                  </a:lnTo>
                  <a:lnTo>
                    <a:pt x="8113" y="44410"/>
                  </a:lnTo>
                  <a:lnTo>
                    <a:pt x="8742" y="44724"/>
                  </a:lnTo>
                  <a:lnTo>
                    <a:pt x="9383" y="45013"/>
                  </a:lnTo>
                  <a:lnTo>
                    <a:pt x="10025" y="45290"/>
                  </a:lnTo>
                  <a:lnTo>
                    <a:pt x="10679" y="45529"/>
                  </a:lnTo>
                  <a:lnTo>
                    <a:pt x="11345" y="45743"/>
                  </a:lnTo>
                  <a:lnTo>
                    <a:pt x="12024" y="45944"/>
                  </a:lnTo>
                  <a:lnTo>
                    <a:pt x="12704" y="46108"/>
                  </a:lnTo>
                  <a:lnTo>
                    <a:pt x="13383" y="46246"/>
                  </a:lnTo>
                  <a:lnTo>
                    <a:pt x="14074" y="46359"/>
                  </a:lnTo>
                  <a:lnTo>
                    <a:pt x="14766" y="46435"/>
                  </a:lnTo>
                  <a:lnTo>
                    <a:pt x="15471" y="46497"/>
                  </a:lnTo>
                  <a:lnTo>
                    <a:pt x="16175" y="46523"/>
                  </a:lnTo>
                  <a:lnTo>
                    <a:pt x="16879" y="46510"/>
                  </a:lnTo>
                  <a:lnTo>
                    <a:pt x="17571" y="46485"/>
                  </a:lnTo>
                  <a:lnTo>
                    <a:pt x="18275" y="46422"/>
                  </a:lnTo>
                  <a:lnTo>
                    <a:pt x="18967" y="46334"/>
                  </a:lnTo>
                  <a:lnTo>
                    <a:pt x="19659" y="46221"/>
                  </a:lnTo>
                  <a:lnTo>
                    <a:pt x="20338" y="46070"/>
                  </a:lnTo>
                  <a:lnTo>
                    <a:pt x="21017" y="45894"/>
                  </a:lnTo>
                  <a:lnTo>
                    <a:pt x="21357" y="45793"/>
                  </a:lnTo>
                  <a:lnTo>
                    <a:pt x="21684" y="45693"/>
                  </a:lnTo>
                  <a:lnTo>
                    <a:pt x="22023" y="45579"/>
                  </a:lnTo>
                  <a:lnTo>
                    <a:pt x="22350" y="45454"/>
                  </a:lnTo>
                  <a:lnTo>
                    <a:pt x="22677" y="45328"/>
                  </a:lnTo>
                  <a:lnTo>
                    <a:pt x="22992" y="45189"/>
                  </a:lnTo>
                  <a:lnTo>
                    <a:pt x="23319" y="45051"/>
                  </a:lnTo>
                  <a:lnTo>
                    <a:pt x="23633" y="44900"/>
                  </a:lnTo>
                  <a:lnTo>
                    <a:pt x="23947" y="44749"/>
                  </a:lnTo>
                  <a:lnTo>
                    <a:pt x="24262" y="44586"/>
                  </a:lnTo>
                  <a:lnTo>
                    <a:pt x="24564" y="44410"/>
                  </a:lnTo>
                  <a:lnTo>
                    <a:pt x="24866" y="44234"/>
                  </a:lnTo>
                  <a:lnTo>
                    <a:pt x="25142" y="44070"/>
                  </a:lnTo>
                  <a:lnTo>
                    <a:pt x="25419" y="43881"/>
                  </a:lnTo>
                  <a:lnTo>
                    <a:pt x="25683" y="43705"/>
                  </a:lnTo>
                  <a:lnTo>
                    <a:pt x="25947" y="43504"/>
                  </a:lnTo>
                  <a:lnTo>
                    <a:pt x="26211" y="43315"/>
                  </a:lnTo>
                  <a:lnTo>
                    <a:pt x="26463" y="43102"/>
                  </a:lnTo>
                  <a:lnTo>
                    <a:pt x="26966" y="42687"/>
                  </a:lnTo>
                  <a:lnTo>
                    <a:pt x="27444" y="42234"/>
                  </a:lnTo>
                  <a:lnTo>
                    <a:pt x="27897" y="41769"/>
                  </a:lnTo>
                  <a:lnTo>
                    <a:pt x="28337" y="41291"/>
                  </a:lnTo>
                  <a:lnTo>
                    <a:pt x="28752" y="40788"/>
                  </a:lnTo>
                  <a:lnTo>
                    <a:pt x="29142" y="40259"/>
                  </a:lnTo>
                  <a:lnTo>
                    <a:pt x="29506" y="39718"/>
                  </a:lnTo>
                  <a:lnTo>
                    <a:pt x="29859" y="39165"/>
                  </a:lnTo>
                  <a:lnTo>
                    <a:pt x="30186" y="38599"/>
                  </a:lnTo>
                  <a:lnTo>
                    <a:pt x="30487" y="38021"/>
                  </a:lnTo>
                  <a:lnTo>
                    <a:pt x="30777" y="37429"/>
                  </a:lnTo>
                  <a:lnTo>
                    <a:pt x="31028" y="36826"/>
                  </a:lnTo>
                  <a:lnTo>
                    <a:pt x="31267" y="36209"/>
                  </a:lnTo>
                  <a:lnTo>
                    <a:pt x="31469" y="35593"/>
                  </a:lnTo>
                  <a:lnTo>
                    <a:pt x="31657" y="34964"/>
                  </a:lnTo>
                  <a:lnTo>
                    <a:pt x="31821" y="34323"/>
                  </a:lnTo>
                  <a:lnTo>
                    <a:pt x="31946" y="33682"/>
                  </a:lnTo>
                  <a:lnTo>
                    <a:pt x="32060" y="33040"/>
                  </a:lnTo>
                  <a:lnTo>
                    <a:pt x="32135" y="32386"/>
                  </a:lnTo>
                  <a:lnTo>
                    <a:pt x="32185" y="31732"/>
                  </a:lnTo>
                  <a:lnTo>
                    <a:pt x="32223" y="31091"/>
                  </a:lnTo>
                  <a:lnTo>
                    <a:pt x="32223" y="30437"/>
                  </a:lnTo>
                  <a:lnTo>
                    <a:pt x="32185" y="29783"/>
                  </a:lnTo>
                  <a:lnTo>
                    <a:pt x="32135" y="29129"/>
                  </a:lnTo>
                  <a:lnTo>
                    <a:pt x="32047" y="28487"/>
                  </a:lnTo>
                  <a:lnTo>
                    <a:pt x="31934" y="27846"/>
                  </a:lnTo>
                  <a:lnTo>
                    <a:pt x="31858" y="27519"/>
                  </a:lnTo>
                  <a:lnTo>
                    <a:pt x="31783" y="27204"/>
                  </a:lnTo>
                  <a:lnTo>
                    <a:pt x="31707" y="26890"/>
                  </a:lnTo>
                  <a:lnTo>
                    <a:pt x="31619" y="26576"/>
                  </a:lnTo>
                  <a:lnTo>
                    <a:pt x="31519" y="26261"/>
                  </a:lnTo>
                  <a:lnTo>
                    <a:pt x="31406" y="25947"/>
                  </a:lnTo>
                  <a:lnTo>
                    <a:pt x="31204" y="25393"/>
                  </a:lnTo>
                  <a:lnTo>
                    <a:pt x="30978" y="24840"/>
                  </a:lnTo>
                  <a:lnTo>
                    <a:pt x="30726" y="24286"/>
                  </a:lnTo>
                  <a:lnTo>
                    <a:pt x="30475" y="23733"/>
                  </a:lnTo>
                  <a:lnTo>
                    <a:pt x="29959" y="22639"/>
                  </a:lnTo>
                  <a:lnTo>
                    <a:pt x="29444" y="21557"/>
                  </a:lnTo>
                  <a:lnTo>
                    <a:pt x="29205" y="21004"/>
                  </a:lnTo>
                  <a:lnTo>
                    <a:pt x="28978" y="20451"/>
                  </a:lnTo>
                  <a:lnTo>
                    <a:pt x="28764" y="19897"/>
                  </a:lnTo>
                  <a:lnTo>
                    <a:pt x="28576" y="19331"/>
                  </a:lnTo>
                  <a:lnTo>
                    <a:pt x="28425" y="18765"/>
                  </a:lnTo>
                  <a:lnTo>
                    <a:pt x="28349" y="18488"/>
                  </a:lnTo>
                  <a:lnTo>
                    <a:pt x="28287" y="18199"/>
                  </a:lnTo>
                  <a:lnTo>
                    <a:pt x="28236" y="17910"/>
                  </a:lnTo>
                  <a:lnTo>
                    <a:pt x="28186" y="17608"/>
                  </a:lnTo>
                  <a:lnTo>
                    <a:pt x="28161" y="17319"/>
                  </a:lnTo>
                  <a:lnTo>
                    <a:pt x="28136" y="17017"/>
                  </a:lnTo>
                  <a:lnTo>
                    <a:pt x="28123" y="16615"/>
                  </a:lnTo>
                  <a:lnTo>
                    <a:pt x="28123" y="16212"/>
                  </a:lnTo>
                  <a:lnTo>
                    <a:pt x="28136" y="15810"/>
                  </a:lnTo>
                  <a:lnTo>
                    <a:pt x="28173" y="15407"/>
                  </a:lnTo>
                  <a:lnTo>
                    <a:pt x="28224" y="15005"/>
                  </a:lnTo>
                  <a:lnTo>
                    <a:pt x="28274" y="14602"/>
                  </a:lnTo>
                  <a:lnTo>
                    <a:pt x="28337" y="14200"/>
                  </a:lnTo>
                  <a:lnTo>
                    <a:pt x="28412" y="13797"/>
                  </a:lnTo>
                  <a:lnTo>
                    <a:pt x="28551" y="13143"/>
                  </a:lnTo>
                  <a:lnTo>
                    <a:pt x="28689" y="12489"/>
                  </a:lnTo>
                  <a:lnTo>
                    <a:pt x="28852" y="11848"/>
                  </a:lnTo>
                  <a:lnTo>
                    <a:pt x="29016" y="11194"/>
                  </a:lnTo>
                  <a:lnTo>
                    <a:pt x="29205" y="10565"/>
                  </a:lnTo>
                  <a:lnTo>
                    <a:pt x="29406" y="9924"/>
                  </a:lnTo>
                  <a:lnTo>
                    <a:pt x="29620" y="9295"/>
                  </a:lnTo>
                  <a:lnTo>
                    <a:pt x="29846" y="8666"/>
                  </a:lnTo>
                  <a:lnTo>
                    <a:pt x="30072" y="8037"/>
                  </a:lnTo>
                  <a:lnTo>
                    <a:pt x="30324" y="7421"/>
                  </a:lnTo>
                  <a:lnTo>
                    <a:pt x="30588" y="6804"/>
                  </a:lnTo>
                  <a:lnTo>
                    <a:pt x="30865" y="6201"/>
                  </a:lnTo>
                  <a:lnTo>
                    <a:pt x="31154" y="5597"/>
                  </a:lnTo>
                  <a:lnTo>
                    <a:pt x="31456" y="5006"/>
                  </a:lnTo>
                  <a:lnTo>
                    <a:pt x="31770" y="4415"/>
                  </a:lnTo>
                  <a:lnTo>
                    <a:pt x="32097" y="3836"/>
                  </a:lnTo>
                  <a:lnTo>
                    <a:pt x="24451" y="1183"/>
                  </a:lnTo>
                  <a:lnTo>
                    <a:pt x="24274" y="1686"/>
                  </a:lnTo>
                  <a:lnTo>
                    <a:pt x="24086" y="2189"/>
                  </a:lnTo>
                  <a:lnTo>
                    <a:pt x="23897" y="2692"/>
                  </a:lnTo>
                  <a:lnTo>
                    <a:pt x="23683" y="3195"/>
                  </a:lnTo>
                  <a:lnTo>
                    <a:pt x="23457" y="3685"/>
                  </a:lnTo>
                  <a:lnTo>
                    <a:pt x="23231" y="4163"/>
                  </a:lnTo>
                  <a:lnTo>
                    <a:pt x="22979" y="4654"/>
                  </a:lnTo>
                  <a:lnTo>
                    <a:pt x="22715" y="5119"/>
                  </a:lnTo>
                  <a:lnTo>
                    <a:pt x="22451" y="5584"/>
                  </a:lnTo>
                  <a:lnTo>
                    <a:pt x="22162" y="6050"/>
                  </a:lnTo>
                  <a:lnTo>
                    <a:pt x="21872" y="6503"/>
                  </a:lnTo>
                  <a:lnTo>
                    <a:pt x="21570" y="6943"/>
                  </a:lnTo>
                  <a:lnTo>
                    <a:pt x="21256" y="7383"/>
                  </a:lnTo>
                  <a:lnTo>
                    <a:pt x="20929" y="7811"/>
                  </a:lnTo>
                  <a:lnTo>
                    <a:pt x="20589" y="8226"/>
                  </a:lnTo>
                  <a:lnTo>
                    <a:pt x="20237" y="8641"/>
                  </a:lnTo>
                  <a:lnTo>
                    <a:pt x="20313" y="8301"/>
                  </a:lnTo>
                  <a:lnTo>
                    <a:pt x="20376" y="7949"/>
                  </a:lnTo>
                  <a:lnTo>
                    <a:pt x="20413" y="7597"/>
                  </a:lnTo>
                  <a:lnTo>
                    <a:pt x="20438" y="7257"/>
                  </a:lnTo>
                  <a:lnTo>
                    <a:pt x="20438" y="6905"/>
                  </a:lnTo>
                  <a:lnTo>
                    <a:pt x="20413" y="6553"/>
                  </a:lnTo>
                  <a:lnTo>
                    <a:pt x="20376" y="6213"/>
                  </a:lnTo>
                  <a:lnTo>
                    <a:pt x="20325" y="5861"/>
                  </a:lnTo>
                  <a:lnTo>
                    <a:pt x="20250" y="5522"/>
                  </a:lnTo>
                  <a:lnTo>
                    <a:pt x="20162" y="5182"/>
                  </a:lnTo>
                  <a:lnTo>
                    <a:pt x="20061" y="4855"/>
                  </a:lnTo>
                  <a:lnTo>
                    <a:pt x="19935" y="4528"/>
                  </a:lnTo>
                  <a:lnTo>
                    <a:pt x="19797" y="4201"/>
                  </a:lnTo>
                  <a:lnTo>
                    <a:pt x="19646" y="3887"/>
                  </a:lnTo>
                  <a:lnTo>
                    <a:pt x="19483" y="3572"/>
                  </a:lnTo>
                  <a:lnTo>
                    <a:pt x="19307" y="3270"/>
                  </a:lnTo>
                  <a:lnTo>
                    <a:pt x="19105" y="2981"/>
                  </a:lnTo>
                  <a:lnTo>
                    <a:pt x="18904" y="2692"/>
                  </a:lnTo>
                  <a:lnTo>
                    <a:pt x="18678" y="2415"/>
                  </a:lnTo>
                  <a:lnTo>
                    <a:pt x="18451" y="2151"/>
                  </a:lnTo>
                  <a:lnTo>
                    <a:pt x="18200" y="1899"/>
                  </a:lnTo>
                  <a:lnTo>
                    <a:pt x="17948" y="1660"/>
                  </a:lnTo>
                  <a:lnTo>
                    <a:pt x="17684" y="1434"/>
                  </a:lnTo>
                  <a:lnTo>
                    <a:pt x="17407" y="1220"/>
                  </a:lnTo>
                  <a:lnTo>
                    <a:pt x="17118" y="1019"/>
                  </a:lnTo>
                  <a:lnTo>
                    <a:pt x="16816" y="843"/>
                  </a:lnTo>
                  <a:lnTo>
                    <a:pt x="16514" y="667"/>
                  </a:lnTo>
                  <a:lnTo>
                    <a:pt x="16200" y="516"/>
                  </a:lnTo>
                  <a:lnTo>
                    <a:pt x="15873" y="390"/>
                  </a:lnTo>
                  <a:lnTo>
                    <a:pt x="15546" y="277"/>
                  </a:lnTo>
                  <a:lnTo>
                    <a:pt x="15206" y="176"/>
                  </a:lnTo>
                  <a:lnTo>
                    <a:pt x="14867" y="101"/>
                  </a:lnTo>
                  <a:lnTo>
                    <a:pt x="14515" y="51"/>
                  </a:lnTo>
                  <a:lnTo>
                    <a:pt x="14175" y="13"/>
                  </a:lnTo>
                  <a:lnTo>
                    <a:pt x="13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3"/>
            <p:cNvSpPr/>
            <p:nvPr/>
          </p:nvSpPr>
          <p:spPr>
            <a:xfrm rot="-1331118">
              <a:off x="5871350" y="-119060"/>
              <a:ext cx="1386533" cy="2001790"/>
            </a:xfrm>
            <a:custGeom>
              <a:avLst/>
              <a:gdLst/>
              <a:ahLst/>
              <a:cxnLst/>
              <a:rect l="l" t="t" r="r" b="b"/>
              <a:pathLst>
                <a:path w="32224" h="46523" fill="none" extrusionOk="0">
                  <a:moveTo>
                    <a:pt x="31406" y="25947"/>
                  </a:moveTo>
                  <a:lnTo>
                    <a:pt x="31406" y="25947"/>
                  </a:lnTo>
                  <a:lnTo>
                    <a:pt x="31204" y="25393"/>
                  </a:lnTo>
                  <a:lnTo>
                    <a:pt x="30978" y="24840"/>
                  </a:lnTo>
                  <a:lnTo>
                    <a:pt x="30726" y="24286"/>
                  </a:lnTo>
                  <a:lnTo>
                    <a:pt x="30475" y="23733"/>
                  </a:lnTo>
                  <a:lnTo>
                    <a:pt x="29959" y="22639"/>
                  </a:lnTo>
                  <a:lnTo>
                    <a:pt x="29444" y="21557"/>
                  </a:lnTo>
                  <a:lnTo>
                    <a:pt x="29205" y="21004"/>
                  </a:lnTo>
                  <a:lnTo>
                    <a:pt x="28978" y="20451"/>
                  </a:lnTo>
                  <a:lnTo>
                    <a:pt x="28764" y="19897"/>
                  </a:lnTo>
                  <a:lnTo>
                    <a:pt x="28576" y="19331"/>
                  </a:lnTo>
                  <a:lnTo>
                    <a:pt x="28425" y="18765"/>
                  </a:lnTo>
                  <a:lnTo>
                    <a:pt x="28349" y="18488"/>
                  </a:lnTo>
                  <a:lnTo>
                    <a:pt x="28287" y="18199"/>
                  </a:lnTo>
                  <a:lnTo>
                    <a:pt x="28236" y="17910"/>
                  </a:lnTo>
                  <a:lnTo>
                    <a:pt x="28186" y="17608"/>
                  </a:lnTo>
                  <a:lnTo>
                    <a:pt x="28161" y="17319"/>
                  </a:lnTo>
                  <a:lnTo>
                    <a:pt x="28136" y="17017"/>
                  </a:lnTo>
                  <a:lnTo>
                    <a:pt x="28136" y="17017"/>
                  </a:lnTo>
                  <a:lnTo>
                    <a:pt x="28123" y="16615"/>
                  </a:lnTo>
                  <a:lnTo>
                    <a:pt x="28123" y="16212"/>
                  </a:lnTo>
                  <a:lnTo>
                    <a:pt x="28136" y="15810"/>
                  </a:lnTo>
                  <a:lnTo>
                    <a:pt x="28173" y="15407"/>
                  </a:lnTo>
                  <a:lnTo>
                    <a:pt x="28224" y="15005"/>
                  </a:lnTo>
                  <a:lnTo>
                    <a:pt x="28274" y="14602"/>
                  </a:lnTo>
                  <a:lnTo>
                    <a:pt x="28337" y="14200"/>
                  </a:lnTo>
                  <a:lnTo>
                    <a:pt x="28412" y="13797"/>
                  </a:lnTo>
                  <a:lnTo>
                    <a:pt x="28412" y="13797"/>
                  </a:lnTo>
                  <a:lnTo>
                    <a:pt x="28551" y="13143"/>
                  </a:lnTo>
                  <a:lnTo>
                    <a:pt x="28689" y="12489"/>
                  </a:lnTo>
                  <a:lnTo>
                    <a:pt x="28852" y="11848"/>
                  </a:lnTo>
                  <a:lnTo>
                    <a:pt x="29016" y="11194"/>
                  </a:lnTo>
                  <a:lnTo>
                    <a:pt x="29205" y="10565"/>
                  </a:lnTo>
                  <a:lnTo>
                    <a:pt x="29406" y="9924"/>
                  </a:lnTo>
                  <a:lnTo>
                    <a:pt x="29620" y="9295"/>
                  </a:lnTo>
                  <a:lnTo>
                    <a:pt x="29846" y="8666"/>
                  </a:lnTo>
                  <a:lnTo>
                    <a:pt x="30072" y="8037"/>
                  </a:lnTo>
                  <a:lnTo>
                    <a:pt x="30324" y="7421"/>
                  </a:lnTo>
                  <a:lnTo>
                    <a:pt x="30588" y="6804"/>
                  </a:lnTo>
                  <a:lnTo>
                    <a:pt x="30865" y="6201"/>
                  </a:lnTo>
                  <a:lnTo>
                    <a:pt x="31154" y="5597"/>
                  </a:lnTo>
                  <a:lnTo>
                    <a:pt x="31456" y="5006"/>
                  </a:lnTo>
                  <a:lnTo>
                    <a:pt x="31770" y="4415"/>
                  </a:lnTo>
                  <a:lnTo>
                    <a:pt x="32097" y="3836"/>
                  </a:lnTo>
                  <a:lnTo>
                    <a:pt x="24451" y="1183"/>
                  </a:lnTo>
                  <a:lnTo>
                    <a:pt x="24451" y="1183"/>
                  </a:lnTo>
                  <a:lnTo>
                    <a:pt x="24274" y="1686"/>
                  </a:lnTo>
                  <a:lnTo>
                    <a:pt x="24086" y="2189"/>
                  </a:lnTo>
                  <a:lnTo>
                    <a:pt x="23897" y="2692"/>
                  </a:lnTo>
                  <a:lnTo>
                    <a:pt x="23683" y="3195"/>
                  </a:lnTo>
                  <a:lnTo>
                    <a:pt x="23457" y="3685"/>
                  </a:lnTo>
                  <a:lnTo>
                    <a:pt x="23231" y="4163"/>
                  </a:lnTo>
                  <a:lnTo>
                    <a:pt x="22979" y="4654"/>
                  </a:lnTo>
                  <a:lnTo>
                    <a:pt x="22715" y="5119"/>
                  </a:lnTo>
                  <a:lnTo>
                    <a:pt x="22451" y="5584"/>
                  </a:lnTo>
                  <a:lnTo>
                    <a:pt x="22162" y="6050"/>
                  </a:lnTo>
                  <a:lnTo>
                    <a:pt x="21872" y="6503"/>
                  </a:lnTo>
                  <a:lnTo>
                    <a:pt x="21570" y="6943"/>
                  </a:lnTo>
                  <a:lnTo>
                    <a:pt x="21256" y="7383"/>
                  </a:lnTo>
                  <a:lnTo>
                    <a:pt x="20929" y="7811"/>
                  </a:lnTo>
                  <a:lnTo>
                    <a:pt x="20589" y="8226"/>
                  </a:lnTo>
                  <a:lnTo>
                    <a:pt x="20237" y="8641"/>
                  </a:lnTo>
                  <a:lnTo>
                    <a:pt x="20237" y="8641"/>
                  </a:lnTo>
                  <a:lnTo>
                    <a:pt x="20313" y="8301"/>
                  </a:lnTo>
                  <a:lnTo>
                    <a:pt x="20376" y="7949"/>
                  </a:lnTo>
                  <a:lnTo>
                    <a:pt x="20413" y="7597"/>
                  </a:lnTo>
                  <a:lnTo>
                    <a:pt x="20438" y="7257"/>
                  </a:lnTo>
                  <a:lnTo>
                    <a:pt x="20438" y="6905"/>
                  </a:lnTo>
                  <a:lnTo>
                    <a:pt x="20413" y="6553"/>
                  </a:lnTo>
                  <a:lnTo>
                    <a:pt x="20376" y="6213"/>
                  </a:lnTo>
                  <a:lnTo>
                    <a:pt x="20325" y="5861"/>
                  </a:lnTo>
                  <a:lnTo>
                    <a:pt x="20250" y="5522"/>
                  </a:lnTo>
                  <a:lnTo>
                    <a:pt x="20162" y="5182"/>
                  </a:lnTo>
                  <a:lnTo>
                    <a:pt x="20061" y="4855"/>
                  </a:lnTo>
                  <a:lnTo>
                    <a:pt x="19935" y="4528"/>
                  </a:lnTo>
                  <a:lnTo>
                    <a:pt x="19797" y="4201"/>
                  </a:lnTo>
                  <a:lnTo>
                    <a:pt x="19646" y="3887"/>
                  </a:lnTo>
                  <a:lnTo>
                    <a:pt x="19483" y="3572"/>
                  </a:lnTo>
                  <a:lnTo>
                    <a:pt x="19307" y="3270"/>
                  </a:lnTo>
                  <a:lnTo>
                    <a:pt x="19105" y="2981"/>
                  </a:lnTo>
                  <a:lnTo>
                    <a:pt x="18904" y="2692"/>
                  </a:lnTo>
                  <a:lnTo>
                    <a:pt x="18678" y="2415"/>
                  </a:lnTo>
                  <a:lnTo>
                    <a:pt x="18451" y="2151"/>
                  </a:lnTo>
                  <a:lnTo>
                    <a:pt x="18200" y="1899"/>
                  </a:lnTo>
                  <a:lnTo>
                    <a:pt x="17948" y="1660"/>
                  </a:lnTo>
                  <a:lnTo>
                    <a:pt x="17684" y="1434"/>
                  </a:lnTo>
                  <a:lnTo>
                    <a:pt x="17407" y="1220"/>
                  </a:lnTo>
                  <a:lnTo>
                    <a:pt x="17118" y="1019"/>
                  </a:lnTo>
                  <a:lnTo>
                    <a:pt x="16816" y="843"/>
                  </a:lnTo>
                  <a:lnTo>
                    <a:pt x="16514" y="667"/>
                  </a:lnTo>
                  <a:lnTo>
                    <a:pt x="16200" y="516"/>
                  </a:lnTo>
                  <a:lnTo>
                    <a:pt x="15873" y="390"/>
                  </a:lnTo>
                  <a:lnTo>
                    <a:pt x="15546" y="277"/>
                  </a:lnTo>
                  <a:lnTo>
                    <a:pt x="15206" y="176"/>
                  </a:lnTo>
                  <a:lnTo>
                    <a:pt x="14867" y="101"/>
                  </a:lnTo>
                  <a:lnTo>
                    <a:pt x="14867" y="101"/>
                  </a:lnTo>
                  <a:lnTo>
                    <a:pt x="14515" y="51"/>
                  </a:lnTo>
                  <a:lnTo>
                    <a:pt x="14175" y="13"/>
                  </a:lnTo>
                  <a:lnTo>
                    <a:pt x="13823" y="0"/>
                  </a:lnTo>
                  <a:lnTo>
                    <a:pt x="13471" y="0"/>
                  </a:lnTo>
                  <a:lnTo>
                    <a:pt x="13119" y="25"/>
                  </a:lnTo>
                  <a:lnTo>
                    <a:pt x="12779" y="63"/>
                  </a:lnTo>
                  <a:lnTo>
                    <a:pt x="12439" y="126"/>
                  </a:lnTo>
                  <a:lnTo>
                    <a:pt x="12100" y="202"/>
                  </a:lnTo>
                  <a:lnTo>
                    <a:pt x="11760" y="302"/>
                  </a:lnTo>
                  <a:lnTo>
                    <a:pt x="11421" y="415"/>
                  </a:lnTo>
                  <a:lnTo>
                    <a:pt x="11094" y="541"/>
                  </a:lnTo>
                  <a:lnTo>
                    <a:pt x="10779" y="679"/>
                  </a:lnTo>
                  <a:lnTo>
                    <a:pt x="10465" y="843"/>
                  </a:lnTo>
                  <a:lnTo>
                    <a:pt x="10163" y="1019"/>
                  </a:lnTo>
                  <a:lnTo>
                    <a:pt x="9861" y="1208"/>
                  </a:lnTo>
                  <a:lnTo>
                    <a:pt x="9572" y="1409"/>
                  </a:lnTo>
                  <a:lnTo>
                    <a:pt x="9295" y="1623"/>
                  </a:lnTo>
                  <a:lnTo>
                    <a:pt x="9019" y="1849"/>
                  </a:lnTo>
                  <a:lnTo>
                    <a:pt x="8767" y="2088"/>
                  </a:lnTo>
                  <a:lnTo>
                    <a:pt x="8515" y="2340"/>
                  </a:lnTo>
                  <a:lnTo>
                    <a:pt x="8289" y="2604"/>
                  </a:lnTo>
                  <a:lnTo>
                    <a:pt x="8063" y="2868"/>
                  </a:lnTo>
                  <a:lnTo>
                    <a:pt x="7861" y="3157"/>
                  </a:lnTo>
                  <a:lnTo>
                    <a:pt x="7660" y="3446"/>
                  </a:lnTo>
                  <a:lnTo>
                    <a:pt x="7484" y="3748"/>
                  </a:lnTo>
                  <a:lnTo>
                    <a:pt x="7321" y="4050"/>
                  </a:lnTo>
                  <a:lnTo>
                    <a:pt x="7182" y="4365"/>
                  </a:lnTo>
                  <a:lnTo>
                    <a:pt x="7044" y="4692"/>
                  </a:lnTo>
                  <a:lnTo>
                    <a:pt x="6943" y="5019"/>
                  </a:lnTo>
                  <a:lnTo>
                    <a:pt x="6843" y="5358"/>
                  </a:lnTo>
                  <a:lnTo>
                    <a:pt x="6780" y="5710"/>
                  </a:lnTo>
                  <a:lnTo>
                    <a:pt x="6717" y="6050"/>
                  </a:lnTo>
                  <a:lnTo>
                    <a:pt x="6717" y="6050"/>
                  </a:lnTo>
                  <a:lnTo>
                    <a:pt x="6692" y="6389"/>
                  </a:lnTo>
                  <a:lnTo>
                    <a:pt x="6667" y="6716"/>
                  </a:lnTo>
                  <a:lnTo>
                    <a:pt x="6667" y="7056"/>
                  </a:lnTo>
                  <a:lnTo>
                    <a:pt x="6679" y="7383"/>
                  </a:lnTo>
                  <a:lnTo>
                    <a:pt x="6704" y="7710"/>
                  </a:lnTo>
                  <a:lnTo>
                    <a:pt x="6742" y="8037"/>
                  </a:lnTo>
                  <a:lnTo>
                    <a:pt x="6792" y="8364"/>
                  </a:lnTo>
                  <a:lnTo>
                    <a:pt x="6855" y="8691"/>
                  </a:lnTo>
                  <a:lnTo>
                    <a:pt x="6931" y="9018"/>
                  </a:lnTo>
                  <a:lnTo>
                    <a:pt x="7006" y="9345"/>
                  </a:lnTo>
                  <a:lnTo>
                    <a:pt x="7094" y="9659"/>
                  </a:lnTo>
                  <a:lnTo>
                    <a:pt x="7195" y="9986"/>
                  </a:lnTo>
                  <a:lnTo>
                    <a:pt x="7409" y="10628"/>
                  </a:lnTo>
                  <a:lnTo>
                    <a:pt x="7648" y="11257"/>
                  </a:lnTo>
                  <a:lnTo>
                    <a:pt x="7899" y="11898"/>
                  </a:lnTo>
                  <a:lnTo>
                    <a:pt x="8163" y="12540"/>
                  </a:lnTo>
                  <a:lnTo>
                    <a:pt x="8692" y="13810"/>
                  </a:lnTo>
                  <a:lnTo>
                    <a:pt x="8943" y="14451"/>
                  </a:lnTo>
                  <a:lnTo>
                    <a:pt x="9182" y="15093"/>
                  </a:lnTo>
                  <a:lnTo>
                    <a:pt x="9408" y="15747"/>
                  </a:lnTo>
                  <a:lnTo>
                    <a:pt x="9509" y="16074"/>
                  </a:lnTo>
                  <a:lnTo>
                    <a:pt x="9597" y="16401"/>
                  </a:lnTo>
                  <a:lnTo>
                    <a:pt x="9597" y="16401"/>
                  </a:lnTo>
                  <a:lnTo>
                    <a:pt x="9019" y="16728"/>
                  </a:lnTo>
                  <a:lnTo>
                    <a:pt x="8453" y="17080"/>
                  </a:lnTo>
                  <a:lnTo>
                    <a:pt x="7899" y="17457"/>
                  </a:lnTo>
                  <a:lnTo>
                    <a:pt x="7371" y="17847"/>
                  </a:lnTo>
                  <a:lnTo>
                    <a:pt x="6843" y="18262"/>
                  </a:lnTo>
                  <a:lnTo>
                    <a:pt x="6340" y="18690"/>
                  </a:lnTo>
                  <a:lnTo>
                    <a:pt x="5837" y="19143"/>
                  </a:lnTo>
                  <a:lnTo>
                    <a:pt x="5359" y="19608"/>
                  </a:lnTo>
                  <a:lnTo>
                    <a:pt x="4906" y="20098"/>
                  </a:lnTo>
                  <a:lnTo>
                    <a:pt x="4466" y="20601"/>
                  </a:lnTo>
                  <a:lnTo>
                    <a:pt x="4038" y="21117"/>
                  </a:lnTo>
                  <a:lnTo>
                    <a:pt x="3636" y="21645"/>
                  </a:lnTo>
                  <a:lnTo>
                    <a:pt x="3246" y="22186"/>
                  </a:lnTo>
                  <a:lnTo>
                    <a:pt x="2868" y="22740"/>
                  </a:lnTo>
                  <a:lnTo>
                    <a:pt x="2529" y="23318"/>
                  </a:lnTo>
                  <a:lnTo>
                    <a:pt x="2189" y="23897"/>
                  </a:lnTo>
                  <a:lnTo>
                    <a:pt x="1887" y="24488"/>
                  </a:lnTo>
                  <a:lnTo>
                    <a:pt x="1598" y="25091"/>
                  </a:lnTo>
                  <a:lnTo>
                    <a:pt x="1334" y="25695"/>
                  </a:lnTo>
                  <a:lnTo>
                    <a:pt x="1095" y="26311"/>
                  </a:lnTo>
                  <a:lnTo>
                    <a:pt x="869" y="26940"/>
                  </a:lnTo>
                  <a:lnTo>
                    <a:pt x="680" y="27569"/>
                  </a:lnTo>
                  <a:lnTo>
                    <a:pt x="504" y="28211"/>
                  </a:lnTo>
                  <a:lnTo>
                    <a:pt x="353" y="28865"/>
                  </a:lnTo>
                  <a:lnTo>
                    <a:pt x="240" y="29506"/>
                  </a:lnTo>
                  <a:lnTo>
                    <a:pt x="139" y="30160"/>
                  </a:lnTo>
                  <a:lnTo>
                    <a:pt x="64" y="30814"/>
                  </a:lnTo>
                  <a:lnTo>
                    <a:pt x="26" y="31481"/>
                  </a:lnTo>
                  <a:lnTo>
                    <a:pt x="1" y="32147"/>
                  </a:lnTo>
                  <a:lnTo>
                    <a:pt x="13" y="32801"/>
                  </a:lnTo>
                  <a:lnTo>
                    <a:pt x="51" y="33468"/>
                  </a:lnTo>
                  <a:lnTo>
                    <a:pt x="114" y="34134"/>
                  </a:lnTo>
                  <a:lnTo>
                    <a:pt x="114" y="34134"/>
                  </a:lnTo>
                  <a:lnTo>
                    <a:pt x="202" y="34688"/>
                  </a:lnTo>
                  <a:lnTo>
                    <a:pt x="303" y="35254"/>
                  </a:lnTo>
                  <a:lnTo>
                    <a:pt x="428" y="35807"/>
                  </a:lnTo>
                  <a:lnTo>
                    <a:pt x="579" y="36360"/>
                  </a:lnTo>
                  <a:lnTo>
                    <a:pt x="743" y="36901"/>
                  </a:lnTo>
                  <a:lnTo>
                    <a:pt x="843" y="37165"/>
                  </a:lnTo>
                  <a:lnTo>
                    <a:pt x="957" y="37429"/>
                  </a:lnTo>
                  <a:lnTo>
                    <a:pt x="1057" y="37694"/>
                  </a:lnTo>
                  <a:lnTo>
                    <a:pt x="1183" y="37945"/>
                  </a:lnTo>
                  <a:lnTo>
                    <a:pt x="1309" y="38197"/>
                  </a:lnTo>
                  <a:lnTo>
                    <a:pt x="1447" y="38448"/>
                  </a:lnTo>
                  <a:lnTo>
                    <a:pt x="1447" y="38448"/>
                  </a:lnTo>
                  <a:lnTo>
                    <a:pt x="1711" y="38901"/>
                  </a:lnTo>
                  <a:lnTo>
                    <a:pt x="2001" y="39329"/>
                  </a:lnTo>
                  <a:lnTo>
                    <a:pt x="2315" y="39744"/>
                  </a:lnTo>
                  <a:lnTo>
                    <a:pt x="2642" y="40146"/>
                  </a:lnTo>
                  <a:lnTo>
                    <a:pt x="2982" y="40523"/>
                  </a:lnTo>
                  <a:lnTo>
                    <a:pt x="3346" y="40901"/>
                  </a:lnTo>
                  <a:lnTo>
                    <a:pt x="3711" y="41265"/>
                  </a:lnTo>
                  <a:lnTo>
                    <a:pt x="4101" y="41618"/>
                  </a:lnTo>
                  <a:lnTo>
                    <a:pt x="4101" y="41618"/>
                  </a:lnTo>
                  <a:lnTo>
                    <a:pt x="4629" y="42083"/>
                  </a:lnTo>
                  <a:lnTo>
                    <a:pt x="5170" y="42523"/>
                  </a:lnTo>
                  <a:lnTo>
                    <a:pt x="5736" y="42938"/>
                  </a:lnTo>
                  <a:lnTo>
                    <a:pt x="6314" y="43341"/>
                  </a:lnTo>
                  <a:lnTo>
                    <a:pt x="6893" y="43718"/>
                  </a:lnTo>
                  <a:lnTo>
                    <a:pt x="7497" y="44070"/>
                  </a:lnTo>
                  <a:lnTo>
                    <a:pt x="8113" y="44410"/>
                  </a:lnTo>
                  <a:lnTo>
                    <a:pt x="8742" y="44724"/>
                  </a:lnTo>
                  <a:lnTo>
                    <a:pt x="9383" y="45013"/>
                  </a:lnTo>
                  <a:lnTo>
                    <a:pt x="10025" y="45290"/>
                  </a:lnTo>
                  <a:lnTo>
                    <a:pt x="10679" y="45529"/>
                  </a:lnTo>
                  <a:lnTo>
                    <a:pt x="11345" y="45743"/>
                  </a:lnTo>
                  <a:lnTo>
                    <a:pt x="12024" y="45944"/>
                  </a:lnTo>
                  <a:lnTo>
                    <a:pt x="12704" y="46108"/>
                  </a:lnTo>
                  <a:lnTo>
                    <a:pt x="13383" y="46246"/>
                  </a:lnTo>
                  <a:lnTo>
                    <a:pt x="14074" y="46359"/>
                  </a:lnTo>
                  <a:lnTo>
                    <a:pt x="14074" y="46359"/>
                  </a:lnTo>
                  <a:lnTo>
                    <a:pt x="14766" y="46435"/>
                  </a:lnTo>
                  <a:lnTo>
                    <a:pt x="15471" y="46497"/>
                  </a:lnTo>
                  <a:lnTo>
                    <a:pt x="16175" y="46523"/>
                  </a:lnTo>
                  <a:lnTo>
                    <a:pt x="16879" y="46510"/>
                  </a:lnTo>
                  <a:lnTo>
                    <a:pt x="17571" y="46485"/>
                  </a:lnTo>
                  <a:lnTo>
                    <a:pt x="18275" y="46422"/>
                  </a:lnTo>
                  <a:lnTo>
                    <a:pt x="18967" y="46334"/>
                  </a:lnTo>
                  <a:lnTo>
                    <a:pt x="19659" y="46221"/>
                  </a:lnTo>
                  <a:lnTo>
                    <a:pt x="20338" y="46070"/>
                  </a:lnTo>
                  <a:lnTo>
                    <a:pt x="21017" y="45894"/>
                  </a:lnTo>
                  <a:lnTo>
                    <a:pt x="21357" y="45793"/>
                  </a:lnTo>
                  <a:lnTo>
                    <a:pt x="21684" y="45693"/>
                  </a:lnTo>
                  <a:lnTo>
                    <a:pt x="22023" y="45579"/>
                  </a:lnTo>
                  <a:lnTo>
                    <a:pt x="22350" y="45454"/>
                  </a:lnTo>
                  <a:lnTo>
                    <a:pt x="22677" y="45328"/>
                  </a:lnTo>
                  <a:lnTo>
                    <a:pt x="22992" y="45189"/>
                  </a:lnTo>
                  <a:lnTo>
                    <a:pt x="23319" y="45051"/>
                  </a:lnTo>
                  <a:lnTo>
                    <a:pt x="23633" y="44900"/>
                  </a:lnTo>
                  <a:lnTo>
                    <a:pt x="23947" y="44749"/>
                  </a:lnTo>
                  <a:lnTo>
                    <a:pt x="24262" y="44586"/>
                  </a:lnTo>
                  <a:lnTo>
                    <a:pt x="24564" y="44410"/>
                  </a:lnTo>
                  <a:lnTo>
                    <a:pt x="24866" y="44234"/>
                  </a:lnTo>
                  <a:lnTo>
                    <a:pt x="24866" y="44234"/>
                  </a:lnTo>
                  <a:lnTo>
                    <a:pt x="25142" y="44070"/>
                  </a:lnTo>
                  <a:lnTo>
                    <a:pt x="25419" y="43881"/>
                  </a:lnTo>
                  <a:lnTo>
                    <a:pt x="25683" y="43705"/>
                  </a:lnTo>
                  <a:lnTo>
                    <a:pt x="25947" y="43504"/>
                  </a:lnTo>
                  <a:lnTo>
                    <a:pt x="26211" y="43315"/>
                  </a:lnTo>
                  <a:lnTo>
                    <a:pt x="26463" y="43102"/>
                  </a:lnTo>
                  <a:lnTo>
                    <a:pt x="26966" y="42687"/>
                  </a:lnTo>
                  <a:lnTo>
                    <a:pt x="27444" y="42234"/>
                  </a:lnTo>
                  <a:lnTo>
                    <a:pt x="27897" y="41769"/>
                  </a:lnTo>
                  <a:lnTo>
                    <a:pt x="28337" y="41291"/>
                  </a:lnTo>
                  <a:lnTo>
                    <a:pt x="28752" y="40788"/>
                  </a:lnTo>
                  <a:lnTo>
                    <a:pt x="29142" y="40259"/>
                  </a:lnTo>
                  <a:lnTo>
                    <a:pt x="29506" y="39718"/>
                  </a:lnTo>
                  <a:lnTo>
                    <a:pt x="29859" y="39165"/>
                  </a:lnTo>
                  <a:lnTo>
                    <a:pt x="30186" y="38599"/>
                  </a:lnTo>
                  <a:lnTo>
                    <a:pt x="30487" y="38021"/>
                  </a:lnTo>
                  <a:lnTo>
                    <a:pt x="30777" y="37429"/>
                  </a:lnTo>
                  <a:lnTo>
                    <a:pt x="31028" y="36826"/>
                  </a:lnTo>
                  <a:lnTo>
                    <a:pt x="31267" y="36209"/>
                  </a:lnTo>
                  <a:lnTo>
                    <a:pt x="31469" y="35593"/>
                  </a:lnTo>
                  <a:lnTo>
                    <a:pt x="31657" y="34964"/>
                  </a:lnTo>
                  <a:lnTo>
                    <a:pt x="31821" y="34323"/>
                  </a:lnTo>
                  <a:lnTo>
                    <a:pt x="31946" y="33682"/>
                  </a:lnTo>
                  <a:lnTo>
                    <a:pt x="32060" y="33040"/>
                  </a:lnTo>
                  <a:lnTo>
                    <a:pt x="32135" y="32386"/>
                  </a:lnTo>
                  <a:lnTo>
                    <a:pt x="32185" y="31732"/>
                  </a:lnTo>
                  <a:lnTo>
                    <a:pt x="32223" y="31091"/>
                  </a:lnTo>
                  <a:lnTo>
                    <a:pt x="32223" y="30437"/>
                  </a:lnTo>
                  <a:lnTo>
                    <a:pt x="32185" y="29783"/>
                  </a:lnTo>
                  <a:lnTo>
                    <a:pt x="32135" y="29129"/>
                  </a:lnTo>
                  <a:lnTo>
                    <a:pt x="32047" y="28487"/>
                  </a:lnTo>
                  <a:lnTo>
                    <a:pt x="31934" y="27846"/>
                  </a:lnTo>
                  <a:lnTo>
                    <a:pt x="31858" y="27519"/>
                  </a:lnTo>
                  <a:lnTo>
                    <a:pt x="31783" y="27204"/>
                  </a:lnTo>
                  <a:lnTo>
                    <a:pt x="31707" y="26890"/>
                  </a:lnTo>
                  <a:lnTo>
                    <a:pt x="31619" y="26576"/>
                  </a:lnTo>
                  <a:lnTo>
                    <a:pt x="31519" y="26261"/>
                  </a:lnTo>
                  <a:lnTo>
                    <a:pt x="31406" y="25947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3"/>
            <p:cNvSpPr/>
            <p:nvPr/>
          </p:nvSpPr>
          <p:spPr>
            <a:xfrm rot="-1331118">
              <a:off x="6080343" y="119534"/>
              <a:ext cx="348527" cy="480020"/>
            </a:xfrm>
            <a:custGeom>
              <a:avLst/>
              <a:gdLst/>
              <a:ahLst/>
              <a:cxnLst/>
              <a:rect l="l" t="t" r="r" b="b"/>
              <a:pathLst>
                <a:path w="8100" h="11156" fill="none" extrusionOk="0">
                  <a:moveTo>
                    <a:pt x="7786" y="7760"/>
                  </a:moveTo>
                  <a:lnTo>
                    <a:pt x="2654" y="11156"/>
                  </a:lnTo>
                  <a:lnTo>
                    <a:pt x="2654" y="11156"/>
                  </a:lnTo>
                  <a:lnTo>
                    <a:pt x="2302" y="10590"/>
                  </a:lnTo>
                  <a:lnTo>
                    <a:pt x="1937" y="10011"/>
                  </a:lnTo>
                  <a:lnTo>
                    <a:pt x="1598" y="9433"/>
                  </a:lnTo>
                  <a:lnTo>
                    <a:pt x="1271" y="8854"/>
                  </a:lnTo>
                  <a:lnTo>
                    <a:pt x="969" y="8263"/>
                  </a:lnTo>
                  <a:lnTo>
                    <a:pt x="818" y="7949"/>
                  </a:lnTo>
                  <a:lnTo>
                    <a:pt x="692" y="7647"/>
                  </a:lnTo>
                  <a:lnTo>
                    <a:pt x="566" y="7345"/>
                  </a:lnTo>
                  <a:lnTo>
                    <a:pt x="453" y="7031"/>
                  </a:lnTo>
                  <a:lnTo>
                    <a:pt x="340" y="6716"/>
                  </a:lnTo>
                  <a:lnTo>
                    <a:pt x="252" y="6389"/>
                  </a:lnTo>
                  <a:lnTo>
                    <a:pt x="252" y="6389"/>
                  </a:lnTo>
                  <a:lnTo>
                    <a:pt x="176" y="6062"/>
                  </a:lnTo>
                  <a:lnTo>
                    <a:pt x="101" y="5735"/>
                  </a:lnTo>
                  <a:lnTo>
                    <a:pt x="51" y="5396"/>
                  </a:lnTo>
                  <a:lnTo>
                    <a:pt x="26" y="5056"/>
                  </a:lnTo>
                  <a:lnTo>
                    <a:pt x="0" y="4729"/>
                  </a:lnTo>
                  <a:lnTo>
                    <a:pt x="0" y="4389"/>
                  </a:lnTo>
                  <a:lnTo>
                    <a:pt x="13" y="4050"/>
                  </a:lnTo>
                  <a:lnTo>
                    <a:pt x="38" y="3710"/>
                  </a:lnTo>
                  <a:lnTo>
                    <a:pt x="88" y="3383"/>
                  </a:lnTo>
                  <a:lnTo>
                    <a:pt x="164" y="3056"/>
                  </a:lnTo>
                  <a:lnTo>
                    <a:pt x="252" y="2742"/>
                  </a:lnTo>
                  <a:lnTo>
                    <a:pt x="353" y="2427"/>
                  </a:lnTo>
                  <a:lnTo>
                    <a:pt x="491" y="2126"/>
                  </a:lnTo>
                  <a:lnTo>
                    <a:pt x="642" y="1836"/>
                  </a:lnTo>
                  <a:lnTo>
                    <a:pt x="805" y="1547"/>
                  </a:lnTo>
                  <a:lnTo>
                    <a:pt x="1007" y="1270"/>
                  </a:lnTo>
                  <a:lnTo>
                    <a:pt x="1007" y="1270"/>
                  </a:lnTo>
                  <a:lnTo>
                    <a:pt x="1145" y="1094"/>
                  </a:lnTo>
                  <a:lnTo>
                    <a:pt x="1296" y="931"/>
                  </a:lnTo>
                  <a:lnTo>
                    <a:pt x="1459" y="780"/>
                  </a:lnTo>
                  <a:lnTo>
                    <a:pt x="1635" y="629"/>
                  </a:lnTo>
                  <a:lnTo>
                    <a:pt x="1811" y="491"/>
                  </a:lnTo>
                  <a:lnTo>
                    <a:pt x="2013" y="365"/>
                  </a:lnTo>
                  <a:lnTo>
                    <a:pt x="2214" y="264"/>
                  </a:lnTo>
                  <a:lnTo>
                    <a:pt x="2415" y="176"/>
                  </a:lnTo>
                  <a:lnTo>
                    <a:pt x="2415" y="176"/>
                  </a:lnTo>
                  <a:lnTo>
                    <a:pt x="2679" y="88"/>
                  </a:lnTo>
                  <a:lnTo>
                    <a:pt x="2943" y="38"/>
                  </a:lnTo>
                  <a:lnTo>
                    <a:pt x="3208" y="0"/>
                  </a:lnTo>
                  <a:lnTo>
                    <a:pt x="3484" y="0"/>
                  </a:lnTo>
                  <a:lnTo>
                    <a:pt x="3748" y="13"/>
                  </a:lnTo>
                  <a:lnTo>
                    <a:pt x="4025" y="50"/>
                  </a:lnTo>
                  <a:lnTo>
                    <a:pt x="4289" y="113"/>
                  </a:lnTo>
                  <a:lnTo>
                    <a:pt x="4553" y="201"/>
                  </a:lnTo>
                  <a:lnTo>
                    <a:pt x="4817" y="302"/>
                  </a:lnTo>
                  <a:lnTo>
                    <a:pt x="5069" y="428"/>
                  </a:lnTo>
                  <a:lnTo>
                    <a:pt x="5320" y="553"/>
                  </a:lnTo>
                  <a:lnTo>
                    <a:pt x="5559" y="704"/>
                  </a:lnTo>
                  <a:lnTo>
                    <a:pt x="5786" y="880"/>
                  </a:lnTo>
                  <a:lnTo>
                    <a:pt x="6012" y="1057"/>
                  </a:lnTo>
                  <a:lnTo>
                    <a:pt x="6213" y="1245"/>
                  </a:lnTo>
                  <a:lnTo>
                    <a:pt x="6415" y="1434"/>
                  </a:lnTo>
                  <a:lnTo>
                    <a:pt x="6415" y="1434"/>
                  </a:lnTo>
                  <a:lnTo>
                    <a:pt x="6553" y="1597"/>
                  </a:lnTo>
                  <a:lnTo>
                    <a:pt x="6691" y="1761"/>
                  </a:lnTo>
                  <a:lnTo>
                    <a:pt x="6943" y="2100"/>
                  </a:lnTo>
                  <a:lnTo>
                    <a:pt x="7182" y="2453"/>
                  </a:lnTo>
                  <a:lnTo>
                    <a:pt x="7383" y="2817"/>
                  </a:lnTo>
                  <a:lnTo>
                    <a:pt x="7559" y="3207"/>
                  </a:lnTo>
                  <a:lnTo>
                    <a:pt x="7723" y="3597"/>
                  </a:lnTo>
                  <a:lnTo>
                    <a:pt x="7848" y="4000"/>
                  </a:lnTo>
                  <a:lnTo>
                    <a:pt x="7949" y="4415"/>
                  </a:lnTo>
                  <a:lnTo>
                    <a:pt x="8025" y="4830"/>
                  </a:lnTo>
                  <a:lnTo>
                    <a:pt x="8075" y="5245"/>
                  </a:lnTo>
                  <a:lnTo>
                    <a:pt x="8100" y="5672"/>
                  </a:lnTo>
                  <a:lnTo>
                    <a:pt x="8087" y="6100"/>
                  </a:lnTo>
                  <a:lnTo>
                    <a:pt x="8062" y="6515"/>
                  </a:lnTo>
                  <a:lnTo>
                    <a:pt x="7999" y="6943"/>
                  </a:lnTo>
                  <a:lnTo>
                    <a:pt x="7899" y="7345"/>
                  </a:lnTo>
                  <a:lnTo>
                    <a:pt x="7848" y="7559"/>
                  </a:lnTo>
                  <a:lnTo>
                    <a:pt x="7786" y="7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3"/>
            <p:cNvSpPr/>
            <p:nvPr/>
          </p:nvSpPr>
          <p:spPr>
            <a:xfrm rot="-1331118">
              <a:off x="6445079" y="-345278"/>
              <a:ext cx="535268" cy="295516"/>
            </a:xfrm>
            <a:custGeom>
              <a:avLst/>
              <a:gdLst/>
              <a:ahLst/>
              <a:cxnLst/>
              <a:rect l="l" t="t" r="r" b="b"/>
              <a:pathLst>
                <a:path w="12440" h="6868" extrusionOk="0">
                  <a:moveTo>
                    <a:pt x="2327" y="1"/>
                  </a:moveTo>
                  <a:lnTo>
                    <a:pt x="2176" y="14"/>
                  </a:lnTo>
                  <a:lnTo>
                    <a:pt x="2013" y="39"/>
                  </a:lnTo>
                  <a:lnTo>
                    <a:pt x="1849" y="64"/>
                  </a:lnTo>
                  <a:lnTo>
                    <a:pt x="1698" y="89"/>
                  </a:lnTo>
                  <a:lnTo>
                    <a:pt x="1535" y="139"/>
                  </a:lnTo>
                  <a:lnTo>
                    <a:pt x="1384" y="190"/>
                  </a:lnTo>
                  <a:lnTo>
                    <a:pt x="1233" y="240"/>
                  </a:lnTo>
                  <a:lnTo>
                    <a:pt x="1082" y="315"/>
                  </a:lnTo>
                  <a:lnTo>
                    <a:pt x="944" y="378"/>
                  </a:lnTo>
                  <a:lnTo>
                    <a:pt x="818" y="466"/>
                  </a:lnTo>
                  <a:lnTo>
                    <a:pt x="692" y="554"/>
                  </a:lnTo>
                  <a:lnTo>
                    <a:pt x="566" y="642"/>
                  </a:lnTo>
                  <a:lnTo>
                    <a:pt x="453" y="743"/>
                  </a:lnTo>
                  <a:lnTo>
                    <a:pt x="353" y="844"/>
                  </a:lnTo>
                  <a:lnTo>
                    <a:pt x="265" y="957"/>
                  </a:lnTo>
                  <a:lnTo>
                    <a:pt x="189" y="1083"/>
                  </a:lnTo>
                  <a:lnTo>
                    <a:pt x="126" y="1208"/>
                  </a:lnTo>
                  <a:lnTo>
                    <a:pt x="76" y="1334"/>
                  </a:lnTo>
                  <a:lnTo>
                    <a:pt x="26" y="1472"/>
                  </a:lnTo>
                  <a:lnTo>
                    <a:pt x="0" y="1611"/>
                  </a:lnTo>
                  <a:lnTo>
                    <a:pt x="0" y="1762"/>
                  </a:lnTo>
                  <a:lnTo>
                    <a:pt x="0" y="1913"/>
                  </a:lnTo>
                  <a:lnTo>
                    <a:pt x="38" y="2076"/>
                  </a:lnTo>
                  <a:lnTo>
                    <a:pt x="76" y="2240"/>
                  </a:lnTo>
                  <a:lnTo>
                    <a:pt x="139" y="2403"/>
                  </a:lnTo>
                  <a:lnTo>
                    <a:pt x="227" y="2567"/>
                  </a:lnTo>
                  <a:lnTo>
                    <a:pt x="327" y="2743"/>
                  </a:lnTo>
                  <a:lnTo>
                    <a:pt x="428" y="2881"/>
                  </a:lnTo>
                  <a:lnTo>
                    <a:pt x="541" y="3007"/>
                  </a:lnTo>
                  <a:lnTo>
                    <a:pt x="667" y="3133"/>
                  </a:lnTo>
                  <a:lnTo>
                    <a:pt x="793" y="3246"/>
                  </a:lnTo>
                  <a:lnTo>
                    <a:pt x="931" y="3346"/>
                  </a:lnTo>
                  <a:lnTo>
                    <a:pt x="1082" y="3434"/>
                  </a:lnTo>
                  <a:lnTo>
                    <a:pt x="1371" y="3611"/>
                  </a:lnTo>
                  <a:lnTo>
                    <a:pt x="1837" y="3875"/>
                  </a:lnTo>
                  <a:lnTo>
                    <a:pt x="2302" y="4126"/>
                  </a:lnTo>
                  <a:lnTo>
                    <a:pt x="2767" y="4378"/>
                  </a:lnTo>
                  <a:lnTo>
                    <a:pt x="3245" y="4604"/>
                  </a:lnTo>
                  <a:lnTo>
                    <a:pt x="3723" y="4831"/>
                  </a:lnTo>
                  <a:lnTo>
                    <a:pt x="4201" y="5044"/>
                  </a:lnTo>
                  <a:lnTo>
                    <a:pt x="4692" y="5258"/>
                  </a:lnTo>
                  <a:lnTo>
                    <a:pt x="5182" y="5459"/>
                  </a:lnTo>
                  <a:lnTo>
                    <a:pt x="5673" y="5648"/>
                  </a:lnTo>
                  <a:lnTo>
                    <a:pt x="6176" y="5824"/>
                  </a:lnTo>
                  <a:lnTo>
                    <a:pt x="6679" y="5988"/>
                  </a:lnTo>
                  <a:lnTo>
                    <a:pt x="7182" y="6151"/>
                  </a:lnTo>
                  <a:lnTo>
                    <a:pt x="7685" y="6302"/>
                  </a:lnTo>
                  <a:lnTo>
                    <a:pt x="8201" y="6440"/>
                  </a:lnTo>
                  <a:lnTo>
                    <a:pt x="8716" y="6566"/>
                  </a:lnTo>
                  <a:lnTo>
                    <a:pt x="9232" y="6692"/>
                  </a:lnTo>
                  <a:lnTo>
                    <a:pt x="9647" y="6780"/>
                  </a:lnTo>
                  <a:lnTo>
                    <a:pt x="9861" y="6818"/>
                  </a:lnTo>
                  <a:lnTo>
                    <a:pt x="10075" y="6843"/>
                  </a:lnTo>
                  <a:lnTo>
                    <a:pt x="10288" y="6868"/>
                  </a:lnTo>
                  <a:lnTo>
                    <a:pt x="10716" y="6868"/>
                  </a:lnTo>
                  <a:lnTo>
                    <a:pt x="10930" y="6843"/>
                  </a:lnTo>
                  <a:lnTo>
                    <a:pt x="11144" y="6805"/>
                  </a:lnTo>
                  <a:lnTo>
                    <a:pt x="11357" y="6742"/>
                  </a:lnTo>
                  <a:lnTo>
                    <a:pt x="11546" y="6654"/>
                  </a:lnTo>
                  <a:lnTo>
                    <a:pt x="11735" y="6554"/>
                  </a:lnTo>
                  <a:lnTo>
                    <a:pt x="11911" y="6428"/>
                  </a:lnTo>
                  <a:lnTo>
                    <a:pt x="12074" y="6277"/>
                  </a:lnTo>
                  <a:lnTo>
                    <a:pt x="12137" y="6201"/>
                  </a:lnTo>
                  <a:lnTo>
                    <a:pt x="12200" y="6113"/>
                  </a:lnTo>
                  <a:lnTo>
                    <a:pt x="12263" y="6025"/>
                  </a:lnTo>
                  <a:lnTo>
                    <a:pt x="12313" y="5925"/>
                  </a:lnTo>
                  <a:lnTo>
                    <a:pt x="12364" y="5812"/>
                  </a:lnTo>
                  <a:lnTo>
                    <a:pt x="12401" y="5686"/>
                  </a:lnTo>
                  <a:lnTo>
                    <a:pt x="12426" y="5573"/>
                  </a:lnTo>
                  <a:lnTo>
                    <a:pt x="12439" y="5447"/>
                  </a:lnTo>
                  <a:lnTo>
                    <a:pt x="12439" y="5321"/>
                  </a:lnTo>
                  <a:lnTo>
                    <a:pt x="12439" y="5183"/>
                  </a:lnTo>
                  <a:lnTo>
                    <a:pt x="12426" y="5057"/>
                  </a:lnTo>
                  <a:lnTo>
                    <a:pt x="12401" y="4931"/>
                  </a:lnTo>
                  <a:lnTo>
                    <a:pt x="12364" y="4805"/>
                  </a:lnTo>
                  <a:lnTo>
                    <a:pt x="12326" y="4692"/>
                  </a:lnTo>
                  <a:lnTo>
                    <a:pt x="12276" y="4566"/>
                  </a:lnTo>
                  <a:lnTo>
                    <a:pt x="12213" y="4453"/>
                  </a:lnTo>
                  <a:lnTo>
                    <a:pt x="12150" y="4327"/>
                  </a:lnTo>
                  <a:lnTo>
                    <a:pt x="12087" y="4227"/>
                  </a:lnTo>
                  <a:lnTo>
                    <a:pt x="12011" y="4114"/>
                  </a:lnTo>
                  <a:lnTo>
                    <a:pt x="11923" y="4013"/>
                  </a:lnTo>
                  <a:lnTo>
                    <a:pt x="11747" y="3837"/>
                  </a:lnTo>
                  <a:lnTo>
                    <a:pt x="11546" y="3661"/>
                  </a:lnTo>
                  <a:lnTo>
                    <a:pt x="11345" y="3510"/>
                  </a:lnTo>
                  <a:lnTo>
                    <a:pt x="11131" y="3372"/>
                  </a:lnTo>
                  <a:lnTo>
                    <a:pt x="10905" y="3233"/>
                  </a:lnTo>
                  <a:lnTo>
                    <a:pt x="10678" y="3120"/>
                  </a:lnTo>
                  <a:lnTo>
                    <a:pt x="10213" y="2881"/>
                  </a:lnTo>
                  <a:lnTo>
                    <a:pt x="9345" y="2491"/>
                  </a:lnTo>
                  <a:lnTo>
                    <a:pt x="8477" y="2089"/>
                  </a:lnTo>
                  <a:lnTo>
                    <a:pt x="7597" y="1711"/>
                  </a:lnTo>
                  <a:lnTo>
                    <a:pt x="6704" y="1347"/>
                  </a:lnTo>
                  <a:lnTo>
                    <a:pt x="5811" y="1007"/>
                  </a:lnTo>
                  <a:lnTo>
                    <a:pt x="4905" y="680"/>
                  </a:lnTo>
                  <a:lnTo>
                    <a:pt x="4000" y="378"/>
                  </a:lnTo>
                  <a:lnTo>
                    <a:pt x="3094" y="89"/>
                  </a:lnTo>
                  <a:lnTo>
                    <a:pt x="2943" y="64"/>
                  </a:lnTo>
                  <a:lnTo>
                    <a:pt x="2792" y="26"/>
                  </a:lnTo>
                  <a:lnTo>
                    <a:pt x="2642" y="14"/>
                  </a:lnTo>
                  <a:lnTo>
                    <a:pt x="2491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3"/>
            <p:cNvSpPr/>
            <p:nvPr/>
          </p:nvSpPr>
          <p:spPr>
            <a:xfrm rot="-1331118">
              <a:off x="6170787" y="767584"/>
              <a:ext cx="1109433" cy="926005"/>
            </a:xfrm>
            <a:custGeom>
              <a:avLst/>
              <a:gdLst/>
              <a:ahLst/>
              <a:cxnLst/>
              <a:rect l="l" t="t" r="r" b="b"/>
              <a:pathLst>
                <a:path w="25784" h="21521" extrusionOk="0">
                  <a:moveTo>
                    <a:pt x="5547" y="1"/>
                  </a:moveTo>
                  <a:lnTo>
                    <a:pt x="5359" y="14"/>
                  </a:lnTo>
                  <a:lnTo>
                    <a:pt x="5170" y="51"/>
                  </a:lnTo>
                  <a:lnTo>
                    <a:pt x="4994" y="102"/>
                  </a:lnTo>
                  <a:lnTo>
                    <a:pt x="4831" y="177"/>
                  </a:lnTo>
                  <a:lnTo>
                    <a:pt x="4654" y="265"/>
                  </a:lnTo>
                  <a:lnTo>
                    <a:pt x="4491" y="366"/>
                  </a:lnTo>
                  <a:lnTo>
                    <a:pt x="4340" y="466"/>
                  </a:lnTo>
                  <a:lnTo>
                    <a:pt x="4189" y="579"/>
                  </a:lnTo>
                  <a:lnTo>
                    <a:pt x="3850" y="856"/>
                  </a:lnTo>
                  <a:lnTo>
                    <a:pt x="3523" y="1133"/>
                  </a:lnTo>
                  <a:lnTo>
                    <a:pt x="3208" y="1422"/>
                  </a:lnTo>
                  <a:lnTo>
                    <a:pt x="2919" y="1724"/>
                  </a:lnTo>
                  <a:lnTo>
                    <a:pt x="2630" y="2051"/>
                  </a:lnTo>
                  <a:lnTo>
                    <a:pt x="2365" y="2378"/>
                  </a:lnTo>
                  <a:lnTo>
                    <a:pt x="2114" y="2718"/>
                  </a:lnTo>
                  <a:lnTo>
                    <a:pt x="1862" y="3070"/>
                  </a:lnTo>
                  <a:lnTo>
                    <a:pt x="1636" y="3434"/>
                  </a:lnTo>
                  <a:lnTo>
                    <a:pt x="1422" y="3799"/>
                  </a:lnTo>
                  <a:lnTo>
                    <a:pt x="1234" y="4177"/>
                  </a:lnTo>
                  <a:lnTo>
                    <a:pt x="1045" y="4566"/>
                  </a:lnTo>
                  <a:lnTo>
                    <a:pt x="869" y="4956"/>
                  </a:lnTo>
                  <a:lnTo>
                    <a:pt x="718" y="5359"/>
                  </a:lnTo>
                  <a:lnTo>
                    <a:pt x="580" y="5761"/>
                  </a:lnTo>
                  <a:lnTo>
                    <a:pt x="454" y="6176"/>
                  </a:lnTo>
                  <a:lnTo>
                    <a:pt x="341" y="6591"/>
                  </a:lnTo>
                  <a:lnTo>
                    <a:pt x="240" y="7006"/>
                  </a:lnTo>
                  <a:lnTo>
                    <a:pt x="164" y="7421"/>
                  </a:lnTo>
                  <a:lnTo>
                    <a:pt x="102" y="7849"/>
                  </a:lnTo>
                  <a:lnTo>
                    <a:pt x="51" y="8277"/>
                  </a:lnTo>
                  <a:lnTo>
                    <a:pt x="14" y="8704"/>
                  </a:lnTo>
                  <a:lnTo>
                    <a:pt x="1" y="9144"/>
                  </a:lnTo>
                  <a:lnTo>
                    <a:pt x="1" y="9572"/>
                  </a:lnTo>
                  <a:lnTo>
                    <a:pt x="14" y="10000"/>
                  </a:lnTo>
                  <a:lnTo>
                    <a:pt x="39" y="10427"/>
                  </a:lnTo>
                  <a:lnTo>
                    <a:pt x="89" y="10855"/>
                  </a:lnTo>
                  <a:lnTo>
                    <a:pt x="152" y="11283"/>
                  </a:lnTo>
                  <a:lnTo>
                    <a:pt x="227" y="11698"/>
                  </a:lnTo>
                  <a:lnTo>
                    <a:pt x="315" y="12125"/>
                  </a:lnTo>
                  <a:lnTo>
                    <a:pt x="429" y="12540"/>
                  </a:lnTo>
                  <a:lnTo>
                    <a:pt x="554" y="12943"/>
                  </a:lnTo>
                  <a:lnTo>
                    <a:pt x="705" y="13345"/>
                  </a:lnTo>
                  <a:lnTo>
                    <a:pt x="869" y="13748"/>
                  </a:lnTo>
                  <a:lnTo>
                    <a:pt x="1045" y="14137"/>
                  </a:lnTo>
                  <a:lnTo>
                    <a:pt x="1234" y="14527"/>
                  </a:lnTo>
                  <a:lnTo>
                    <a:pt x="1435" y="14905"/>
                  </a:lnTo>
                  <a:lnTo>
                    <a:pt x="1649" y="15269"/>
                  </a:lnTo>
                  <a:lnTo>
                    <a:pt x="1875" y="15622"/>
                  </a:lnTo>
                  <a:lnTo>
                    <a:pt x="2114" y="15986"/>
                  </a:lnTo>
                  <a:lnTo>
                    <a:pt x="2365" y="16326"/>
                  </a:lnTo>
                  <a:lnTo>
                    <a:pt x="2630" y="16665"/>
                  </a:lnTo>
                  <a:lnTo>
                    <a:pt x="2906" y="16980"/>
                  </a:lnTo>
                  <a:lnTo>
                    <a:pt x="3196" y="17307"/>
                  </a:lnTo>
                  <a:lnTo>
                    <a:pt x="3497" y="17609"/>
                  </a:lnTo>
                  <a:lnTo>
                    <a:pt x="3812" y="17911"/>
                  </a:lnTo>
                  <a:lnTo>
                    <a:pt x="4126" y="18200"/>
                  </a:lnTo>
                  <a:lnTo>
                    <a:pt x="4453" y="18477"/>
                  </a:lnTo>
                  <a:lnTo>
                    <a:pt x="4793" y="18741"/>
                  </a:lnTo>
                  <a:lnTo>
                    <a:pt x="5132" y="19005"/>
                  </a:lnTo>
                  <a:lnTo>
                    <a:pt x="5485" y="19244"/>
                  </a:lnTo>
                  <a:lnTo>
                    <a:pt x="5849" y="19483"/>
                  </a:lnTo>
                  <a:lnTo>
                    <a:pt x="6214" y="19697"/>
                  </a:lnTo>
                  <a:lnTo>
                    <a:pt x="6591" y="19910"/>
                  </a:lnTo>
                  <a:lnTo>
                    <a:pt x="6969" y="20112"/>
                  </a:lnTo>
                  <a:lnTo>
                    <a:pt x="7359" y="20300"/>
                  </a:lnTo>
                  <a:lnTo>
                    <a:pt x="7748" y="20476"/>
                  </a:lnTo>
                  <a:lnTo>
                    <a:pt x="8151" y="20640"/>
                  </a:lnTo>
                  <a:lnTo>
                    <a:pt x="8553" y="20791"/>
                  </a:lnTo>
                  <a:lnTo>
                    <a:pt x="8968" y="20916"/>
                  </a:lnTo>
                  <a:lnTo>
                    <a:pt x="9383" y="21042"/>
                  </a:lnTo>
                  <a:lnTo>
                    <a:pt x="9798" y="21155"/>
                  </a:lnTo>
                  <a:lnTo>
                    <a:pt x="10214" y="21243"/>
                  </a:lnTo>
                  <a:lnTo>
                    <a:pt x="10641" y="21332"/>
                  </a:lnTo>
                  <a:lnTo>
                    <a:pt x="11195" y="21407"/>
                  </a:lnTo>
                  <a:lnTo>
                    <a:pt x="11748" y="21470"/>
                  </a:lnTo>
                  <a:lnTo>
                    <a:pt x="12314" y="21508"/>
                  </a:lnTo>
                  <a:lnTo>
                    <a:pt x="12880" y="21520"/>
                  </a:lnTo>
                  <a:lnTo>
                    <a:pt x="13446" y="21520"/>
                  </a:lnTo>
                  <a:lnTo>
                    <a:pt x="14012" y="21482"/>
                  </a:lnTo>
                  <a:lnTo>
                    <a:pt x="14565" y="21432"/>
                  </a:lnTo>
                  <a:lnTo>
                    <a:pt x="15131" y="21357"/>
                  </a:lnTo>
                  <a:lnTo>
                    <a:pt x="15685" y="21256"/>
                  </a:lnTo>
                  <a:lnTo>
                    <a:pt x="16225" y="21130"/>
                  </a:lnTo>
                  <a:lnTo>
                    <a:pt x="16779" y="20979"/>
                  </a:lnTo>
                  <a:lnTo>
                    <a:pt x="17307" y="20816"/>
                  </a:lnTo>
                  <a:lnTo>
                    <a:pt x="17848" y="20615"/>
                  </a:lnTo>
                  <a:lnTo>
                    <a:pt x="18363" y="20401"/>
                  </a:lnTo>
                  <a:lnTo>
                    <a:pt x="18879" y="20162"/>
                  </a:lnTo>
                  <a:lnTo>
                    <a:pt x="19370" y="19910"/>
                  </a:lnTo>
                  <a:lnTo>
                    <a:pt x="19860" y="19621"/>
                  </a:lnTo>
                  <a:lnTo>
                    <a:pt x="20338" y="19319"/>
                  </a:lnTo>
                  <a:lnTo>
                    <a:pt x="20791" y="18992"/>
                  </a:lnTo>
                  <a:lnTo>
                    <a:pt x="21244" y="18653"/>
                  </a:lnTo>
                  <a:lnTo>
                    <a:pt x="21671" y="18288"/>
                  </a:lnTo>
                  <a:lnTo>
                    <a:pt x="22086" y="17898"/>
                  </a:lnTo>
                  <a:lnTo>
                    <a:pt x="22489" y="17508"/>
                  </a:lnTo>
                  <a:lnTo>
                    <a:pt x="22866" y="17081"/>
                  </a:lnTo>
                  <a:lnTo>
                    <a:pt x="23218" y="16653"/>
                  </a:lnTo>
                  <a:lnTo>
                    <a:pt x="23558" y="16200"/>
                  </a:lnTo>
                  <a:lnTo>
                    <a:pt x="23885" y="15735"/>
                  </a:lnTo>
                  <a:lnTo>
                    <a:pt x="24174" y="15257"/>
                  </a:lnTo>
                  <a:lnTo>
                    <a:pt x="24451" y="14766"/>
                  </a:lnTo>
                  <a:lnTo>
                    <a:pt x="24702" y="14263"/>
                  </a:lnTo>
                  <a:lnTo>
                    <a:pt x="24941" y="13748"/>
                  </a:lnTo>
                  <a:lnTo>
                    <a:pt x="25142" y="13232"/>
                  </a:lnTo>
                  <a:lnTo>
                    <a:pt x="25243" y="12930"/>
                  </a:lnTo>
                  <a:lnTo>
                    <a:pt x="25331" y="12628"/>
                  </a:lnTo>
                  <a:lnTo>
                    <a:pt x="25419" y="12339"/>
                  </a:lnTo>
                  <a:lnTo>
                    <a:pt x="25495" y="12025"/>
                  </a:lnTo>
                  <a:lnTo>
                    <a:pt x="25570" y="11723"/>
                  </a:lnTo>
                  <a:lnTo>
                    <a:pt x="25633" y="11421"/>
                  </a:lnTo>
                  <a:lnTo>
                    <a:pt x="25683" y="11106"/>
                  </a:lnTo>
                  <a:lnTo>
                    <a:pt x="25721" y="10792"/>
                  </a:lnTo>
                  <a:lnTo>
                    <a:pt x="25746" y="10490"/>
                  </a:lnTo>
                  <a:lnTo>
                    <a:pt x="25771" y="10176"/>
                  </a:lnTo>
                  <a:lnTo>
                    <a:pt x="25784" y="9861"/>
                  </a:lnTo>
                  <a:lnTo>
                    <a:pt x="25771" y="9547"/>
                  </a:lnTo>
                  <a:lnTo>
                    <a:pt x="25759" y="9232"/>
                  </a:lnTo>
                  <a:lnTo>
                    <a:pt x="25734" y="8918"/>
                  </a:lnTo>
                  <a:lnTo>
                    <a:pt x="25696" y="8616"/>
                  </a:lnTo>
                  <a:lnTo>
                    <a:pt x="25646" y="8302"/>
                  </a:lnTo>
                  <a:lnTo>
                    <a:pt x="25570" y="7950"/>
                  </a:lnTo>
                  <a:lnTo>
                    <a:pt x="25482" y="7623"/>
                  </a:lnTo>
                  <a:lnTo>
                    <a:pt x="25381" y="7346"/>
                  </a:lnTo>
                  <a:lnTo>
                    <a:pt x="25256" y="7094"/>
                  </a:lnTo>
                  <a:lnTo>
                    <a:pt x="25193" y="6981"/>
                  </a:lnTo>
                  <a:lnTo>
                    <a:pt x="25130" y="6881"/>
                  </a:lnTo>
                  <a:lnTo>
                    <a:pt x="25054" y="6780"/>
                  </a:lnTo>
                  <a:lnTo>
                    <a:pt x="24979" y="6692"/>
                  </a:lnTo>
                  <a:lnTo>
                    <a:pt x="24891" y="6616"/>
                  </a:lnTo>
                  <a:lnTo>
                    <a:pt x="24803" y="6541"/>
                  </a:lnTo>
                  <a:lnTo>
                    <a:pt x="24715" y="6466"/>
                  </a:lnTo>
                  <a:lnTo>
                    <a:pt x="24627" y="6403"/>
                  </a:lnTo>
                  <a:lnTo>
                    <a:pt x="24426" y="6302"/>
                  </a:lnTo>
                  <a:lnTo>
                    <a:pt x="24199" y="6214"/>
                  </a:lnTo>
                  <a:lnTo>
                    <a:pt x="23960" y="6151"/>
                  </a:lnTo>
                  <a:lnTo>
                    <a:pt x="23709" y="6101"/>
                  </a:lnTo>
                  <a:lnTo>
                    <a:pt x="23432" y="6076"/>
                  </a:lnTo>
                  <a:lnTo>
                    <a:pt x="23143" y="6063"/>
                  </a:lnTo>
                  <a:lnTo>
                    <a:pt x="22501" y="6063"/>
                  </a:lnTo>
                  <a:lnTo>
                    <a:pt x="21835" y="6076"/>
                  </a:lnTo>
                  <a:lnTo>
                    <a:pt x="21181" y="6063"/>
                  </a:lnTo>
                  <a:lnTo>
                    <a:pt x="20514" y="6013"/>
                  </a:lnTo>
                  <a:lnTo>
                    <a:pt x="19860" y="5950"/>
                  </a:lnTo>
                  <a:lnTo>
                    <a:pt x="19194" y="5862"/>
                  </a:lnTo>
                  <a:lnTo>
                    <a:pt x="18552" y="5761"/>
                  </a:lnTo>
                  <a:lnTo>
                    <a:pt x="17898" y="5623"/>
                  </a:lnTo>
                  <a:lnTo>
                    <a:pt x="17244" y="5472"/>
                  </a:lnTo>
                  <a:lnTo>
                    <a:pt x="16603" y="5308"/>
                  </a:lnTo>
                  <a:lnTo>
                    <a:pt x="15974" y="5120"/>
                  </a:lnTo>
                  <a:lnTo>
                    <a:pt x="15332" y="4906"/>
                  </a:lnTo>
                  <a:lnTo>
                    <a:pt x="14716" y="4692"/>
                  </a:lnTo>
                  <a:lnTo>
                    <a:pt x="14087" y="4453"/>
                  </a:lnTo>
                  <a:lnTo>
                    <a:pt x="13471" y="4202"/>
                  </a:lnTo>
                  <a:lnTo>
                    <a:pt x="12867" y="3938"/>
                  </a:lnTo>
                  <a:lnTo>
                    <a:pt x="12264" y="3673"/>
                  </a:lnTo>
                  <a:lnTo>
                    <a:pt x="11572" y="3334"/>
                  </a:lnTo>
                  <a:lnTo>
                    <a:pt x="10880" y="2982"/>
                  </a:lnTo>
                  <a:lnTo>
                    <a:pt x="10201" y="2617"/>
                  </a:lnTo>
                  <a:lnTo>
                    <a:pt x="9534" y="2227"/>
                  </a:lnTo>
                  <a:lnTo>
                    <a:pt x="8868" y="1837"/>
                  </a:lnTo>
                  <a:lnTo>
                    <a:pt x="8201" y="1435"/>
                  </a:lnTo>
                  <a:lnTo>
                    <a:pt x="7547" y="1020"/>
                  </a:lnTo>
                  <a:lnTo>
                    <a:pt x="6906" y="592"/>
                  </a:lnTo>
                  <a:lnTo>
                    <a:pt x="6591" y="378"/>
                  </a:lnTo>
                  <a:lnTo>
                    <a:pt x="6428" y="290"/>
                  </a:lnTo>
                  <a:lnTo>
                    <a:pt x="6252" y="202"/>
                  </a:lnTo>
                  <a:lnTo>
                    <a:pt x="6088" y="127"/>
                  </a:lnTo>
                  <a:lnTo>
                    <a:pt x="5912" y="64"/>
                  </a:lnTo>
                  <a:lnTo>
                    <a:pt x="5724" y="26"/>
                  </a:lnTo>
                  <a:lnTo>
                    <a:pt x="5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3"/>
            <p:cNvSpPr/>
            <p:nvPr/>
          </p:nvSpPr>
          <p:spPr>
            <a:xfrm rot="-1331118">
              <a:off x="6170787" y="767584"/>
              <a:ext cx="1109433" cy="926005"/>
            </a:xfrm>
            <a:custGeom>
              <a:avLst/>
              <a:gdLst/>
              <a:ahLst/>
              <a:cxnLst/>
              <a:rect l="l" t="t" r="r" b="b"/>
              <a:pathLst>
                <a:path w="25784" h="21521" fill="none" extrusionOk="0">
                  <a:moveTo>
                    <a:pt x="6906" y="592"/>
                  </a:moveTo>
                  <a:lnTo>
                    <a:pt x="6906" y="592"/>
                  </a:lnTo>
                  <a:lnTo>
                    <a:pt x="6591" y="378"/>
                  </a:lnTo>
                  <a:lnTo>
                    <a:pt x="6428" y="290"/>
                  </a:lnTo>
                  <a:lnTo>
                    <a:pt x="6252" y="202"/>
                  </a:lnTo>
                  <a:lnTo>
                    <a:pt x="6088" y="127"/>
                  </a:lnTo>
                  <a:lnTo>
                    <a:pt x="5912" y="64"/>
                  </a:lnTo>
                  <a:lnTo>
                    <a:pt x="5724" y="26"/>
                  </a:lnTo>
                  <a:lnTo>
                    <a:pt x="5547" y="1"/>
                  </a:lnTo>
                  <a:lnTo>
                    <a:pt x="5547" y="1"/>
                  </a:lnTo>
                  <a:lnTo>
                    <a:pt x="5359" y="14"/>
                  </a:lnTo>
                  <a:lnTo>
                    <a:pt x="5170" y="51"/>
                  </a:lnTo>
                  <a:lnTo>
                    <a:pt x="4994" y="102"/>
                  </a:lnTo>
                  <a:lnTo>
                    <a:pt x="4831" y="177"/>
                  </a:lnTo>
                  <a:lnTo>
                    <a:pt x="4654" y="265"/>
                  </a:lnTo>
                  <a:lnTo>
                    <a:pt x="4491" y="366"/>
                  </a:lnTo>
                  <a:lnTo>
                    <a:pt x="4340" y="466"/>
                  </a:lnTo>
                  <a:lnTo>
                    <a:pt x="4189" y="579"/>
                  </a:lnTo>
                  <a:lnTo>
                    <a:pt x="4189" y="579"/>
                  </a:lnTo>
                  <a:lnTo>
                    <a:pt x="3850" y="856"/>
                  </a:lnTo>
                  <a:lnTo>
                    <a:pt x="3523" y="1133"/>
                  </a:lnTo>
                  <a:lnTo>
                    <a:pt x="3208" y="1422"/>
                  </a:lnTo>
                  <a:lnTo>
                    <a:pt x="2919" y="1724"/>
                  </a:lnTo>
                  <a:lnTo>
                    <a:pt x="2630" y="2051"/>
                  </a:lnTo>
                  <a:lnTo>
                    <a:pt x="2365" y="2378"/>
                  </a:lnTo>
                  <a:lnTo>
                    <a:pt x="2114" y="2718"/>
                  </a:lnTo>
                  <a:lnTo>
                    <a:pt x="1862" y="3070"/>
                  </a:lnTo>
                  <a:lnTo>
                    <a:pt x="1636" y="3434"/>
                  </a:lnTo>
                  <a:lnTo>
                    <a:pt x="1422" y="3799"/>
                  </a:lnTo>
                  <a:lnTo>
                    <a:pt x="1234" y="4177"/>
                  </a:lnTo>
                  <a:lnTo>
                    <a:pt x="1045" y="4566"/>
                  </a:lnTo>
                  <a:lnTo>
                    <a:pt x="869" y="4956"/>
                  </a:lnTo>
                  <a:lnTo>
                    <a:pt x="718" y="5359"/>
                  </a:lnTo>
                  <a:lnTo>
                    <a:pt x="580" y="5761"/>
                  </a:lnTo>
                  <a:lnTo>
                    <a:pt x="454" y="6176"/>
                  </a:lnTo>
                  <a:lnTo>
                    <a:pt x="341" y="6591"/>
                  </a:lnTo>
                  <a:lnTo>
                    <a:pt x="240" y="7006"/>
                  </a:lnTo>
                  <a:lnTo>
                    <a:pt x="164" y="7421"/>
                  </a:lnTo>
                  <a:lnTo>
                    <a:pt x="102" y="7849"/>
                  </a:lnTo>
                  <a:lnTo>
                    <a:pt x="51" y="8277"/>
                  </a:lnTo>
                  <a:lnTo>
                    <a:pt x="14" y="8704"/>
                  </a:lnTo>
                  <a:lnTo>
                    <a:pt x="1" y="9144"/>
                  </a:lnTo>
                  <a:lnTo>
                    <a:pt x="1" y="9572"/>
                  </a:lnTo>
                  <a:lnTo>
                    <a:pt x="14" y="10000"/>
                  </a:lnTo>
                  <a:lnTo>
                    <a:pt x="39" y="10427"/>
                  </a:lnTo>
                  <a:lnTo>
                    <a:pt x="89" y="10855"/>
                  </a:lnTo>
                  <a:lnTo>
                    <a:pt x="152" y="11283"/>
                  </a:lnTo>
                  <a:lnTo>
                    <a:pt x="227" y="11698"/>
                  </a:lnTo>
                  <a:lnTo>
                    <a:pt x="315" y="12125"/>
                  </a:lnTo>
                  <a:lnTo>
                    <a:pt x="429" y="12540"/>
                  </a:lnTo>
                  <a:lnTo>
                    <a:pt x="554" y="12943"/>
                  </a:lnTo>
                  <a:lnTo>
                    <a:pt x="554" y="12943"/>
                  </a:lnTo>
                  <a:lnTo>
                    <a:pt x="705" y="13345"/>
                  </a:lnTo>
                  <a:lnTo>
                    <a:pt x="869" y="13748"/>
                  </a:lnTo>
                  <a:lnTo>
                    <a:pt x="1045" y="14137"/>
                  </a:lnTo>
                  <a:lnTo>
                    <a:pt x="1234" y="14527"/>
                  </a:lnTo>
                  <a:lnTo>
                    <a:pt x="1435" y="14905"/>
                  </a:lnTo>
                  <a:lnTo>
                    <a:pt x="1649" y="15269"/>
                  </a:lnTo>
                  <a:lnTo>
                    <a:pt x="1875" y="15622"/>
                  </a:lnTo>
                  <a:lnTo>
                    <a:pt x="2114" y="15986"/>
                  </a:lnTo>
                  <a:lnTo>
                    <a:pt x="2365" y="16326"/>
                  </a:lnTo>
                  <a:lnTo>
                    <a:pt x="2630" y="16665"/>
                  </a:lnTo>
                  <a:lnTo>
                    <a:pt x="2906" y="16980"/>
                  </a:lnTo>
                  <a:lnTo>
                    <a:pt x="3196" y="17307"/>
                  </a:lnTo>
                  <a:lnTo>
                    <a:pt x="3497" y="17609"/>
                  </a:lnTo>
                  <a:lnTo>
                    <a:pt x="3812" y="17911"/>
                  </a:lnTo>
                  <a:lnTo>
                    <a:pt x="4126" y="18200"/>
                  </a:lnTo>
                  <a:lnTo>
                    <a:pt x="4453" y="18477"/>
                  </a:lnTo>
                  <a:lnTo>
                    <a:pt x="4793" y="18741"/>
                  </a:lnTo>
                  <a:lnTo>
                    <a:pt x="5132" y="19005"/>
                  </a:lnTo>
                  <a:lnTo>
                    <a:pt x="5485" y="19244"/>
                  </a:lnTo>
                  <a:lnTo>
                    <a:pt x="5849" y="19483"/>
                  </a:lnTo>
                  <a:lnTo>
                    <a:pt x="6214" y="19697"/>
                  </a:lnTo>
                  <a:lnTo>
                    <a:pt x="6591" y="19910"/>
                  </a:lnTo>
                  <a:lnTo>
                    <a:pt x="6969" y="20112"/>
                  </a:lnTo>
                  <a:lnTo>
                    <a:pt x="7359" y="20300"/>
                  </a:lnTo>
                  <a:lnTo>
                    <a:pt x="7748" y="20476"/>
                  </a:lnTo>
                  <a:lnTo>
                    <a:pt x="8151" y="20640"/>
                  </a:lnTo>
                  <a:lnTo>
                    <a:pt x="8553" y="20791"/>
                  </a:lnTo>
                  <a:lnTo>
                    <a:pt x="8968" y="20916"/>
                  </a:lnTo>
                  <a:lnTo>
                    <a:pt x="9383" y="21042"/>
                  </a:lnTo>
                  <a:lnTo>
                    <a:pt x="9798" y="21155"/>
                  </a:lnTo>
                  <a:lnTo>
                    <a:pt x="10214" y="21243"/>
                  </a:lnTo>
                  <a:lnTo>
                    <a:pt x="10641" y="21332"/>
                  </a:lnTo>
                  <a:lnTo>
                    <a:pt x="10641" y="21332"/>
                  </a:lnTo>
                  <a:lnTo>
                    <a:pt x="11195" y="21407"/>
                  </a:lnTo>
                  <a:lnTo>
                    <a:pt x="11748" y="21470"/>
                  </a:lnTo>
                  <a:lnTo>
                    <a:pt x="12314" y="21508"/>
                  </a:lnTo>
                  <a:lnTo>
                    <a:pt x="12880" y="21520"/>
                  </a:lnTo>
                  <a:lnTo>
                    <a:pt x="13446" y="21520"/>
                  </a:lnTo>
                  <a:lnTo>
                    <a:pt x="14012" y="21482"/>
                  </a:lnTo>
                  <a:lnTo>
                    <a:pt x="14565" y="21432"/>
                  </a:lnTo>
                  <a:lnTo>
                    <a:pt x="15131" y="21357"/>
                  </a:lnTo>
                  <a:lnTo>
                    <a:pt x="15685" y="21256"/>
                  </a:lnTo>
                  <a:lnTo>
                    <a:pt x="16225" y="21130"/>
                  </a:lnTo>
                  <a:lnTo>
                    <a:pt x="16779" y="20979"/>
                  </a:lnTo>
                  <a:lnTo>
                    <a:pt x="17307" y="20816"/>
                  </a:lnTo>
                  <a:lnTo>
                    <a:pt x="17848" y="20615"/>
                  </a:lnTo>
                  <a:lnTo>
                    <a:pt x="18363" y="20401"/>
                  </a:lnTo>
                  <a:lnTo>
                    <a:pt x="18879" y="20162"/>
                  </a:lnTo>
                  <a:lnTo>
                    <a:pt x="19370" y="19910"/>
                  </a:lnTo>
                  <a:lnTo>
                    <a:pt x="19370" y="19910"/>
                  </a:lnTo>
                  <a:lnTo>
                    <a:pt x="19860" y="19621"/>
                  </a:lnTo>
                  <a:lnTo>
                    <a:pt x="20338" y="19319"/>
                  </a:lnTo>
                  <a:lnTo>
                    <a:pt x="20791" y="18992"/>
                  </a:lnTo>
                  <a:lnTo>
                    <a:pt x="21244" y="18653"/>
                  </a:lnTo>
                  <a:lnTo>
                    <a:pt x="21671" y="18288"/>
                  </a:lnTo>
                  <a:lnTo>
                    <a:pt x="22086" y="17898"/>
                  </a:lnTo>
                  <a:lnTo>
                    <a:pt x="22489" y="17508"/>
                  </a:lnTo>
                  <a:lnTo>
                    <a:pt x="22866" y="17081"/>
                  </a:lnTo>
                  <a:lnTo>
                    <a:pt x="23218" y="16653"/>
                  </a:lnTo>
                  <a:lnTo>
                    <a:pt x="23558" y="16200"/>
                  </a:lnTo>
                  <a:lnTo>
                    <a:pt x="23885" y="15735"/>
                  </a:lnTo>
                  <a:lnTo>
                    <a:pt x="24174" y="15257"/>
                  </a:lnTo>
                  <a:lnTo>
                    <a:pt x="24451" y="14766"/>
                  </a:lnTo>
                  <a:lnTo>
                    <a:pt x="24702" y="14263"/>
                  </a:lnTo>
                  <a:lnTo>
                    <a:pt x="24941" y="13748"/>
                  </a:lnTo>
                  <a:lnTo>
                    <a:pt x="25142" y="13232"/>
                  </a:lnTo>
                  <a:lnTo>
                    <a:pt x="25142" y="13232"/>
                  </a:lnTo>
                  <a:lnTo>
                    <a:pt x="25243" y="12930"/>
                  </a:lnTo>
                  <a:lnTo>
                    <a:pt x="25331" y="12628"/>
                  </a:lnTo>
                  <a:lnTo>
                    <a:pt x="25419" y="12339"/>
                  </a:lnTo>
                  <a:lnTo>
                    <a:pt x="25495" y="12025"/>
                  </a:lnTo>
                  <a:lnTo>
                    <a:pt x="25570" y="11723"/>
                  </a:lnTo>
                  <a:lnTo>
                    <a:pt x="25633" y="11421"/>
                  </a:lnTo>
                  <a:lnTo>
                    <a:pt x="25683" y="11106"/>
                  </a:lnTo>
                  <a:lnTo>
                    <a:pt x="25721" y="10792"/>
                  </a:lnTo>
                  <a:lnTo>
                    <a:pt x="25746" y="10490"/>
                  </a:lnTo>
                  <a:lnTo>
                    <a:pt x="25771" y="10176"/>
                  </a:lnTo>
                  <a:lnTo>
                    <a:pt x="25784" y="9861"/>
                  </a:lnTo>
                  <a:lnTo>
                    <a:pt x="25771" y="9547"/>
                  </a:lnTo>
                  <a:lnTo>
                    <a:pt x="25759" y="9232"/>
                  </a:lnTo>
                  <a:lnTo>
                    <a:pt x="25734" y="8918"/>
                  </a:lnTo>
                  <a:lnTo>
                    <a:pt x="25696" y="8616"/>
                  </a:lnTo>
                  <a:lnTo>
                    <a:pt x="25646" y="8302"/>
                  </a:lnTo>
                  <a:lnTo>
                    <a:pt x="25646" y="8302"/>
                  </a:lnTo>
                  <a:lnTo>
                    <a:pt x="25570" y="7950"/>
                  </a:lnTo>
                  <a:lnTo>
                    <a:pt x="25482" y="7623"/>
                  </a:lnTo>
                  <a:lnTo>
                    <a:pt x="25381" y="7346"/>
                  </a:lnTo>
                  <a:lnTo>
                    <a:pt x="25256" y="7094"/>
                  </a:lnTo>
                  <a:lnTo>
                    <a:pt x="25193" y="6981"/>
                  </a:lnTo>
                  <a:lnTo>
                    <a:pt x="25130" y="6881"/>
                  </a:lnTo>
                  <a:lnTo>
                    <a:pt x="25054" y="6780"/>
                  </a:lnTo>
                  <a:lnTo>
                    <a:pt x="24979" y="6692"/>
                  </a:lnTo>
                  <a:lnTo>
                    <a:pt x="24891" y="6616"/>
                  </a:lnTo>
                  <a:lnTo>
                    <a:pt x="24803" y="6541"/>
                  </a:lnTo>
                  <a:lnTo>
                    <a:pt x="24715" y="6466"/>
                  </a:lnTo>
                  <a:lnTo>
                    <a:pt x="24627" y="6403"/>
                  </a:lnTo>
                  <a:lnTo>
                    <a:pt x="24426" y="6302"/>
                  </a:lnTo>
                  <a:lnTo>
                    <a:pt x="24199" y="6214"/>
                  </a:lnTo>
                  <a:lnTo>
                    <a:pt x="23960" y="6151"/>
                  </a:lnTo>
                  <a:lnTo>
                    <a:pt x="23709" y="6101"/>
                  </a:lnTo>
                  <a:lnTo>
                    <a:pt x="23432" y="6076"/>
                  </a:lnTo>
                  <a:lnTo>
                    <a:pt x="23143" y="6063"/>
                  </a:lnTo>
                  <a:lnTo>
                    <a:pt x="22841" y="6063"/>
                  </a:lnTo>
                  <a:lnTo>
                    <a:pt x="22501" y="6063"/>
                  </a:lnTo>
                  <a:lnTo>
                    <a:pt x="22501" y="6063"/>
                  </a:lnTo>
                  <a:lnTo>
                    <a:pt x="21835" y="6076"/>
                  </a:lnTo>
                  <a:lnTo>
                    <a:pt x="21181" y="6063"/>
                  </a:lnTo>
                  <a:lnTo>
                    <a:pt x="20514" y="6013"/>
                  </a:lnTo>
                  <a:lnTo>
                    <a:pt x="19860" y="5950"/>
                  </a:lnTo>
                  <a:lnTo>
                    <a:pt x="19194" y="5862"/>
                  </a:lnTo>
                  <a:lnTo>
                    <a:pt x="18552" y="5761"/>
                  </a:lnTo>
                  <a:lnTo>
                    <a:pt x="17898" y="5623"/>
                  </a:lnTo>
                  <a:lnTo>
                    <a:pt x="17244" y="5472"/>
                  </a:lnTo>
                  <a:lnTo>
                    <a:pt x="16603" y="5308"/>
                  </a:lnTo>
                  <a:lnTo>
                    <a:pt x="15974" y="5120"/>
                  </a:lnTo>
                  <a:lnTo>
                    <a:pt x="15332" y="4906"/>
                  </a:lnTo>
                  <a:lnTo>
                    <a:pt x="14716" y="4692"/>
                  </a:lnTo>
                  <a:lnTo>
                    <a:pt x="14087" y="4453"/>
                  </a:lnTo>
                  <a:lnTo>
                    <a:pt x="13471" y="4202"/>
                  </a:lnTo>
                  <a:lnTo>
                    <a:pt x="12867" y="3938"/>
                  </a:lnTo>
                  <a:lnTo>
                    <a:pt x="12264" y="3673"/>
                  </a:lnTo>
                  <a:lnTo>
                    <a:pt x="12264" y="3673"/>
                  </a:lnTo>
                  <a:lnTo>
                    <a:pt x="11572" y="3334"/>
                  </a:lnTo>
                  <a:lnTo>
                    <a:pt x="10880" y="2982"/>
                  </a:lnTo>
                  <a:lnTo>
                    <a:pt x="10201" y="2617"/>
                  </a:lnTo>
                  <a:lnTo>
                    <a:pt x="9534" y="2227"/>
                  </a:lnTo>
                  <a:lnTo>
                    <a:pt x="8868" y="1837"/>
                  </a:lnTo>
                  <a:lnTo>
                    <a:pt x="8201" y="1435"/>
                  </a:lnTo>
                  <a:lnTo>
                    <a:pt x="7547" y="1020"/>
                  </a:lnTo>
                  <a:lnTo>
                    <a:pt x="6906" y="5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3"/>
            <p:cNvSpPr/>
            <p:nvPr/>
          </p:nvSpPr>
          <p:spPr>
            <a:xfrm rot="-1331118">
              <a:off x="6586573" y="-155604"/>
              <a:ext cx="248960" cy="95823"/>
            </a:xfrm>
            <a:custGeom>
              <a:avLst/>
              <a:gdLst/>
              <a:ahLst/>
              <a:cxnLst/>
              <a:rect l="l" t="t" r="r" b="b"/>
              <a:pathLst>
                <a:path w="5786" h="2227" extrusionOk="0">
                  <a:moveTo>
                    <a:pt x="0" y="0"/>
                  </a:moveTo>
                  <a:lnTo>
                    <a:pt x="340" y="189"/>
                  </a:lnTo>
                  <a:lnTo>
                    <a:pt x="679" y="378"/>
                  </a:lnTo>
                  <a:lnTo>
                    <a:pt x="1371" y="730"/>
                  </a:lnTo>
                  <a:lnTo>
                    <a:pt x="2075" y="1057"/>
                  </a:lnTo>
                  <a:lnTo>
                    <a:pt x="2792" y="1371"/>
                  </a:lnTo>
                  <a:lnTo>
                    <a:pt x="3157" y="1510"/>
                  </a:lnTo>
                  <a:lnTo>
                    <a:pt x="3522" y="1648"/>
                  </a:lnTo>
                  <a:lnTo>
                    <a:pt x="3887" y="1774"/>
                  </a:lnTo>
                  <a:lnTo>
                    <a:pt x="4264" y="1887"/>
                  </a:lnTo>
                  <a:lnTo>
                    <a:pt x="4641" y="1988"/>
                  </a:lnTo>
                  <a:lnTo>
                    <a:pt x="5018" y="2076"/>
                  </a:lnTo>
                  <a:lnTo>
                    <a:pt x="4641" y="1975"/>
                  </a:lnTo>
                  <a:lnTo>
                    <a:pt x="4264" y="1862"/>
                  </a:lnTo>
                  <a:lnTo>
                    <a:pt x="3899" y="1749"/>
                  </a:lnTo>
                  <a:lnTo>
                    <a:pt x="3534" y="1623"/>
                  </a:lnTo>
                  <a:lnTo>
                    <a:pt x="3170" y="1484"/>
                  </a:lnTo>
                  <a:lnTo>
                    <a:pt x="2805" y="1346"/>
                  </a:lnTo>
                  <a:lnTo>
                    <a:pt x="2088" y="1044"/>
                  </a:lnTo>
                  <a:lnTo>
                    <a:pt x="1384" y="717"/>
                  </a:lnTo>
                  <a:lnTo>
                    <a:pt x="679" y="365"/>
                  </a:lnTo>
                  <a:lnTo>
                    <a:pt x="0" y="0"/>
                  </a:lnTo>
                  <a:close/>
                  <a:moveTo>
                    <a:pt x="5018" y="2076"/>
                  </a:moveTo>
                  <a:lnTo>
                    <a:pt x="5396" y="2164"/>
                  </a:lnTo>
                  <a:lnTo>
                    <a:pt x="5786" y="2227"/>
                  </a:lnTo>
                  <a:lnTo>
                    <a:pt x="5396" y="2151"/>
                  </a:lnTo>
                  <a:lnTo>
                    <a:pt x="5018" y="20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3"/>
            <p:cNvSpPr/>
            <p:nvPr/>
          </p:nvSpPr>
          <p:spPr>
            <a:xfrm rot="-1331118">
              <a:off x="6415942" y="1000998"/>
              <a:ext cx="680832" cy="120177"/>
            </a:xfrm>
            <a:custGeom>
              <a:avLst/>
              <a:gdLst/>
              <a:ahLst/>
              <a:cxnLst/>
              <a:rect l="l" t="t" r="r" b="b"/>
              <a:pathLst>
                <a:path w="15823" h="2793" extrusionOk="0">
                  <a:moveTo>
                    <a:pt x="15822" y="2315"/>
                  </a:moveTo>
                  <a:lnTo>
                    <a:pt x="15231" y="2415"/>
                  </a:lnTo>
                  <a:lnTo>
                    <a:pt x="15143" y="2430"/>
                  </a:lnTo>
                  <a:lnTo>
                    <a:pt x="15143" y="2430"/>
                  </a:lnTo>
                  <a:lnTo>
                    <a:pt x="15243" y="2415"/>
                  </a:lnTo>
                  <a:lnTo>
                    <a:pt x="15822" y="2315"/>
                  </a:lnTo>
                  <a:close/>
                  <a:moveTo>
                    <a:pt x="13" y="1"/>
                  </a:moveTo>
                  <a:lnTo>
                    <a:pt x="0" y="13"/>
                  </a:lnTo>
                  <a:lnTo>
                    <a:pt x="252" y="202"/>
                  </a:lnTo>
                  <a:lnTo>
                    <a:pt x="503" y="378"/>
                  </a:lnTo>
                  <a:lnTo>
                    <a:pt x="780" y="554"/>
                  </a:lnTo>
                  <a:lnTo>
                    <a:pt x="1044" y="717"/>
                  </a:lnTo>
                  <a:lnTo>
                    <a:pt x="1333" y="868"/>
                  </a:lnTo>
                  <a:lnTo>
                    <a:pt x="1623" y="1019"/>
                  </a:lnTo>
                  <a:lnTo>
                    <a:pt x="1924" y="1170"/>
                  </a:lnTo>
                  <a:lnTo>
                    <a:pt x="2226" y="1309"/>
                  </a:lnTo>
                  <a:lnTo>
                    <a:pt x="2528" y="1434"/>
                  </a:lnTo>
                  <a:lnTo>
                    <a:pt x="2843" y="1560"/>
                  </a:lnTo>
                  <a:lnTo>
                    <a:pt x="3170" y="1673"/>
                  </a:lnTo>
                  <a:lnTo>
                    <a:pt x="3497" y="1787"/>
                  </a:lnTo>
                  <a:lnTo>
                    <a:pt x="4163" y="1988"/>
                  </a:lnTo>
                  <a:lnTo>
                    <a:pt x="4842" y="2164"/>
                  </a:lnTo>
                  <a:lnTo>
                    <a:pt x="5534" y="2315"/>
                  </a:lnTo>
                  <a:lnTo>
                    <a:pt x="6251" y="2453"/>
                  </a:lnTo>
                  <a:lnTo>
                    <a:pt x="6968" y="2566"/>
                  </a:lnTo>
                  <a:lnTo>
                    <a:pt x="7685" y="2642"/>
                  </a:lnTo>
                  <a:lnTo>
                    <a:pt x="8414" y="2717"/>
                  </a:lnTo>
                  <a:lnTo>
                    <a:pt x="9144" y="2755"/>
                  </a:lnTo>
                  <a:lnTo>
                    <a:pt x="9861" y="2793"/>
                  </a:lnTo>
                  <a:lnTo>
                    <a:pt x="11294" y="2793"/>
                  </a:lnTo>
                  <a:lnTo>
                    <a:pt x="11986" y="2768"/>
                  </a:lnTo>
                  <a:lnTo>
                    <a:pt x="12665" y="2717"/>
                  </a:lnTo>
                  <a:lnTo>
                    <a:pt x="13332" y="2667"/>
                  </a:lnTo>
                  <a:lnTo>
                    <a:pt x="13986" y="2604"/>
                  </a:lnTo>
                  <a:lnTo>
                    <a:pt x="14627" y="2516"/>
                  </a:lnTo>
                  <a:lnTo>
                    <a:pt x="15143" y="2430"/>
                  </a:lnTo>
                  <a:lnTo>
                    <a:pt x="15143" y="2430"/>
                  </a:lnTo>
                  <a:lnTo>
                    <a:pt x="14640" y="2503"/>
                  </a:lnTo>
                  <a:lnTo>
                    <a:pt x="14024" y="2579"/>
                  </a:lnTo>
                  <a:lnTo>
                    <a:pt x="13382" y="2642"/>
                  </a:lnTo>
                  <a:lnTo>
                    <a:pt x="12728" y="2705"/>
                  </a:lnTo>
                  <a:lnTo>
                    <a:pt x="12062" y="2742"/>
                  </a:lnTo>
                  <a:lnTo>
                    <a:pt x="11370" y="2768"/>
                  </a:lnTo>
                  <a:lnTo>
                    <a:pt x="10678" y="2768"/>
                  </a:lnTo>
                  <a:lnTo>
                    <a:pt x="9961" y="2755"/>
                  </a:lnTo>
                  <a:lnTo>
                    <a:pt x="9232" y="2730"/>
                  </a:lnTo>
                  <a:lnTo>
                    <a:pt x="8490" y="2692"/>
                  </a:lnTo>
                  <a:lnTo>
                    <a:pt x="7760" y="2617"/>
                  </a:lnTo>
                  <a:lnTo>
                    <a:pt x="7031" y="2541"/>
                  </a:lnTo>
                  <a:lnTo>
                    <a:pt x="6314" y="2428"/>
                  </a:lnTo>
                  <a:lnTo>
                    <a:pt x="5597" y="2302"/>
                  </a:lnTo>
                  <a:lnTo>
                    <a:pt x="4893" y="2139"/>
                  </a:lnTo>
                  <a:lnTo>
                    <a:pt x="4201" y="1963"/>
                  </a:lnTo>
                  <a:lnTo>
                    <a:pt x="3534" y="1761"/>
                  </a:lnTo>
                  <a:lnTo>
                    <a:pt x="3207" y="1661"/>
                  </a:lnTo>
                  <a:lnTo>
                    <a:pt x="2880" y="1535"/>
                  </a:lnTo>
                  <a:lnTo>
                    <a:pt x="2566" y="1422"/>
                  </a:lnTo>
                  <a:lnTo>
                    <a:pt x="2251" y="1283"/>
                  </a:lnTo>
                  <a:lnTo>
                    <a:pt x="1950" y="1158"/>
                  </a:lnTo>
                  <a:lnTo>
                    <a:pt x="1648" y="1007"/>
                  </a:lnTo>
                  <a:lnTo>
                    <a:pt x="1358" y="856"/>
                  </a:lnTo>
                  <a:lnTo>
                    <a:pt x="1069" y="705"/>
                  </a:lnTo>
                  <a:lnTo>
                    <a:pt x="792" y="541"/>
                  </a:lnTo>
                  <a:lnTo>
                    <a:pt x="528" y="365"/>
                  </a:lnTo>
                  <a:lnTo>
                    <a:pt x="264" y="189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EDB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3"/>
            <p:cNvSpPr/>
            <p:nvPr/>
          </p:nvSpPr>
          <p:spPr>
            <a:xfrm rot="-1331118">
              <a:off x="6415942" y="1000998"/>
              <a:ext cx="680832" cy="120177"/>
            </a:xfrm>
            <a:custGeom>
              <a:avLst/>
              <a:gdLst/>
              <a:ahLst/>
              <a:cxnLst/>
              <a:rect l="l" t="t" r="r" b="b"/>
              <a:pathLst>
                <a:path w="15823" h="2793" fill="none" extrusionOk="0">
                  <a:moveTo>
                    <a:pt x="13" y="1"/>
                  </a:moveTo>
                  <a:lnTo>
                    <a:pt x="13" y="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52" y="202"/>
                  </a:lnTo>
                  <a:lnTo>
                    <a:pt x="503" y="378"/>
                  </a:lnTo>
                  <a:lnTo>
                    <a:pt x="780" y="554"/>
                  </a:lnTo>
                  <a:lnTo>
                    <a:pt x="1044" y="717"/>
                  </a:lnTo>
                  <a:lnTo>
                    <a:pt x="1333" y="868"/>
                  </a:lnTo>
                  <a:lnTo>
                    <a:pt x="1623" y="1019"/>
                  </a:lnTo>
                  <a:lnTo>
                    <a:pt x="1924" y="1170"/>
                  </a:lnTo>
                  <a:lnTo>
                    <a:pt x="2226" y="1309"/>
                  </a:lnTo>
                  <a:lnTo>
                    <a:pt x="2528" y="1434"/>
                  </a:lnTo>
                  <a:lnTo>
                    <a:pt x="2843" y="1560"/>
                  </a:lnTo>
                  <a:lnTo>
                    <a:pt x="3170" y="1673"/>
                  </a:lnTo>
                  <a:lnTo>
                    <a:pt x="3497" y="1787"/>
                  </a:lnTo>
                  <a:lnTo>
                    <a:pt x="4163" y="1988"/>
                  </a:lnTo>
                  <a:lnTo>
                    <a:pt x="4842" y="2164"/>
                  </a:lnTo>
                  <a:lnTo>
                    <a:pt x="5534" y="2315"/>
                  </a:lnTo>
                  <a:lnTo>
                    <a:pt x="6251" y="2453"/>
                  </a:lnTo>
                  <a:lnTo>
                    <a:pt x="6968" y="2566"/>
                  </a:lnTo>
                  <a:lnTo>
                    <a:pt x="7685" y="2642"/>
                  </a:lnTo>
                  <a:lnTo>
                    <a:pt x="8414" y="2717"/>
                  </a:lnTo>
                  <a:lnTo>
                    <a:pt x="9144" y="2755"/>
                  </a:lnTo>
                  <a:lnTo>
                    <a:pt x="9861" y="2793"/>
                  </a:lnTo>
                  <a:lnTo>
                    <a:pt x="10590" y="2793"/>
                  </a:lnTo>
                  <a:lnTo>
                    <a:pt x="10590" y="2793"/>
                  </a:lnTo>
                  <a:lnTo>
                    <a:pt x="11294" y="2793"/>
                  </a:lnTo>
                  <a:lnTo>
                    <a:pt x="11986" y="2768"/>
                  </a:lnTo>
                  <a:lnTo>
                    <a:pt x="12665" y="2717"/>
                  </a:lnTo>
                  <a:lnTo>
                    <a:pt x="13332" y="2667"/>
                  </a:lnTo>
                  <a:lnTo>
                    <a:pt x="13986" y="2604"/>
                  </a:lnTo>
                  <a:lnTo>
                    <a:pt x="14627" y="2516"/>
                  </a:lnTo>
                  <a:lnTo>
                    <a:pt x="15231" y="2415"/>
                  </a:lnTo>
                  <a:lnTo>
                    <a:pt x="15822" y="2315"/>
                  </a:lnTo>
                  <a:lnTo>
                    <a:pt x="15822" y="2315"/>
                  </a:lnTo>
                  <a:lnTo>
                    <a:pt x="15243" y="2415"/>
                  </a:lnTo>
                  <a:lnTo>
                    <a:pt x="14640" y="2503"/>
                  </a:lnTo>
                  <a:lnTo>
                    <a:pt x="14024" y="2579"/>
                  </a:lnTo>
                  <a:lnTo>
                    <a:pt x="13382" y="2642"/>
                  </a:lnTo>
                  <a:lnTo>
                    <a:pt x="12728" y="2705"/>
                  </a:lnTo>
                  <a:lnTo>
                    <a:pt x="12062" y="2742"/>
                  </a:lnTo>
                  <a:lnTo>
                    <a:pt x="11370" y="2768"/>
                  </a:lnTo>
                  <a:lnTo>
                    <a:pt x="10678" y="2768"/>
                  </a:lnTo>
                  <a:lnTo>
                    <a:pt x="10678" y="2768"/>
                  </a:lnTo>
                  <a:lnTo>
                    <a:pt x="9961" y="2755"/>
                  </a:lnTo>
                  <a:lnTo>
                    <a:pt x="9232" y="2730"/>
                  </a:lnTo>
                  <a:lnTo>
                    <a:pt x="8490" y="2692"/>
                  </a:lnTo>
                  <a:lnTo>
                    <a:pt x="7760" y="2617"/>
                  </a:lnTo>
                  <a:lnTo>
                    <a:pt x="7031" y="2541"/>
                  </a:lnTo>
                  <a:lnTo>
                    <a:pt x="6314" y="2428"/>
                  </a:lnTo>
                  <a:lnTo>
                    <a:pt x="5597" y="2302"/>
                  </a:lnTo>
                  <a:lnTo>
                    <a:pt x="4893" y="2139"/>
                  </a:lnTo>
                  <a:lnTo>
                    <a:pt x="4201" y="1963"/>
                  </a:lnTo>
                  <a:lnTo>
                    <a:pt x="3534" y="1761"/>
                  </a:lnTo>
                  <a:lnTo>
                    <a:pt x="3207" y="1661"/>
                  </a:lnTo>
                  <a:lnTo>
                    <a:pt x="2880" y="1535"/>
                  </a:lnTo>
                  <a:lnTo>
                    <a:pt x="2566" y="1422"/>
                  </a:lnTo>
                  <a:lnTo>
                    <a:pt x="2251" y="1283"/>
                  </a:lnTo>
                  <a:lnTo>
                    <a:pt x="1950" y="1158"/>
                  </a:lnTo>
                  <a:lnTo>
                    <a:pt x="1648" y="1007"/>
                  </a:lnTo>
                  <a:lnTo>
                    <a:pt x="1358" y="856"/>
                  </a:lnTo>
                  <a:lnTo>
                    <a:pt x="1069" y="705"/>
                  </a:lnTo>
                  <a:lnTo>
                    <a:pt x="792" y="541"/>
                  </a:lnTo>
                  <a:lnTo>
                    <a:pt x="528" y="365"/>
                  </a:lnTo>
                  <a:lnTo>
                    <a:pt x="264" y="189"/>
                  </a:lnTo>
                  <a:lnTo>
                    <a:pt x="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3"/>
            <p:cNvSpPr/>
            <p:nvPr/>
          </p:nvSpPr>
          <p:spPr>
            <a:xfrm rot="-1331118">
              <a:off x="6149765" y="357284"/>
              <a:ext cx="669429" cy="571541"/>
            </a:xfrm>
            <a:custGeom>
              <a:avLst/>
              <a:gdLst/>
              <a:ahLst/>
              <a:cxnLst/>
              <a:rect l="l" t="t" r="r" b="b"/>
              <a:pathLst>
                <a:path w="15558" h="13283" extrusionOk="0">
                  <a:moveTo>
                    <a:pt x="14275" y="1"/>
                  </a:moveTo>
                  <a:lnTo>
                    <a:pt x="14061" y="13"/>
                  </a:lnTo>
                  <a:lnTo>
                    <a:pt x="13835" y="51"/>
                  </a:lnTo>
                  <a:lnTo>
                    <a:pt x="13596" y="101"/>
                  </a:lnTo>
                  <a:lnTo>
                    <a:pt x="13357" y="177"/>
                  </a:lnTo>
                  <a:lnTo>
                    <a:pt x="13118" y="265"/>
                  </a:lnTo>
                  <a:lnTo>
                    <a:pt x="12866" y="378"/>
                  </a:lnTo>
                  <a:lnTo>
                    <a:pt x="12627" y="491"/>
                  </a:lnTo>
                  <a:lnTo>
                    <a:pt x="12388" y="617"/>
                  </a:lnTo>
                  <a:lnTo>
                    <a:pt x="12149" y="755"/>
                  </a:lnTo>
                  <a:lnTo>
                    <a:pt x="11911" y="894"/>
                  </a:lnTo>
                  <a:lnTo>
                    <a:pt x="11470" y="1183"/>
                  </a:lnTo>
                  <a:lnTo>
                    <a:pt x="11080" y="1485"/>
                  </a:lnTo>
                  <a:lnTo>
                    <a:pt x="10741" y="1762"/>
                  </a:lnTo>
                  <a:lnTo>
                    <a:pt x="10376" y="2076"/>
                  </a:lnTo>
                  <a:lnTo>
                    <a:pt x="9999" y="2378"/>
                  </a:lnTo>
                  <a:lnTo>
                    <a:pt x="9609" y="2667"/>
                  </a:lnTo>
                  <a:lnTo>
                    <a:pt x="9232" y="2956"/>
                  </a:lnTo>
                  <a:lnTo>
                    <a:pt x="8439" y="3522"/>
                  </a:lnTo>
                  <a:lnTo>
                    <a:pt x="7634" y="4063"/>
                  </a:lnTo>
                  <a:lnTo>
                    <a:pt x="6024" y="5120"/>
                  </a:lnTo>
                  <a:lnTo>
                    <a:pt x="5220" y="5660"/>
                  </a:lnTo>
                  <a:lnTo>
                    <a:pt x="4415" y="6214"/>
                  </a:lnTo>
                  <a:lnTo>
                    <a:pt x="3773" y="6692"/>
                  </a:lnTo>
                  <a:lnTo>
                    <a:pt x="3157" y="7182"/>
                  </a:lnTo>
                  <a:lnTo>
                    <a:pt x="2842" y="7446"/>
                  </a:lnTo>
                  <a:lnTo>
                    <a:pt x="2541" y="7698"/>
                  </a:lnTo>
                  <a:lnTo>
                    <a:pt x="2251" y="7975"/>
                  </a:lnTo>
                  <a:lnTo>
                    <a:pt x="1962" y="8251"/>
                  </a:lnTo>
                  <a:lnTo>
                    <a:pt x="1685" y="8528"/>
                  </a:lnTo>
                  <a:lnTo>
                    <a:pt x="1409" y="8817"/>
                  </a:lnTo>
                  <a:lnTo>
                    <a:pt x="1145" y="9119"/>
                  </a:lnTo>
                  <a:lnTo>
                    <a:pt x="893" y="9421"/>
                  </a:lnTo>
                  <a:lnTo>
                    <a:pt x="654" y="9735"/>
                  </a:lnTo>
                  <a:lnTo>
                    <a:pt x="428" y="10050"/>
                  </a:lnTo>
                  <a:lnTo>
                    <a:pt x="201" y="10377"/>
                  </a:lnTo>
                  <a:lnTo>
                    <a:pt x="0" y="10716"/>
                  </a:lnTo>
                  <a:lnTo>
                    <a:pt x="113" y="10691"/>
                  </a:lnTo>
                  <a:lnTo>
                    <a:pt x="214" y="10666"/>
                  </a:lnTo>
                  <a:lnTo>
                    <a:pt x="327" y="10654"/>
                  </a:lnTo>
                  <a:lnTo>
                    <a:pt x="440" y="10641"/>
                  </a:lnTo>
                  <a:lnTo>
                    <a:pt x="465" y="10641"/>
                  </a:lnTo>
                  <a:lnTo>
                    <a:pt x="642" y="10666"/>
                  </a:lnTo>
                  <a:lnTo>
                    <a:pt x="830" y="10704"/>
                  </a:lnTo>
                  <a:lnTo>
                    <a:pt x="1006" y="10767"/>
                  </a:lnTo>
                  <a:lnTo>
                    <a:pt x="1170" y="10842"/>
                  </a:lnTo>
                  <a:lnTo>
                    <a:pt x="1346" y="10930"/>
                  </a:lnTo>
                  <a:lnTo>
                    <a:pt x="1509" y="11018"/>
                  </a:lnTo>
                  <a:lnTo>
                    <a:pt x="1824" y="11232"/>
                  </a:lnTo>
                  <a:lnTo>
                    <a:pt x="2641" y="11773"/>
                  </a:lnTo>
                  <a:lnTo>
                    <a:pt x="3484" y="12301"/>
                  </a:lnTo>
                  <a:lnTo>
                    <a:pt x="4327" y="12804"/>
                  </a:lnTo>
                  <a:lnTo>
                    <a:pt x="5182" y="13282"/>
                  </a:lnTo>
                  <a:lnTo>
                    <a:pt x="5861" y="12502"/>
                  </a:lnTo>
                  <a:lnTo>
                    <a:pt x="6565" y="11735"/>
                  </a:lnTo>
                  <a:lnTo>
                    <a:pt x="7282" y="10981"/>
                  </a:lnTo>
                  <a:lnTo>
                    <a:pt x="8024" y="10251"/>
                  </a:lnTo>
                  <a:lnTo>
                    <a:pt x="8791" y="9534"/>
                  </a:lnTo>
                  <a:lnTo>
                    <a:pt x="9559" y="8842"/>
                  </a:lnTo>
                  <a:lnTo>
                    <a:pt x="10364" y="8176"/>
                  </a:lnTo>
                  <a:lnTo>
                    <a:pt x="11168" y="7522"/>
                  </a:lnTo>
                  <a:lnTo>
                    <a:pt x="11873" y="6981"/>
                  </a:lnTo>
                  <a:lnTo>
                    <a:pt x="12602" y="6415"/>
                  </a:lnTo>
                  <a:lnTo>
                    <a:pt x="12967" y="6113"/>
                  </a:lnTo>
                  <a:lnTo>
                    <a:pt x="13319" y="5799"/>
                  </a:lnTo>
                  <a:lnTo>
                    <a:pt x="13671" y="5472"/>
                  </a:lnTo>
                  <a:lnTo>
                    <a:pt x="13998" y="5132"/>
                  </a:lnTo>
                  <a:lnTo>
                    <a:pt x="14313" y="4793"/>
                  </a:lnTo>
                  <a:lnTo>
                    <a:pt x="14451" y="4604"/>
                  </a:lnTo>
                  <a:lnTo>
                    <a:pt x="14589" y="4428"/>
                  </a:lnTo>
                  <a:lnTo>
                    <a:pt x="14728" y="4239"/>
                  </a:lnTo>
                  <a:lnTo>
                    <a:pt x="14854" y="4051"/>
                  </a:lnTo>
                  <a:lnTo>
                    <a:pt x="14967" y="3849"/>
                  </a:lnTo>
                  <a:lnTo>
                    <a:pt x="15080" y="3648"/>
                  </a:lnTo>
                  <a:lnTo>
                    <a:pt x="15181" y="3447"/>
                  </a:lnTo>
                  <a:lnTo>
                    <a:pt x="15269" y="3246"/>
                  </a:lnTo>
                  <a:lnTo>
                    <a:pt x="15344" y="3032"/>
                  </a:lnTo>
                  <a:lnTo>
                    <a:pt x="15407" y="2818"/>
                  </a:lnTo>
                  <a:lnTo>
                    <a:pt x="15457" y="2592"/>
                  </a:lnTo>
                  <a:lnTo>
                    <a:pt x="15508" y="2365"/>
                  </a:lnTo>
                  <a:lnTo>
                    <a:pt x="15533" y="2139"/>
                  </a:lnTo>
                  <a:lnTo>
                    <a:pt x="15545" y="1900"/>
                  </a:lnTo>
                  <a:lnTo>
                    <a:pt x="15558" y="1648"/>
                  </a:lnTo>
                  <a:lnTo>
                    <a:pt x="15545" y="1409"/>
                  </a:lnTo>
                  <a:lnTo>
                    <a:pt x="15520" y="1196"/>
                  </a:lnTo>
                  <a:lnTo>
                    <a:pt x="15482" y="1007"/>
                  </a:lnTo>
                  <a:lnTo>
                    <a:pt x="15432" y="831"/>
                  </a:lnTo>
                  <a:lnTo>
                    <a:pt x="15382" y="680"/>
                  </a:lnTo>
                  <a:lnTo>
                    <a:pt x="15306" y="542"/>
                  </a:lnTo>
                  <a:lnTo>
                    <a:pt x="15231" y="416"/>
                  </a:lnTo>
                  <a:lnTo>
                    <a:pt x="15130" y="315"/>
                  </a:lnTo>
                  <a:lnTo>
                    <a:pt x="15030" y="227"/>
                  </a:lnTo>
                  <a:lnTo>
                    <a:pt x="14929" y="152"/>
                  </a:lnTo>
                  <a:lnTo>
                    <a:pt x="14816" y="101"/>
                  </a:lnTo>
                  <a:lnTo>
                    <a:pt x="14690" y="51"/>
                  </a:lnTo>
                  <a:lnTo>
                    <a:pt x="14552" y="26"/>
                  </a:lnTo>
                  <a:lnTo>
                    <a:pt x="14426" y="13"/>
                  </a:lnTo>
                  <a:lnTo>
                    <a:pt x="14275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3"/>
            <p:cNvSpPr/>
            <p:nvPr/>
          </p:nvSpPr>
          <p:spPr>
            <a:xfrm rot="-1331118">
              <a:off x="6149765" y="357284"/>
              <a:ext cx="669429" cy="571541"/>
            </a:xfrm>
            <a:custGeom>
              <a:avLst/>
              <a:gdLst/>
              <a:ahLst/>
              <a:cxnLst/>
              <a:rect l="l" t="t" r="r" b="b"/>
              <a:pathLst>
                <a:path w="15558" h="13283" fill="none" extrusionOk="0">
                  <a:moveTo>
                    <a:pt x="14275" y="1"/>
                  </a:moveTo>
                  <a:lnTo>
                    <a:pt x="14275" y="1"/>
                  </a:lnTo>
                  <a:lnTo>
                    <a:pt x="14061" y="13"/>
                  </a:lnTo>
                  <a:lnTo>
                    <a:pt x="13835" y="51"/>
                  </a:lnTo>
                  <a:lnTo>
                    <a:pt x="13596" y="101"/>
                  </a:lnTo>
                  <a:lnTo>
                    <a:pt x="13357" y="177"/>
                  </a:lnTo>
                  <a:lnTo>
                    <a:pt x="13118" y="265"/>
                  </a:lnTo>
                  <a:lnTo>
                    <a:pt x="12866" y="378"/>
                  </a:lnTo>
                  <a:lnTo>
                    <a:pt x="12627" y="491"/>
                  </a:lnTo>
                  <a:lnTo>
                    <a:pt x="12388" y="617"/>
                  </a:lnTo>
                  <a:lnTo>
                    <a:pt x="12149" y="755"/>
                  </a:lnTo>
                  <a:lnTo>
                    <a:pt x="11911" y="894"/>
                  </a:lnTo>
                  <a:lnTo>
                    <a:pt x="11470" y="1183"/>
                  </a:lnTo>
                  <a:lnTo>
                    <a:pt x="11080" y="1485"/>
                  </a:lnTo>
                  <a:lnTo>
                    <a:pt x="10741" y="1762"/>
                  </a:lnTo>
                  <a:lnTo>
                    <a:pt x="10741" y="1762"/>
                  </a:lnTo>
                  <a:lnTo>
                    <a:pt x="10376" y="2076"/>
                  </a:lnTo>
                  <a:lnTo>
                    <a:pt x="9999" y="2378"/>
                  </a:lnTo>
                  <a:lnTo>
                    <a:pt x="9609" y="2667"/>
                  </a:lnTo>
                  <a:lnTo>
                    <a:pt x="9232" y="2956"/>
                  </a:lnTo>
                  <a:lnTo>
                    <a:pt x="8439" y="3522"/>
                  </a:lnTo>
                  <a:lnTo>
                    <a:pt x="7634" y="4063"/>
                  </a:lnTo>
                  <a:lnTo>
                    <a:pt x="6024" y="5120"/>
                  </a:lnTo>
                  <a:lnTo>
                    <a:pt x="5220" y="5660"/>
                  </a:lnTo>
                  <a:lnTo>
                    <a:pt x="4415" y="6214"/>
                  </a:lnTo>
                  <a:lnTo>
                    <a:pt x="4415" y="6214"/>
                  </a:lnTo>
                  <a:lnTo>
                    <a:pt x="3773" y="6692"/>
                  </a:lnTo>
                  <a:lnTo>
                    <a:pt x="3157" y="7182"/>
                  </a:lnTo>
                  <a:lnTo>
                    <a:pt x="2842" y="7446"/>
                  </a:lnTo>
                  <a:lnTo>
                    <a:pt x="2541" y="7698"/>
                  </a:lnTo>
                  <a:lnTo>
                    <a:pt x="2251" y="7975"/>
                  </a:lnTo>
                  <a:lnTo>
                    <a:pt x="1962" y="8251"/>
                  </a:lnTo>
                  <a:lnTo>
                    <a:pt x="1685" y="8528"/>
                  </a:lnTo>
                  <a:lnTo>
                    <a:pt x="1409" y="8817"/>
                  </a:lnTo>
                  <a:lnTo>
                    <a:pt x="1145" y="9119"/>
                  </a:lnTo>
                  <a:lnTo>
                    <a:pt x="893" y="9421"/>
                  </a:lnTo>
                  <a:lnTo>
                    <a:pt x="654" y="9735"/>
                  </a:lnTo>
                  <a:lnTo>
                    <a:pt x="428" y="10050"/>
                  </a:lnTo>
                  <a:lnTo>
                    <a:pt x="201" y="10377"/>
                  </a:lnTo>
                  <a:lnTo>
                    <a:pt x="0" y="10716"/>
                  </a:lnTo>
                  <a:lnTo>
                    <a:pt x="0" y="10716"/>
                  </a:lnTo>
                  <a:lnTo>
                    <a:pt x="113" y="10691"/>
                  </a:lnTo>
                  <a:lnTo>
                    <a:pt x="214" y="10666"/>
                  </a:lnTo>
                  <a:lnTo>
                    <a:pt x="327" y="10654"/>
                  </a:lnTo>
                  <a:lnTo>
                    <a:pt x="440" y="10641"/>
                  </a:lnTo>
                  <a:lnTo>
                    <a:pt x="440" y="10641"/>
                  </a:lnTo>
                  <a:lnTo>
                    <a:pt x="465" y="10641"/>
                  </a:lnTo>
                  <a:lnTo>
                    <a:pt x="465" y="10641"/>
                  </a:lnTo>
                  <a:lnTo>
                    <a:pt x="642" y="10666"/>
                  </a:lnTo>
                  <a:lnTo>
                    <a:pt x="830" y="10704"/>
                  </a:lnTo>
                  <a:lnTo>
                    <a:pt x="1006" y="10767"/>
                  </a:lnTo>
                  <a:lnTo>
                    <a:pt x="1170" y="10842"/>
                  </a:lnTo>
                  <a:lnTo>
                    <a:pt x="1346" y="10930"/>
                  </a:lnTo>
                  <a:lnTo>
                    <a:pt x="1509" y="11018"/>
                  </a:lnTo>
                  <a:lnTo>
                    <a:pt x="1824" y="11232"/>
                  </a:lnTo>
                  <a:lnTo>
                    <a:pt x="1824" y="11232"/>
                  </a:lnTo>
                  <a:lnTo>
                    <a:pt x="2641" y="11773"/>
                  </a:lnTo>
                  <a:lnTo>
                    <a:pt x="3484" y="12301"/>
                  </a:lnTo>
                  <a:lnTo>
                    <a:pt x="4327" y="12804"/>
                  </a:lnTo>
                  <a:lnTo>
                    <a:pt x="5182" y="13282"/>
                  </a:lnTo>
                  <a:lnTo>
                    <a:pt x="5182" y="13282"/>
                  </a:lnTo>
                  <a:lnTo>
                    <a:pt x="5861" y="12502"/>
                  </a:lnTo>
                  <a:lnTo>
                    <a:pt x="6565" y="11735"/>
                  </a:lnTo>
                  <a:lnTo>
                    <a:pt x="7282" y="10981"/>
                  </a:lnTo>
                  <a:lnTo>
                    <a:pt x="8024" y="10251"/>
                  </a:lnTo>
                  <a:lnTo>
                    <a:pt x="8791" y="9534"/>
                  </a:lnTo>
                  <a:lnTo>
                    <a:pt x="9559" y="8842"/>
                  </a:lnTo>
                  <a:lnTo>
                    <a:pt x="10364" y="8176"/>
                  </a:lnTo>
                  <a:lnTo>
                    <a:pt x="11168" y="7522"/>
                  </a:lnTo>
                  <a:lnTo>
                    <a:pt x="11168" y="7522"/>
                  </a:lnTo>
                  <a:lnTo>
                    <a:pt x="11873" y="6981"/>
                  </a:lnTo>
                  <a:lnTo>
                    <a:pt x="12602" y="6415"/>
                  </a:lnTo>
                  <a:lnTo>
                    <a:pt x="12967" y="6113"/>
                  </a:lnTo>
                  <a:lnTo>
                    <a:pt x="13319" y="5799"/>
                  </a:lnTo>
                  <a:lnTo>
                    <a:pt x="13671" y="5472"/>
                  </a:lnTo>
                  <a:lnTo>
                    <a:pt x="13998" y="5132"/>
                  </a:lnTo>
                  <a:lnTo>
                    <a:pt x="14313" y="4793"/>
                  </a:lnTo>
                  <a:lnTo>
                    <a:pt x="14451" y="4604"/>
                  </a:lnTo>
                  <a:lnTo>
                    <a:pt x="14589" y="4428"/>
                  </a:lnTo>
                  <a:lnTo>
                    <a:pt x="14728" y="4239"/>
                  </a:lnTo>
                  <a:lnTo>
                    <a:pt x="14854" y="4051"/>
                  </a:lnTo>
                  <a:lnTo>
                    <a:pt x="14967" y="3849"/>
                  </a:lnTo>
                  <a:lnTo>
                    <a:pt x="15080" y="3648"/>
                  </a:lnTo>
                  <a:lnTo>
                    <a:pt x="15181" y="3447"/>
                  </a:lnTo>
                  <a:lnTo>
                    <a:pt x="15269" y="3246"/>
                  </a:lnTo>
                  <a:lnTo>
                    <a:pt x="15344" y="3032"/>
                  </a:lnTo>
                  <a:lnTo>
                    <a:pt x="15407" y="2818"/>
                  </a:lnTo>
                  <a:lnTo>
                    <a:pt x="15457" y="2592"/>
                  </a:lnTo>
                  <a:lnTo>
                    <a:pt x="15508" y="2365"/>
                  </a:lnTo>
                  <a:lnTo>
                    <a:pt x="15533" y="2139"/>
                  </a:lnTo>
                  <a:lnTo>
                    <a:pt x="15545" y="1900"/>
                  </a:lnTo>
                  <a:lnTo>
                    <a:pt x="15545" y="1900"/>
                  </a:lnTo>
                  <a:lnTo>
                    <a:pt x="15558" y="1648"/>
                  </a:lnTo>
                  <a:lnTo>
                    <a:pt x="15545" y="1409"/>
                  </a:lnTo>
                  <a:lnTo>
                    <a:pt x="15520" y="1196"/>
                  </a:lnTo>
                  <a:lnTo>
                    <a:pt x="15482" y="1007"/>
                  </a:lnTo>
                  <a:lnTo>
                    <a:pt x="15432" y="831"/>
                  </a:lnTo>
                  <a:lnTo>
                    <a:pt x="15382" y="680"/>
                  </a:lnTo>
                  <a:lnTo>
                    <a:pt x="15306" y="542"/>
                  </a:lnTo>
                  <a:lnTo>
                    <a:pt x="15231" y="416"/>
                  </a:lnTo>
                  <a:lnTo>
                    <a:pt x="15130" y="315"/>
                  </a:lnTo>
                  <a:lnTo>
                    <a:pt x="15030" y="227"/>
                  </a:lnTo>
                  <a:lnTo>
                    <a:pt x="14929" y="152"/>
                  </a:lnTo>
                  <a:lnTo>
                    <a:pt x="14816" y="101"/>
                  </a:lnTo>
                  <a:lnTo>
                    <a:pt x="14690" y="51"/>
                  </a:lnTo>
                  <a:lnTo>
                    <a:pt x="14552" y="26"/>
                  </a:lnTo>
                  <a:lnTo>
                    <a:pt x="14426" y="13"/>
                  </a:lnTo>
                  <a:lnTo>
                    <a:pt x="142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3"/>
            <p:cNvSpPr/>
            <p:nvPr/>
          </p:nvSpPr>
          <p:spPr>
            <a:xfrm rot="-1331118">
              <a:off x="6238362" y="885265"/>
              <a:ext cx="267376" cy="264149"/>
            </a:xfrm>
            <a:custGeom>
              <a:avLst/>
              <a:gdLst/>
              <a:ahLst/>
              <a:cxnLst/>
              <a:rect l="l" t="t" r="r" b="b"/>
              <a:pathLst>
                <a:path w="6214" h="6139" extrusionOk="0">
                  <a:moveTo>
                    <a:pt x="1472" y="1"/>
                  </a:moveTo>
                  <a:lnTo>
                    <a:pt x="1359" y="14"/>
                  </a:lnTo>
                  <a:lnTo>
                    <a:pt x="1246" y="26"/>
                  </a:lnTo>
                  <a:lnTo>
                    <a:pt x="1145" y="51"/>
                  </a:lnTo>
                  <a:lnTo>
                    <a:pt x="1032" y="76"/>
                  </a:lnTo>
                  <a:lnTo>
                    <a:pt x="869" y="378"/>
                  </a:lnTo>
                  <a:lnTo>
                    <a:pt x="705" y="680"/>
                  </a:lnTo>
                  <a:lnTo>
                    <a:pt x="567" y="995"/>
                  </a:lnTo>
                  <a:lnTo>
                    <a:pt x="428" y="1322"/>
                  </a:lnTo>
                  <a:lnTo>
                    <a:pt x="290" y="1699"/>
                  </a:lnTo>
                  <a:lnTo>
                    <a:pt x="177" y="2089"/>
                  </a:lnTo>
                  <a:lnTo>
                    <a:pt x="89" y="2491"/>
                  </a:lnTo>
                  <a:lnTo>
                    <a:pt x="51" y="2692"/>
                  </a:lnTo>
                  <a:lnTo>
                    <a:pt x="26" y="2894"/>
                  </a:lnTo>
                  <a:lnTo>
                    <a:pt x="13" y="3095"/>
                  </a:lnTo>
                  <a:lnTo>
                    <a:pt x="1" y="3296"/>
                  </a:lnTo>
                  <a:lnTo>
                    <a:pt x="13" y="3485"/>
                  </a:lnTo>
                  <a:lnTo>
                    <a:pt x="26" y="3686"/>
                  </a:lnTo>
                  <a:lnTo>
                    <a:pt x="51" y="3887"/>
                  </a:lnTo>
                  <a:lnTo>
                    <a:pt x="89" y="4088"/>
                  </a:lnTo>
                  <a:lnTo>
                    <a:pt x="139" y="4277"/>
                  </a:lnTo>
                  <a:lnTo>
                    <a:pt x="202" y="4466"/>
                  </a:lnTo>
                  <a:lnTo>
                    <a:pt x="265" y="4642"/>
                  </a:lnTo>
                  <a:lnTo>
                    <a:pt x="340" y="4805"/>
                  </a:lnTo>
                  <a:lnTo>
                    <a:pt x="441" y="4969"/>
                  </a:lnTo>
                  <a:lnTo>
                    <a:pt x="542" y="5120"/>
                  </a:lnTo>
                  <a:lnTo>
                    <a:pt x="655" y="5258"/>
                  </a:lnTo>
                  <a:lnTo>
                    <a:pt x="781" y="5396"/>
                  </a:lnTo>
                  <a:lnTo>
                    <a:pt x="906" y="5535"/>
                  </a:lnTo>
                  <a:lnTo>
                    <a:pt x="1045" y="5648"/>
                  </a:lnTo>
                  <a:lnTo>
                    <a:pt x="1196" y="5761"/>
                  </a:lnTo>
                  <a:lnTo>
                    <a:pt x="1347" y="5849"/>
                  </a:lnTo>
                  <a:lnTo>
                    <a:pt x="1510" y="5937"/>
                  </a:lnTo>
                  <a:lnTo>
                    <a:pt x="1674" y="6013"/>
                  </a:lnTo>
                  <a:lnTo>
                    <a:pt x="1837" y="6063"/>
                  </a:lnTo>
                  <a:lnTo>
                    <a:pt x="2013" y="6101"/>
                  </a:lnTo>
                  <a:lnTo>
                    <a:pt x="2189" y="6126"/>
                  </a:lnTo>
                  <a:lnTo>
                    <a:pt x="2365" y="6139"/>
                  </a:lnTo>
                  <a:lnTo>
                    <a:pt x="2516" y="6139"/>
                  </a:lnTo>
                  <a:lnTo>
                    <a:pt x="2667" y="6113"/>
                  </a:lnTo>
                  <a:lnTo>
                    <a:pt x="2881" y="6063"/>
                  </a:lnTo>
                  <a:lnTo>
                    <a:pt x="3082" y="6000"/>
                  </a:lnTo>
                  <a:lnTo>
                    <a:pt x="2780" y="5761"/>
                  </a:lnTo>
                  <a:lnTo>
                    <a:pt x="2554" y="5560"/>
                  </a:lnTo>
                  <a:lnTo>
                    <a:pt x="2340" y="5346"/>
                  </a:lnTo>
                  <a:lnTo>
                    <a:pt x="2126" y="5132"/>
                  </a:lnTo>
                  <a:lnTo>
                    <a:pt x="1925" y="4906"/>
                  </a:lnTo>
                  <a:lnTo>
                    <a:pt x="1736" y="4667"/>
                  </a:lnTo>
                  <a:lnTo>
                    <a:pt x="1560" y="4428"/>
                  </a:lnTo>
                  <a:lnTo>
                    <a:pt x="1397" y="4177"/>
                  </a:lnTo>
                  <a:lnTo>
                    <a:pt x="1573" y="4428"/>
                  </a:lnTo>
                  <a:lnTo>
                    <a:pt x="1749" y="4667"/>
                  </a:lnTo>
                  <a:lnTo>
                    <a:pt x="1938" y="4893"/>
                  </a:lnTo>
                  <a:lnTo>
                    <a:pt x="2139" y="5120"/>
                  </a:lnTo>
                  <a:lnTo>
                    <a:pt x="2340" y="5334"/>
                  </a:lnTo>
                  <a:lnTo>
                    <a:pt x="2566" y="5547"/>
                  </a:lnTo>
                  <a:lnTo>
                    <a:pt x="2780" y="5736"/>
                  </a:lnTo>
                  <a:lnTo>
                    <a:pt x="3095" y="5988"/>
                  </a:lnTo>
                  <a:lnTo>
                    <a:pt x="3233" y="5925"/>
                  </a:lnTo>
                  <a:lnTo>
                    <a:pt x="3371" y="5862"/>
                  </a:lnTo>
                  <a:lnTo>
                    <a:pt x="3497" y="5774"/>
                  </a:lnTo>
                  <a:lnTo>
                    <a:pt x="3623" y="5686"/>
                  </a:lnTo>
                  <a:lnTo>
                    <a:pt x="3862" y="5497"/>
                  </a:lnTo>
                  <a:lnTo>
                    <a:pt x="4076" y="5283"/>
                  </a:lnTo>
                  <a:lnTo>
                    <a:pt x="4290" y="5044"/>
                  </a:lnTo>
                  <a:lnTo>
                    <a:pt x="4503" y="4805"/>
                  </a:lnTo>
                  <a:lnTo>
                    <a:pt x="4881" y="4302"/>
                  </a:lnTo>
                  <a:lnTo>
                    <a:pt x="5535" y="3460"/>
                  </a:lnTo>
                  <a:lnTo>
                    <a:pt x="6214" y="2642"/>
                  </a:lnTo>
                  <a:lnTo>
                    <a:pt x="5359" y="2164"/>
                  </a:lnTo>
                  <a:lnTo>
                    <a:pt x="4516" y="1661"/>
                  </a:lnTo>
                  <a:lnTo>
                    <a:pt x="3673" y="1133"/>
                  </a:lnTo>
                  <a:lnTo>
                    <a:pt x="2856" y="592"/>
                  </a:lnTo>
                  <a:lnTo>
                    <a:pt x="2541" y="378"/>
                  </a:lnTo>
                  <a:lnTo>
                    <a:pt x="2378" y="290"/>
                  </a:lnTo>
                  <a:lnTo>
                    <a:pt x="2202" y="202"/>
                  </a:lnTo>
                  <a:lnTo>
                    <a:pt x="2038" y="127"/>
                  </a:lnTo>
                  <a:lnTo>
                    <a:pt x="1862" y="64"/>
                  </a:lnTo>
                  <a:lnTo>
                    <a:pt x="1674" y="26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3"/>
            <p:cNvSpPr/>
            <p:nvPr/>
          </p:nvSpPr>
          <p:spPr>
            <a:xfrm rot="-1331118">
              <a:off x="6238362" y="885265"/>
              <a:ext cx="267376" cy="264149"/>
            </a:xfrm>
            <a:custGeom>
              <a:avLst/>
              <a:gdLst/>
              <a:ahLst/>
              <a:cxnLst/>
              <a:rect l="l" t="t" r="r" b="b"/>
              <a:pathLst>
                <a:path w="6214" h="6139" fill="none" extrusionOk="0">
                  <a:moveTo>
                    <a:pt x="1472" y="1"/>
                  </a:moveTo>
                  <a:lnTo>
                    <a:pt x="1472" y="1"/>
                  </a:lnTo>
                  <a:lnTo>
                    <a:pt x="1359" y="14"/>
                  </a:lnTo>
                  <a:lnTo>
                    <a:pt x="1246" y="26"/>
                  </a:lnTo>
                  <a:lnTo>
                    <a:pt x="1145" y="51"/>
                  </a:lnTo>
                  <a:lnTo>
                    <a:pt x="1032" y="76"/>
                  </a:lnTo>
                  <a:lnTo>
                    <a:pt x="1032" y="76"/>
                  </a:lnTo>
                  <a:lnTo>
                    <a:pt x="869" y="378"/>
                  </a:lnTo>
                  <a:lnTo>
                    <a:pt x="705" y="680"/>
                  </a:lnTo>
                  <a:lnTo>
                    <a:pt x="567" y="995"/>
                  </a:lnTo>
                  <a:lnTo>
                    <a:pt x="428" y="1322"/>
                  </a:lnTo>
                  <a:lnTo>
                    <a:pt x="428" y="1322"/>
                  </a:lnTo>
                  <a:lnTo>
                    <a:pt x="290" y="1699"/>
                  </a:lnTo>
                  <a:lnTo>
                    <a:pt x="177" y="2089"/>
                  </a:lnTo>
                  <a:lnTo>
                    <a:pt x="89" y="2491"/>
                  </a:lnTo>
                  <a:lnTo>
                    <a:pt x="51" y="2692"/>
                  </a:lnTo>
                  <a:lnTo>
                    <a:pt x="26" y="2894"/>
                  </a:lnTo>
                  <a:lnTo>
                    <a:pt x="13" y="3095"/>
                  </a:lnTo>
                  <a:lnTo>
                    <a:pt x="1" y="3296"/>
                  </a:lnTo>
                  <a:lnTo>
                    <a:pt x="13" y="3485"/>
                  </a:lnTo>
                  <a:lnTo>
                    <a:pt x="26" y="3686"/>
                  </a:lnTo>
                  <a:lnTo>
                    <a:pt x="51" y="3887"/>
                  </a:lnTo>
                  <a:lnTo>
                    <a:pt x="89" y="4088"/>
                  </a:lnTo>
                  <a:lnTo>
                    <a:pt x="139" y="4277"/>
                  </a:lnTo>
                  <a:lnTo>
                    <a:pt x="202" y="4466"/>
                  </a:lnTo>
                  <a:lnTo>
                    <a:pt x="202" y="4466"/>
                  </a:lnTo>
                  <a:lnTo>
                    <a:pt x="265" y="4642"/>
                  </a:lnTo>
                  <a:lnTo>
                    <a:pt x="340" y="4805"/>
                  </a:lnTo>
                  <a:lnTo>
                    <a:pt x="441" y="4969"/>
                  </a:lnTo>
                  <a:lnTo>
                    <a:pt x="542" y="5120"/>
                  </a:lnTo>
                  <a:lnTo>
                    <a:pt x="655" y="5258"/>
                  </a:lnTo>
                  <a:lnTo>
                    <a:pt x="781" y="5396"/>
                  </a:lnTo>
                  <a:lnTo>
                    <a:pt x="906" y="5535"/>
                  </a:lnTo>
                  <a:lnTo>
                    <a:pt x="1045" y="5648"/>
                  </a:lnTo>
                  <a:lnTo>
                    <a:pt x="1196" y="5761"/>
                  </a:lnTo>
                  <a:lnTo>
                    <a:pt x="1347" y="5849"/>
                  </a:lnTo>
                  <a:lnTo>
                    <a:pt x="1510" y="5937"/>
                  </a:lnTo>
                  <a:lnTo>
                    <a:pt x="1674" y="6013"/>
                  </a:lnTo>
                  <a:lnTo>
                    <a:pt x="1837" y="6063"/>
                  </a:lnTo>
                  <a:lnTo>
                    <a:pt x="2013" y="6101"/>
                  </a:lnTo>
                  <a:lnTo>
                    <a:pt x="2189" y="6126"/>
                  </a:lnTo>
                  <a:lnTo>
                    <a:pt x="2365" y="6139"/>
                  </a:lnTo>
                  <a:lnTo>
                    <a:pt x="2365" y="6139"/>
                  </a:lnTo>
                  <a:lnTo>
                    <a:pt x="2516" y="6139"/>
                  </a:lnTo>
                  <a:lnTo>
                    <a:pt x="2667" y="6113"/>
                  </a:lnTo>
                  <a:lnTo>
                    <a:pt x="2667" y="6113"/>
                  </a:lnTo>
                  <a:lnTo>
                    <a:pt x="2881" y="6063"/>
                  </a:lnTo>
                  <a:lnTo>
                    <a:pt x="3082" y="6000"/>
                  </a:lnTo>
                  <a:lnTo>
                    <a:pt x="3082" y="6000"/>
                  </a:lnTo>
                  <a:lnTo>
                    <a:pt x="2780" y="5761"/>
                  </a:lnTo>
                  <a:lnTo>
                    <a:pt x="2780" y="5761"/>
                  </a:lnTo>
                  <a:lnTo>
                    <a:pt x="2554" y="5560"/>
                  </a:lnTo>
                  <a:lnTo>
                    <a:pt x="2340" y="5346"/>
                  </a:lnTo>
                  <a:lnTo>
                    <a:pt x="2126" y="5132"/>
                  </a:lnTo>
                  <a:lnTo>
                    <a:pt x="1925" y="4906"/>
                  </a:lnTo>
                  <a:lnTo>
                    <a:pt x="1736" y="4667"/>
                  </a:lnTo>
                  <a:lnTo>
                    <a:pt x="1560" y="4428"/>
                  </a:lnTo>
                  <a:lnTo>
                    <a:pt x="1397" y="4177"/>
                  </a:lnTo>
                  <a:lnTo>
                    <a:pt x="1246" y="3925"/>
                  </a:lnTo>
                  <a:lnTo>
                    <a:pt x="1246" y="3925"/>
                  </a:lnTo>
                  <a:lnTo>
                    <a:pt x="1397" y="4177"/>
                  </a:lnTo>
                  <a:lnTo>
                    <a:pt x="1573" y="4428"/>
                  </a:lnTo>
                  <a:lnTo>
                    <a:pt x="1749" y="4667"/>
                  </a:lnTo>
                  <a:lnTo>
                    <a:pt x="1938" y="4893"/>
                  </a:lnTo>
                  <a:lnTo>
                    <a:pt x="2139" y="5120"/>
                  </a:lnTo>
                  <a:lnTo>
                    <a:pt x="2340" y="5334"/>
                  </a:lnTo>
                  <a:lnTo>
                    <a:pt x="2566" y="5547"/>
                  </a:lnTo>
                  <a:lnTo>
                    <a:pt x="2780" y="5736"/>
                  </a:lnTo>
                  <a:lnTo>
                    <a:pt x="2780" y="5736"/>
                  </a:lnTo>
                  <a:lnTo>
                    <a:pt x="3095" y="5988"/>
                  </a:lnTo>
                  <a:lnTo>
                    <a:pt x="3095" y="5988"/>
                  </a:lnTo>
                  <a:lnTo>
                    <a:pt x="3233" y="5925"/>
                  </a:lnTo>
                  <a:lnTo>
                    <a:pt x="3371" y="5862"/>
                  </a:lnTo>
                  <a:lnTo>
                    <a:pt x="3497" y="5774"/>
                  </a:lnTo>
                  <a:lnTo>
                    <a:pt x="3623" y="5686"/>
                  </a:lnTo>
                  <a:lnTo>
                    <a:pt x="3862" y="5497"/>
                  </a:lnTo>
                  <a:lnTo>
                    <a:pt x="4076" y="5283"/>
                  </a:lnTo>
                  <a:lnTo>
                    <a:pt x="4290" y="5044"/>
                  </a:lnTo>
                  <a:lnTo>
                    <a:pt x="4503" y="4805"/>
                  </a:lnTo>
                  <a:lnTo>
                    <a:pt x="4881" y="4302"/>
                  </a:lnTo>
                  <a:lnTo>
                    <a:pt x="4881" y="4302"/>
                  </a:lnTo>
                  <a:lnTo>
                    <a:pt x="5535" y="3460"/>
                  </a:lnTo>
                  <a:lnTo>
                    <a:pt x="6214" y="2642"/>
                  </a:lnTo>
                  <a:lnTo>
                    <a:pt x="6214" y="2642"/>
                  </a:lnTo>
                  <a:lnTo>
                    <a:pt x="5359" y="2164"/>
                  </a:lnTo>
                  <a:lnTo>
                    <a:pt x="4516" y="1661"/>
                  </a:lnTo>
                  <a:lnTo>
                    <a:pt x="3673" y="1133"/>
                  </a:lnTo>
                  <a:lnTo>
                    <a:pt x="2856" y="592"/>
                  </a:lnTo>
                  <a:lnTo>
                    <a:pt x="2856" y="592"/>
                  </a:lnTo>
                  <a:lnTo>
                    <a:pt x="2541" y="378"/>
                  </a:lnTo>
                  <a:lnTo>
                    <a:pt x="2378" y="290"/>
                  </a:lnTo>
                  <a:lnTo>
                    <a:pt x="2202" y="202"/>
                  </a:lnTo>
                  <a:lnTo>
                    <a:pt x="2038" y="127"/>
                  </a:lnTo>
                  <a:lnTo>
                    <a:pt x="1862" y="64"/>
                  </a:lnTo>
                  <a:lnTo>
                    <a:pt x="1674" y="26"/>
                  </a:lnTo>
                  <a:lnTo>
                    <a:pt x="1497" y="1"/>
                  </a:lnTo>
                  <a:lnTo>
                    <a:pt x="1497" y="1"/>
                  </a:lnTo>
                  <a:lnTo>
                    <a:pt x="14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3"/>
            <p:cNvSpPr/>
            <p:nvPr/>
          </p:nvSpPr>
          <p:spPr>
            <a:xfrm rot="-1331118">
              <a:off x="6333976" y="1072517"/>
              <a:ext cx="73105" cy="78526"/>
            </a:xfrm>
            <a:custGeom>
              <a:avLst/>
              <a:gdLst/>
              <a:ahLst/>
              <a:cxnLst/>
              <a:rect l="l" t="t" r="r" b="b"/>
              <a:pathLst>
                <a:path w="1699" h="1825" extrusionOk="0">
                  <a:moveTo>
                    <a:pt x="1" y="1"/>
                  </a:moveTo>
                  <a:lnTo>
                    <a:pt x="164" y="252"/>
                  </a:lnTo>
                  <a:lnTo>
                    <a:pt x="340" y="491"/>
                  </a:lnTo>
                  <a:lnTo>
                    <a:pt x="529" y="730"/>
                  </a:lnTo>
                  <a:lnTo>
                    <a:pt x="730" y="956"/>
                  </a:lnTo>
                  <a:lnTo>
                    <a:pt x="944" y="1170"/>
                  </a:lnTo>
                  <a:lnTo>
                    <a:pt x="1158" y="1384"/>
                  </a:lnTo>
                  <a:lnTo>
                    <a:pt x="1384" y="1585"/>
                  </a:lnTo>
                  <a:lnTo>
                    <a:pt x="1686" y="1824"/>
                  </a:lnTo>
                  <a:lnTo>
                    <a:pt x="1699" y="1812"/>
                  </a:lnTo>
                  <a:lnTo>
                    <a:pt x="1384" y="1560"/>
                  </a:lnTo>
                  <a:lnTo>
                    <a:pt x="1170" y="1371"/>
                  </a:lnTo>
                  <a:lnTo>
                    <a:pt x="944" y="1158"/>
                  </a:lnTo>
                  <a:lnTo>
                    <a:pt x="743" y="944"/>
                  </a:lnTo>
                  <a:lnTo>
                    <a:pt x="542" y="717"/>
                  </a:lnTo>
                  <a:lnTo>
                    <a:pt x="353" y="491"/>
                  </a:lnTo>
                  <a:lnTo>
                    <a:pt x="177" y="2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D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3"/>
            <p:cNvSpPr/>
            <p:nvPr/>
          </p:nvSpPr>
          <p:spPr>
            <a:xfrm rot="-1331118">
              <a:off x="6325672" y="1063302"/>
              <a:ext cx="79602" cy="89369"/>
            </a:xfrm>
            <a:custGeom>
              <a:avLst/>
              <a:gdLst/>
              <a:ahLst/>
              <a:cxnLst/>
              <a:rect l="l" t="t" r="r" b="b"/>
              <a:pathLst>
                <a:path w="1850" h="207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52" y="253"/>
                  </a:lnTo>
                  <a:lnTo>
                    <a:pt x="315" y="504"/>
                  </a:lnTo>
                  <a:lnTo>
                    <a:pt x="491" y="743"/>
                  </a:lnTo>
                  <a:lnTo>
                    <a:pt x="680" y="982"/>
                  </a:lnTo>
                  <a:lnTo>
                    <a:pt x="881" y="1208"/>
                  </a:lnTo>
                  <a:lnTo>
                    <a:pt x="1095" y="1422"/>
                  </a:lnTo>
                  <a:lnTo>
                    <a:pt x="1309" y="1636"/>
                  </a:lnTo>
                  <a:lnTo>
                    <a:pt x="1535" y="1837"/>
                  </a:lnTo>
                  <a:lnTo>
                    <a:pt x="1535" y="1837"/>
                  </a:lnTo>
                  <a:lnTo>
                    <a:pt x="1837" y="2076"/>
                  </a:lnTo>
                  <a:lnTo>
                    <a:pt x="1837" y="2076"/>
                  </a:lnTo>
                  <a:lnTo>
                    <a:pt x="1850" y="2064"/>
                  </a:lnTo>
                  <a:lnTo>
                    <a:pt x="1850" y="2064"/>
                  </a:lnTo>
                  <a:lnTo>
                    <a:pt x="1535" y="1812"/>
                  </a:lnTo>
                  <a:lnTo>
                    <a:pt x="1535" y="1812"/>
                  </a:lnTo>
                  <a:lnTo>
                    <a:pt x="1321" y="1623"/>
                  </a:lnTo>
                  <a:lnTo>
                    <a:pt x="1095" y="1410"/>
                  </a:lnTo>
                  <a:lnTo>
                    <a:pt x="894" y="1196"/>
                  </a:lnTo>
                  <a:lnTo>
                    <a:pt x="693" y="969"/>
                  </a:lnTo>
                  <a:lnTo>
                    <a:pt x="504" y="743"/>
                  </a:lnTo>
                  <a:lnTo>
                    <a:pt x="328" y="504"/>
                  </a:lnTo>
                  <a:lnTo>
                    <a:pt x="152" y="25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3"/>
            <p:cNvSpPr/>
            <p:nvPr/>
          </p:nvSpPr>
          <p:spPr>
            <a:xfrm rot="-1331118">
              <a:off x="7035402" y="1161907"/>
              <a:ext cx="74180" cy="74740"/>
            </a:xfrm>
            <a:custGeom>
              <a:avLst/>
              <a:gdLst/>
              <a:ahLst/>
              <a:cxnLst/>
              <a:rect l="l" t="t" r="r" b="b"/>
              <a:pathLst>
                <a:path w="1724" h="1737" extrusionOk="0">
                  <a:moveTo>
                    <a:pt x="868" y="1"/>
                  </a:moveTo>
                  <a:lnTo>
                    <a:pt x="780" y="13"/>
                  </a:lnTo>
                  <a:lnTo>
                    <a:pt x="692" y="26"/>
                  </a:lnTo>
                  <a:lnTo>
                    <a:pt x="604" y="38"/>
                  </a:lnTo>
                  <a:lnTo>
                    <a:pt x="528" y="76"/>
                  </a:lnTo>
                  <a:lnTo>
                    <a:pt x="453" y="114"/>
                  </a:lnTo>
                  <a:lnTo>
                    <a:pt x="377" y="151"/>
                  </a:lnTo>
                  <a:lnTo>
                    <a:pt x="314" y="202"/>
                  </a:lnTo>
                  <a:lnTo>
                    <a:pt x="252" y="252"/>
                  </a:lnTo>
                  <a:lnTo>
                    <a:pt x="201" y="315"/>
                  </a:lnTo>
                  <a:lnTo>
                    <a:pt x="151" y="390"/>
                  </a:lnTo>
                  <a:lnTo>
                    <a:pt x="101" y="453"/>
                  </a:lnTo>
                  <a:lnTo>
                    <a:pt x="63" y="529"/>
                  </a:lnTo>
                  <a:lnTo>
                    <a:pt x="38" y="617"/>
                  </a:lnTo>
                  <a:lnTo>
                    <a:pt x="13" y="692"/>
                  </a:lnTo>
                  <a:lnTo>
                    <a:pt x="0" y="780"/>
                  </a:lnTo>
                  <a:lnTo>
                    <a:pt x="0" y="868"/>
                  </a:lnTo>
                  <a:lnTo>
                    <a:pt x="0" y="956"/>
                  </a:lnTo>
                  <a:lnTo>
                    <a:pt x="13" y="1044"/>
                  </a:lnTo>
                  <a:lnTo>
                    <a:pt x="38" y="1120"/>
                  </a:lnTo>
                  <a:lnTo>
                    <a:pt x="63" y="1208"/>
                  </a:lnTo>
                  <a:lnTo>
                    <a:pt x="101" y="1283"/>
                  </a:lnTo>
                  <a:lnTo>
                    <a:pt x="151" y="1346"/>
                  </a:lnTo>
                  <a:lnTo>
                    <a:pt x="201" y="1422"/>
                  </a:lnTo>
                  <a:lnTo>
                    <a:pt x="252" y="1485"/>
                  </a:lnTo>
                  <a:lnTo>
                    <a:pt x="314" y="1535"/>
                  </a:lnTo>
                  <a:lnTo>
                    <a:pt x="377" y="1585"/>
                  </a:lnTo>
                  <a:lnTo>
                    <a:pt x="453" y="1623"/>
                  </a:lnTo>
                  <a:lnTo>
                    <a:pt x="528" y="1661"/>
                  </a:lnTo>
                  <a:lnTo>
                    <a:pt x="604" y="1698"/>
                  </a:lnTo>
                  <a:lnTo>
                    <a:pt x="692" y="1711"/>
                  </a:lnTo>
                  <a:lnTo>
                    <a:pt x="780" y="1724"/>
                  </a:lnTo>
                  <a:lnTo>
                    <a:pt x="868" y="1736"/>
                  </a:lnTo>
                  <a:lnTo>
                    <a:pt x="956" y="1724"/>
                  </a:lnTo>
                  <a:lnTo>
                    <a:pt x="1044" y="1711"/>
                  </a:lnTo>
                  <a:lnTo>
                    <a:pt x="1119" y="1698"/>
                  </a:lnTo>
                  <a:lnTo>
                    <a:pt x="1195" y="1661"/>
                  </a:lnTo>
                  <a:lnTo>
                    <a:pt x="1270" y="1623"/>
                  </a:lnTo>
                  <a:lnTo>
                    <a:pt x="1346" y="1585"/>
                  </a:lnTo>
                  <a:lnTo>
                    <a:pt x="1409" y="1535"/>
                  </a:lnTo>
                  <a:lnTo>
                    <a:pt x="1472" y="1485"/>
                  </a:lnTo>
                  <a:lnTo>
                    <a:pt x="1534" y="1422"/>
                  </a:lnTo>
                  <a:lnTo>
                    <a:pt x="1585" y="1346"/>
                  </a:lnTo>
                  <a:lnTo>
                    <a:pt x="1622" y="1283"/>
                  </a:lnTo>
                  <a:lnTo>
                    <a:pt x="1660" y="1208"/>
                  </a:lnTo>
                  <a:lnTo>
                    <a:pt x="1685" y="1120"/>
                  </a:lnTo>
                  <a:lnTo>
                    <a:pt x="1711" y="1044"/>
                  </a:lnTo>
                  <a:lnTo>
                    <a:pt x="1723" y="956"/>
                  </a:lnTo>
                  <a:lnTo>
                    <a:pt x="1723" y="868"/>
                  </a:lnTo>
                  <a:lnTo>
                    <a:pt x="1723" y="780"/>
                  </a:lnTo>
                  <a:lnTo>
                    <a:pt x="1711" y="692"/>
                  </a:lnTo>
                  <a:lnTo>
                    <a:pt x="1685" y="617"/>
                  </a:lnTo>
                  <a:lnTo>
                    <a:pt x="1660" y="529"/>
                  </a:lnTo>
                  <a:lnTo>
                    <a:pt x="1622" y="453"/>
                  </a:lnTo>
                  <a:lnTo>
                    <a:pt x="1585" y="390"/>
                  </a:lnTo>
                  <a:lnTo>
                    <a:pt x="1534" y="315"/>
                  </a:lnTo>
                  <a:lnTo>
                    <a:pt x="1472" y="252"/>
                  </a:lnTo>
                  <a:lnTo>
                    <a:pt x="1409" y="202"/>
                  </a:lnTo>
                  <a:lnTo>
                    <a:pt x="1346" y="151"/>
                  </a:lnTo>
                  <a:lnTo>
                    <a:pt x="1270" y="114"/>
                  </a:lnTo>
                  <a:lnTo>
                    <a:pt x="1195" y="76"/>
                  </a:lnTo>
                  <a:lnTo>
                    <a:pt x="1119" y="38"/>
                  </a:lnTo>
                  <a:lnTo>
                    <a:pt x="1044" y="26"/>
                  </a:lnTo>
                  <a:lnTo>
                    <a:pt x="956" y="13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3"/>
            <p:cNvSpPr/>
            <p:nvPr/>
          </p:nvSpPr>
          <p:spPr>
            <a:xfrm rot="-1331118">
              <a:off x="7035402" y="1161907"/>
              <a:ext cx="74180" cy="74740"/>
            </a:xfrm>
            <a:custGeom>
              <a:avLst/>
              <a:gdLst/>
              <a:ahLst/>
              <a:cxnLst/>
              <a:rect l="l" t="t" r="r" b="b"/>
              <a:pathLst>
                <a:path w="1724" h="1737" fill="none" extrusionOk="0">
                  <a:moveTo>
                    <a:pt x="868" y="1"/>
                  </a:moveTo>
                  <a:lnTo>
                    <a:pt x="868" y="1"/>
                  </a:lnTo>
                  <a:lnTo>
                    <a:pt x="780" y="13"/>
                  </a:lnTo>
                  <a:lnTo>
                    <a:pt x="692" y="26"/>
                  </a:lnTo>
                  <a:lnTo>
                    <a:pt x="604" y="38"/>
                  </a:lnTo>
                  <a:lnTo>
                    <a:pt x="528" y="76"/>
                  </a:lnTo>
                  <a:lnTo>
                    <a:pt x="453" y="114"/>
                  </a:lnTo>
                  <a:lnTo>
                    <a:pt x="377" y="151"/>
                  </a:lnTo>
                  <a:lnTo>
                    <a:pt x="314" y="202"/>
                  </a:lnTo>
                  <a:lnTo>
                    <a:pt x="252" y="252"/>
                  </a:lnTo>
                  <a:lnTo>
                    <a:pt x="201" y="315"/>
                  </a:lnTo>
                  <a:lnTo>
                    <a:pt x="151" y="390"/>
                  </a:lnTo>
                  <a:lnTo>
                    <a:pt x="101" y="453"/>
                  </a:lnTo>
                  <a:lnTo>
                    <a:pt x="63" y="529"/>
                  </a:lnTo>
                  <a:lnTo>
                    <a:pt x="38" y="617"/>
                  </a:lnTo>
                  <a:lnTo>
                    <a:pt x="13" y="692"/>
                  </a:lnTo>
                  <a:lnTo>
                    <a:pt x="0" y="780"/>
                  </a:lnTo>
                  <a:lnTo>
                    <a:pt x="0" y="868"/>
                  </a:lnTo>
                  <a:lnTo>
                    <a:pt x="0" y="868"/>
                  </a:lnTo>
                  <a:lnTo>
                    <a:pt x="0" y="956"/>
                  </a:lnTo>
                  <a:lnTo>
                    <a:pt x="13" y="1044"/>
                  </a:lnTo>
                  <a:lnTo>
                    <a:pt x="38" y="1120"/>
                  </a:lnTo>
                  <a:lnTo>
                    <a:pt x="63" y="1208"/>
                  </a:lnTo>
                  <a:lnTo>
                    <a:pt x="101" y="1283"/>
                  </a:lnTo>
                  <a:lnTo>
                    <a:pt x="151" y="1346"/>
                  </a:lnTo>
                  <a:lnTo>
                    <a:pt x="201" y="1422"/>
                  </a:lnTo>
                  <a:lnTo>
                    <a:pt x="252" y="1485"/>
                  </a:lnTo>
                  <a:lnTo>
                    <a:pt x="314" y="1535"/>
                  </a:lnTo>
                  <a:lnTo>
                    <a:pt x="377" y="1585"/>
                  </a:lnTo>
                  <a:lnTo>
                    <a:pt x="453" y="1623"/>
                  </a:lnTo>
                  <a:lnTo>
                    <a:pt x="528" y="1661"/>
                  </a:lnTo>
                  <a:lnTo>
                    <a:pt x="604" y="1698"/>
                  </a:lnTo>
                  <a:lnTo>
                    <a:pt x="692" y="1711"/>
                  </a:lnTo>
                  <a:lnTo>
                    <a:pt x="780" y="1724"/>
                  </a:lnTo>
                  <a:lnTo>
                    <a:pt x="868" y="1736"/>
                  </a:lnTo>
                  <a:lnTo>
                    <a:pt x="868" y="1736"/>
                  </a:lnTo>
                  <a:lnTo>
                    <a:pt x="956" y="1724"/>
                  </a:lnTo>
                  <a:lnTo>
                    <a:pt x="1044" y="1711"/>
                  </a:lnTo>
                  <a:lnTo>
                    <a:pt x="1119" y="1698"/>
                  </a:lnTo>
                  <a:lnTo>
                    <a:pt x="1195" y="1661"/>
                  </a:lnTo>
                  <a:lnTo>
                    <a:pt x="1270" y="1623"/>
                  </a:lnTo>
                  <a:lnTo>
                    <a:pt x="1346" y="1585"/>
                  </a:lnTo>
                  <a:lnTo>
                    <a:pt x="1409" y="1535"/>
                  </a:lnTo>
                  <a:lnTo>
                    <a:pt x="1472" y="1485"/>
                  </a:lnTo>
                  <a:lnTo>
                    <a:pt x="1534" y="1422"/>
                  </a:lnTo>
                  <a:lnTo>
                    <a:pt x="1585" y="1346"/>
                  </a:lnTo>
                  <a:lnTo>
                    <a:pt x="1622" y="1283"/>
                  </a:lnTo>
                  <a:lnTo>
                    <a:pt x="1660" y="1208"/>
                  </a:lnTo>
                  <a:lnTo>
                    <a:pt x="1685" y="1120"/>
                  </a:lnTo>
                  <a:lnTo>
                    <a:pt x="1711" y="1044"/>
                  </a:lnTo>
                  <a:lnTo>
                    <a:pt x="1723" y="956"/>
                  </a:lnTo>
                  <a:lnTo>
                    <a:pt x="1723" y="868"/>
                  </a:lnTo>
                  <a:lnTo>
                    <a:pt x="1723" y="868"/>
                  </a:lnTo>
                  <a:lnTo>
                    <a:pt x="1723" y="780"/>
                  </a:lnTo>
                  <a:lnTo>
                    <a:pt x="1711" y="692"/>
                  </a:lnTo>
                  <a:lnTo>
                    <a:pt x="1685" y="617"/>
                  </a:lnTo>
                  <a:lnTo>
                    <a:pt x="1660" y="529"/>
                  </a:lnTo>
                  <a:lnTo>
                    <a:pt x="1622" y="453"/>
                  </a:lnTo>
                  <a:lnTo>
                    <a:pt x="1585" y="390"/>
                  </a:lnTo>
                  <a:lnTo>
                    <a:pt x="1534" y="315"/>
                  </a:lnTo>
                  <a:lnTo>
                    <a:pt x="1472" y="252"/>
                  </a:lnTo>
                  <a:lnTo>
                    <a:pt x="1409" y="202"/>
                  </a:lnTo>
                  <a:lnTo>
                    <a:pt x="1346" y="151"/>
                  </a:lnTo>
                  <a:lnTo>
                    <a:pt x="1270" y="114"/>
                  </a:lnTo>
                  <a:lnTo>
                    <a:pt x="1195" y="76"/>
                  </a:lnTo>
                  <a:lnTo>
                    <a:pt x="1119" y="38"/>
                  </a:lnTo>
                  <a:lnTo>
                    <a:pt x="1044" y="26"/>
                  </a:lnTo>
                  <a:lnTo>
                    <a:pt x="956" y="13"/>
                  </a:lnTo>
                  <a:lnTo>
                    <a:pt x="8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3"/>
            <p:cNvSpPr/>
            <p:nvPr/>
          </p:nvSpPr>
          <p:spPr>
            <a:xfrm rot="-1331118">
              <a:off x="7061356" y="1303256"/>
              <a:ext cx="45524" cy="45524"/>
            </a:xfrm>
            <a:custGeom>
              <a:avLst/>
              <a:gdLst/>
              <a:ahLst/>
              <a:cxnLst/>
              <a:rect l="l" t="t" r="r" b="b"/>
              <a:pathLst>
                <a:path w="1058" h="1058" extrusionOk="0">
                  <a:moveTo>
                    <a:pt x="529" y="1"/>
                  </a:moveTo>
                  <a:lnTo>
                    <a:pt x="416" y="13"/>
                  </a:lnTo>
                  <a:lnTo>
                    <a:pt x="328" y="51"/>
                  </a:lnTo>
                  <a:lnTo>
                    <a:pt x="227" y="102"/>
                  </a:lnTo>
                  <a:lnTo>
                    <a:pt x="152" y="164"/>
                  </a:lnTo>
                  <a:lnTo>
                    <a:pt x="89" y="240"/>
                  </a:lnTo>
                  <a:lnTo>
                    <a:pt x="39" y="328"/>
                  </a:lnTo>
                  <a:lnTo>
                    <a:pt x="13" y="429"/>
                  </a:lnTo>
                  <a:lnTo>
                    <a:pt x="1" y="529"/>
                  </a:lnTo>
                  <a:lnTo>
                    <a:pt x="13" y="642"/>
                  </a:lnTo>
                  <a:lnTo>
                    <a:pt x="39" y="743"/>
                  </a:lnTo>
                  <a:lnTo>
                    <a:pt x="89" y="831"/>
                  </a:lnTo>
                  <a:lnTo>
                    <a:pt x="152" y="906"/>
                  </a:lnTo>
                  <a:lnTo>
                    <a:pt x="227" y="969"/>
                  </a:lnTo>
                  <a:lnTo>
                    <a:pt x="328" y="1020"/>
                  </a:lnTo>
                  <a:lnTo>
                    <a:pt x="416" y="1057"/>
                  </a:lnTo>
                  <a:lnTo>
                    <a:pt x="630" y="1057"/>
                  </a:lnTo>
                  <a:lnTo>
                    <a:pt x="730" y="1020"/>
                  </a:lnTo>
                  <a:lnTo>
                    <a:pt x="818" y="969"/>
                  </a:lnTo>
                  <a:lnTo>
                    <a:pt x="906" y="906"/>
                  </a:lnTo>
                  <a:lnTo>
                    <a:pt x="969" y="831"/>
                  </a:lnTo>
                  <a:lnTo>
                    <a:pt x="1020" y="743"/>
                  </a:lnTo>
                  <a:lnTo>
                    <a:pt x="1045" y="642"/>
                  </a:lnTo>
                  <a:lnTo>
                    <a:pt x="1057" y="529"/>
                  </a:lnTo>
                  <a:lnTo>
                    <a:pt x="1045" y="429"/>
                  </a:lnTo>
                  <a:lnTo>
                    <a:pt x="1020" y="328"/>
                  </a:lnTo>
                  <a:lnTo>
                    <a:pt x="969" y="240"/>
                  </a:lnTo>
                  <a:lnTo>
                    <a:pt x="906" y="164"/>
                  </a:lnTo>
                  <a:lnTo>
                    <a:pt x="818" y="102"/>
                  </a:lnTo>
                  <a:lnTo>
                    <a:pt x="730" y="51"/>
                  </a:lnTo>
                  <a:lnTo>
                    <a:pt x="630" y="1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 rot="-1331118">
              <a:off x="7061356" y="1303256"/>
              <a:ext cx="45524" cy="45524"/>
            </a:xfrm>
            <a:custGeom>
              <a:avLst/>
              <a:gdLst/>
              <a:ahLst/>
              <a:cxnLst/>
              <a:rect l="l" t="t" r="r" b="b"/>
              <a:pathLst>
                <a:path w="1058" h="1058" fill="none" extrusionOk="0">
                  <a:moveTo>
                    <a:pt x="529" y="1"/>
                  </a:moveTo>
                  <a:lnTo>
                    <a:pt x="529" y="1"/>
                  </a:lnTo>
                  <a:lnTo>
                    <a:pt x="416" y="13"/>
                  </a:lnTo>
                  <a:lnTo>
                    <a:pt x="328" y="51"/>
                  </a:lnTo>
                  <a:lnTo>
                    <a:pt x="227" y="102"/>
                  </a:lnTo>
                  <a:lnTo>
                    <a:pt x="152" y="164"/>
                  </a:lnTo>
                  <a:lnTo>
                    <a:pt x="89" y="240"/>
                  </a:lnTo>
                  <a:lnTo>
                    <a:pt x="39" y="328"/>
                  </a:lnTo>
                  <a:lnTo>
                    <a:pt x="13" y="429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13" y="642"/>
                  </a:lnTo>
                  <a:lnTo>
                    <a:pt x="39" y="743"/>
                  </a:lnTo>
                  <a:lnTo>
                    <a:pt x="89" y="831"/>
                  </a:lnTo>
                  <a:lnTo>
                    <a:pt x="152" y="906"/>
                  </a:lnTo>
                  <a:lnTo>
                    <a:pt x="227" y="969"/>
                  </a:lnTo>
                  <a:lnTo>
                    <a:pt x="328" y="1020"/>
                  </a:lnTo>
                  <a:lnTo>
                    <a:pt x="416" y="1057"/>
                  </a:lnTo>
                  <a:lnTo>
                    <a:pt x="529" y="1057"/>
                  </a:lnTo>
                  <a:lnTo>
                    <a:pt x="529" y="1057"/>
                  </a:lnTo>
                  <a:lnTo>
                    <a:pt x="630" y="1057"/>
                  </a:lnTo>
                  <a:lnTo>
                    <a:pt x="730" y="1020"/>
                  </a:lnTo>
                  <a:lnTo>
                    <a:pt x="818" y="969"/>
                  </a:lnTo>
                  <a:lnTo>
                    <a:pt x="906" y="906"/>
                  </a:lnTo>
                  <a:lnTo>
                    <a:pt x="969" y="831"/>
                  </a:lnTo>
                  <a:lnTo>
                    <a:pt x="1020" y="743"/>
                  </a:lnTo>
                  <a:lnTo>
                    <a:pt x="1045" y="642"/>
                  </a:lnTo>
                  <a:lnTo>
                    <a:pt x="1057" y="529"/>
                  </a:lnTo>
                  <a:lnTo>
                    <a:pt x="1057" y="529"/>
                  </a:lnTo>
                  <a:lnTo>
                    <a:pt x="1045" y="429"/>
                  </a:lnTo>
                  <a:lnTo>
                    <a:pt x="1020" y="328"/>
                  </a:lnTo>
                  <a:lnTo>
                    <a:pt x="969" y="240"/>
                  </a:lnTo>
                  <a:lnTo>
                    <a:pt x="906" y="164"/>
                  </a:lnTo>
                  <a:lnTo>
                    <a:pt x="818" y="102"/>
                  </a:lnTo>
                  <a:lnTo>
                    <a:pt x="730" y="51"/>
                  </a:lnTo>
                  <a:lnTo>
                    <a:pt x="630" y="13"/>
                  </a:lnTo>
                  <a:lnTo>
                    <a:pt x="529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3"/>
            <p:cNvSpPr/>
            <p:nvPr/>
          </p:nvSpPr>
          <p:spPr>
            <a:xfrm rot="-1331118">
              <a:off x="6864111" y="1237002"/>
              <a:ext cx="123964" cy="123964"/>
            </a:xfrm>
            <a:custGeom>
              <a:avLst/>
              <a:gdLst/>
              <a:ahLst/>
              <a:cxnLst/>
              <a:rect l="l" t="t" r="r" b="b"/>
              <a:pathLst>
                <a:path w="2881" h="2881" extrusionOk="0">
                  <a:moveTo>
                    <a:pt x="1435" y="1"/>
                  </a:moveTo>
                  <a:lnTo>
                    <a:pt x="1284" y="13"/>
                  </a:lnTo>
                  <a:lnTo>
                    <a:pt x="1145" y="26"/>
                  </a:lnTo>
                  <a:lnTo>
                    <a:pt x="1007" y="64"/>
                  </a:lnTo>
                  <a:lnTo>
                    <a:pt x="881" y="114"/>
                  </a:lnTo>
                  <a:lnTo>
                    <a:pt x="755" y="177"/>
                  </a:lnTo>
                  <a:lnTo>
                    <a:pt x="630" y="252"/>
                  </a:lnTo>
                  <a:lnTo>
                    <a:pt x="517" y="328"/>
                  </a:lnTo>
                  <a:lnTo>
                    <a:pt x="416" y="428"/>
                  </a:lnTo>
                  <a:lnTo>
                    <a:pt x="328" y="529"/>
                  </a:lnTo>
                  <a:lnTo>
                    <a:pt x="240" y="642"/>
                  </a:lnTo>
                  <a:lnTo>
                    <a:pt x="164" y="755"/>
                  </a:lnTo>
                  <a:lnTo>
                    <a:pt x="114" y="881"/>
                  </a:lnTo>
                  <a:lnTo>
                    <a:pt x="64" y="1020"/>
                  </a:lnTo>
                  <a:lnTo>
                    <a:pt x="26" y="1158"/>
                  </a:lnTo>
                  <a:lnTo>
                    <a:pt x="1" y="1296"/>
                  </a:lnTo>
                  <a:lnTo>
                    <a:pt x="1" y="1447"/>
                  </a:lnTo>
                  <a:lnTo>
                    <a:pt x="1" y="1585"/>
                  </a:lnTo>
                  <a:lnTo>
                    <a:pt x="26" y="1736"/>
                  </a:lnTo>
                  <a:lnTo>
                    <a:pt x="64" y="1875"/>
                  </a:lnTo>
                  <a:lnTo>
                    <a:pt x="114" y="2001"/>
                  </a:lnTo>
                  <a:lnTo>
                    <a:pt x="164" y="2126"/>
                  </a:lnTo>
                  <a:lnTo>
                    <a:pt x="240" y="2252"/>
                  </a:lnTo>
                  <a:lnTo>
                    <a:pt x="328" y="2365"/>
                  </a:lnTo>
                  <a:lnTo>
                    <a:pt x="416" y="2466"/>
                  </a:lnTo>
                  <a:lnTo>
                    <a:pt x="517" y="2554"/>
                  </a:lnTo>
                  <a:lnTo>
                    <a:pt x="630" y="2642"/>
                  </a:lnTo>
                  <a:lnTo>
                    <a:pt x="755" y="2717"/>
                  </a:lnTo>
                  <a:lnTo>
                    <a:pt x="881" y="2768"/>
                  </a:lnTo>
                  <a:lnTo>
                    <a:pt x="1007" y="2818"/>
                  </a:lnTo>
                  <a:lnTo>
                    <a:pt x="1145" y="2856"/>
                  </a:lnTo>
                  <a:lnTo>
                    <a:pt x="1284" y="2881"/>
                  </a:lnTo>
                  <a:lnTo>
                    <a:pt x="1586" y="2881"/>
                  </a:lnTo>
                  <a:lnTo>
                    <a:pt x="1724" y="2856"/>
                  </a:lnTo>
                  <a:lnTo>
                    <a:pt x="1862" y="2818"/>
                  </a:lnTo>
                  <a:lnTo>
                    <a:pt x="2001" y="2768"/>
                  </a:lnTo>
                  <a:lnTo>
                    <a:pt x="2126" y="2717"/>
                  </a:lnTo>
                  <a:lnTo>
                    <a:pt x="2240" y="2642"/>
                  </a:lnTo>
                  <a:lnTo>
                    <a:pt x="2353" y="2554"/>
                  </a:lnTo>
                  <a:lnTo>
                    <a:pt x="2453" y="2466"/>
                  </a:lnTo>
                  <a:lnTo>
                    <a:pt x="2554" y="2365"/>
                  </a:lnTo>
                  <a:lnTo>
                    <a:pt x="2629" y="2252"/>
                  </a:lnTo>
                  <a:lnTo>
                    <a:pt x="2705" y="2126"/>
                  </a:lnTo>
                  <a:lnTo>
                    <a:pt x="2768" y="2001"/>
                  </a:lnTo>
                  <a:lnTo>
                    <a:pt x="2818" y="1875"/>
                  </a:lnTo>
                  <a:lnTo>
                    <a:pt x="2843" y="1736"/>
                  </a:lnTo>
                  <a:lnTo>
                    <a:pt x="2868" y="1585"/>
                  </a:lnTo>
                  <a:lnTo>
                    <a:pt x="2881" y="1447"/>
                  </a:lnTo>
                  <a:lnTo>
                    <a:pt x="2868" y="1296"/>
                  </a:lnTo>
                  <a:lnTo>
                    <a:pt x="2843" y="1158"/>
                  </a:lnTo>
                  <a:lnTo>
                    <a:pt x="2818" y="1020"/>
                  </a:lnTo>
                  <a:lnTo>
                    <a:pt x="2768" y="881"/>
                  </a:lnTo>
                  <a:lnTo>
                    <a:pt x="2705" y="755"/>
                  </a:lnTo>
                  <a:lnTo>
                    <a:pt x="2629" y="642"/>
                  </a:lnTo>
                  <a:lnTo>
                    <a:pt x="2554" y="529"/>
                  </a:lnTo>
                  <a:lnTo>
                    <a:pt x="2453" y="428"/>
                  </a:lnTo>
                  <a:lnTo>
                    <a:pt x="2353" y="328"/>
                  </a:lnTo>
                  <a:lnTo>
                    <a:pt x="2240" y="252"/>
                  </a:lnTo>
                  <a:lnTo>
                    <a:pt x="2126" y="177"/>
                  </a:lnTo>
                  <a:lnTo>
                    <a:pt x="2001" y="114"/>
                  </a:lnTo>
                  <a:lnTo>
                    <a:pt x="1862" y="64"/>
                  </a:lnTo>
                  <a:lnTo>
                    <a:pt x="1724" y="26"/>
                  </a:lnTo>
                  <a:lnTo>
                    <a:pt x="1586" y="13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3"/>
            <p:cNvSpPr/>
            <p:nvPr/>
          </p:nvSpPr>
          <p:spPr>
            <a:xfrm rot="-1331118">
              <a:off x="6864111" y="1237002"/>
              <a:ext cx="123964" cy="123964"/>
            </a:xfrm>
            <a:custGeom>
              <a:avLst/>
              <a:gdLst/>
              <a:ahLst/>
              <a:cxnLst/>
              <a:rect l="l" t="t" r="r" b="b"/>
              <a:pathLst>
                <a:path w="2881" h="2881" fill="none" extrusionOk="0">
                  <a:moveTo>
                    <a:pt x="1435" y="1"/>
                  </a:moveTo>
                  <a:lnTo>
                    <a:pt x="1435" y="1"/>
                  </a:lnTo>
                  <a:lnTo>
                    <a:pt x="1284" y="13"/>
                  </a:lnTo>
                  <a:lnTo>
                    <a:pt x="1145" y="26"/>
                  </a:lnTo>
                  <a:lnTo>
                    <a:pt x="1007" y="64"/>
                  </a:lnTo>
                  <a:lnTo>
                    <a:pt x="881" y="114"/>
                  </a:lnTo>
                  <a:lnTo>
                    <a:pt x="755" y="177"/>
                  </a:lnTo>
                  <a:lnTo>
                    <a:pt x="630" y="252"/>
                  </a:lnTo>
                  <a:lnTo>
                    <a:pt x="517" y="328"/>
                  </a:lnTo>
                  <a:lnTo>
                    <a:pt x="416" y="428"/>
                  </a:lnTo>
                  <a:lnTo>
                    <a:pt x="328" y="529"/>
                  </a:lnTo>
                  <a:lnTo>
                    <a:pt x="240" y="642"/>
                  </a:lnTo>
                  <a:lnTo>
                    <a:pt x="164" y="755"/>
                  </a:lnTo>
                  <a:lnTo>
                    <a:pt x="114" y="881"/>
                  </a:lnTo>
                  <a:lnTo>
                    <a:pt x="64" y="1020"/>
                  </a:lnTo>
                  <a:lnTo>
                    <a:pt x="26" y="1158"/>
                  </a:lnTo>
                  <a:lnTo>
                    <a:pt x="1" y="1296"/>
                  </a:lnTo>
                  <a:lnTo>
                    <a:pt x="1" y="1447"/>
                  </a:lnTo>
                  <a:lnTo>
                    <a:pt x="1" y="1447"/>
                  </a:lnTo>
                  <a:lnTo>
                    <a:pt x="1" y="1585"/>
                  </a:lnTo>
                  <a:lnTo>
                    <a:pt x="26" y="1736"/>
                  </a:lnTo>
                  <a:lnTo>
                    <a:pt x="64" y="1875"/>
                  </a:lnTo>
                  <a:lnTo>
                    <a:pt x="114" y="2001"/>
                  </a:lnTo>
                  <a:lnTo>
                    <a:pt x="164" y="2126"/>
                  </a:lnTo>
                  <a:lnTo>
                    <a:pt x="240" y="2252"/>
                  </a:lnTo>
                  <a:lnTo>
                    <a:pt x="328" y="2365"/>
                  </a:lnTo>
                  <a:lnTo>
                    <a:pt x="416" y="2466"/>
                  </a:lnTo>
                  <a:lnTo>
                    <a:pt x="517" y="2554"/>
                  </a:lnTo>
                  <a:lnTo>
                    <a:pt x="630" y="2642"/>
                  </a:lnTo>
                  <a:lnTo>
                    <a:pt x="755" y="2717"/>
                  </a:lnTo>
                  <a:lnTo>
                    <a:pt x="881" y="2768"/>
                  </a:lnTo>
                  <a:lnTo>
                    <a:pt x="1007" y="2818"/>
                  </a:lnTo>
                  <a:lnTo>
                    <a:pt x="1145" y="2856"/>
                  </a:lnTo>
                  <a:lnTo>
                    <a:pt x="1284" y="2881"/>
                  </a:lnTo>
                  <a:lnTo>
                    <a:pt x="1435" y="2881"/>
                  </a:lnTo>
                  <a:lnTo>
                    <a:pt x="1435" y="2881"/>
                  </a:lnTo>
                  <a:lnTo>
                    <a:pt x="1586" y="2881"/>
                  </a:lnTo>
                  <a:lnTo>
                    <a:pt x="1724" y="2856"/>
                  </a:lnTo>
                  <a:lnTo>
                    <a:pt x="1862" y="2818"/>
                  </a:lnTo>
                  <a:lnTo>
                    <a:pt x="2001" y="2768"/>
                  </a:lnTo>
                  <a:lnTo>
                    <a:pt x="2126" y="2717"/>
                  </a:lnTo>
                  <a:lnTo>
                    <a:pt x="2240" y="2642"/>
                  </a:lnTo>
                  <a:lnTo>
                    <a:pt x="2353" y="2554"/>
                  </a:lnTo>
                  <a:lnTo>
                    <a:pt x="2453" y="2466"/>
                  </a:lnTo>
                  <a:lnTo>
                    <a:pt x="2554" y="2365"/>
                  </a:lnTo>
                  <a:lnTo>
                    <a:pt x="2629" y="2252"/>
                  </a:lnTo>
                  <a:lnTo>
                    <a:pt x="2705" y="2126"/>
                  </a:lnTo>
                  <a:lnTo>
                    <a:pt x="2768" y="2001"/>
                  </a:lnTo>
                  <a:lnTo>
                    <a:pt x="2818" y="1875"/>
                  </a:lnTo>
                  <a:lnTo>
                    <a:pt x="2843" y="1736"/>
                  </a:lnTo>
                  <a:lnTo>
                    <a:pt x="2868" y="1585"/>
                  </a:lnTo>
                  <a:lnTo>
                    <a:pt x="2881" y="1447"/>
                  </a:lnTo>
                  <a:lnTo>
                    <a:pt x="2881" y="1447"/>
                  </a:lnTo>
                  <a:lnTo>
                    <a:pt x="2868" y="1296"/>
                  </a:lnTo>
                  <a:lnTo>
                    <a:pt x="2843" y="1158"/>
                  </a:lnTo>
                  <a:lnTo>
                    <a:pt x="2818" y="1020"/>
                  </a:lnTo>
                  <a:lnTo>
                    <a:pt x="2768" y="881"/>
                  </a:lnTo>
                  <a:lnTo>
                    <a:pt x="2705" y="755"/>
                  </a:lnTo>
                  <a:lnTo>
                    <a:pt x="2629" y="642"/>
                  </a:lnTo>
                  <a:lnTo>
                    <a:pt x="2554" y="529"/>
                  </a:lnTo>
                  <a:lnTo>
                    <a:pt x="2453" y="428"/>
                  </a:lnTo>
                  <a:lnTo>
                    <a:pt x="2353" y="328"/>
                  </a:lnTo>
                  <a:lnTo>
                    <a:pt x="2240" y="252"/>
                  </a:lnTo>
                  <a:lnTo>
                    <a:pt x="2126" y="177"/>
                  </a:lnTo>
                  <a:lnTo>
                    <a:pt x="2001" y="114"/>
                  </a:lnTo>
                  <a:lnTo>
                    <a:pt x="1862" y="64"/>
                  </a:lnTo>
                  <a:lnTo>
                    <a:pt x="1724" y="26"/>
                  </a:lnTo>
                  <a:lnTo>
                    <a:pt x="1586" y="13"/>
                  </a:lnTo>
                  <a:lnTo>
                    <a:pt x="14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3"/>
            <p:cNvSpPr/>
            <p:nvPr/>
          </p:nvSpPr>
          <p:spPr>
            <a:xfrm rot="-1331118">
              <a:off x="6564272" y="-556418"/>
              <a:ext cx="341513" cy="357175"/>
            </a:xfrm>
            <a:custGeom>
              <a:avLst/>
              <a:gdLst/>
              <a:ahLst/>
              <a:cxnLst/>
              <a:rect l="l" t="t" r="r" b="b"/>
              <a:pathLst>
                <a:path w="7937" h="8301" extrusionOk="0">
                  <a:moveTo>
                    <a:pt x="1937" y="0"/>
                  </a:moveTo>
                  <a:lnTo>
                    <a:pt x="1799" y="13"/>
                  </a:lnTo>
                  <a:lnTo>
                    <a:pt x="1673" y="38"/>
                  </a:lnTo>
                  <a:lnTo>
                    <a:pt x="1547" y="75"/>
                  </a:lnTo>
                  <a:lnTo>
                    <a:pt x="1434" y="113"/>
                  </a:lnTo>
                  <a:lnTo>
                    <a:pt x="1308" y="164"/>
                  </a:lnTo>
                  <a:lnTo>
                    <a:pt x="1195" y="239"/>
                  </a:lnTo>
                  <a:lnTo>
                    <a:pt x="1107" y="302"/>
                  </a:lnTo>
                  <a:lnTo>
                    <a:pt x="1032" y="365"/>
                  </a:lnTo>
                  <a:lnTo>
                    <a:pt x="956" y="440"/>
                  </a:lnTo>
                  <a:lnTo>
                    <a:pt x="881" y="516"/>
                  </a:lnTo>
                  <a:lnTo>
                    <a:pt x="755" y="692"/>
                  </a:lnTo>
                  <a:lnTo>
                    <a:pt x="654" y="880"/>
                  </a:lnTo>
                  <a:lnTo>
                    <a:pt x="566" y="1082"/>
                  </a:lnTo>
                  <a:lnTo>
                    <a:pt x="491" y="1295"/>
                  </a:lnTo>
                  <a:lnTo>
                    <a:pt x="428" y="1509"/>
                  </a:lnTo>
                  <a:lnTo>
                    <a:pt x="378" y="1723"/>
                  </a:lnTo>
                  <a:lnTo>
                    <a:pt x="252" y="2276"/>
                  </a:lnTo>
                  <a:lnTo>
                    <a:pt x="151" y="2868"/>
                  </a:lnTo>
                  <a:lnTo>
                    <a:pt x="63" y="3471"/>
                  </a:lnTo>
                  <a:lnTo>
                    <a:pt x="38" y="3773"/>
                  </a:lnTo>
                  <a:lnTo>
                    <a:pt x="13" y="4075"/>
                  </a:lnTo>
                  <a:lnTo>
                    <a:pt x="0" y="4377"/>
                  </a:lnTo>
                  <a:lnTo>
                    <a:pt x="0" y="4679"/>
                  </a:lnTo>
                  <a:lnTo>
                    <a:pt x="13" y="4980"/>
                  </a:lnTo>
                  <a:lnTo>
                    <a:pt x="25" y="5270"/>
                  </a:lnTo>
                  <a:lnTo>
                    <a:pt x="63" y="5559"/>
                  </a:lnTo>
                  <a:lnTo>
                    <a:pt x="101" y="5836"/>
                  </a:lnTo>
                  <a:lnTo>
                    <a:pt x="164" y="6100"/>
                  </a:lnTo>
                  <a:lnTo>
                    <a:pt x="227" y="6364"/>
                  </a:lnTo>
                  <a:lnTo>
                    <a:pt x="315" y="6616"/>
                  </a:lnTo>
                  <a:lnTo>
                    <a:pt x="415" y="6854"/>
                  </a:lnTo>
                  <a:lnTo>
                    <a:pt x="541" y="7081"/>
                  </a:lnTo>
                  <a:lnTo>
                    <a:pt x="667" y="7282"/>
                  </a:lnTo>
                  <a:lnTo>
                    <a:pt x="818" y="7483"/>
                  </a:lnTo>
                  <a:lnTo>
                    <a:pt x="994" y="7659"/>
                  </a:lnTo>
                  <a:lnTo>
                    <a:pt x="1183" y="7810"/>
                  </a:lnTo>
                  <a:lnTo>
                    <a:pt x="1396" y="7949"/>
                  </a:lnTo>
                  <a:lnTo>
                    <a:pt x="1623" y="8062"/>
                  </a:lnTo>
                  <a:lnTo>
                    <a:pt x="1874" y="8162"/>
                  </a:lnTo>
                  <a:lnTo>
                    <a:pt x="2151" y="8238"/>
                  </a:lnTo>
                  <a:lnTo>
                    <a:pt x="2453" y="8276"/>
                  </a:lnTo>
                  <a:lnTo>
                    <a:pt x="2767" y="8301"/>
                  </a:lnTo>
                  <a:lnTo>
                    <a:pt x="3119" y="8288"/>
                  </a:lnTo>
                  <a:lnTo>
                    <a:pt x="3484" y="8251"/>
                  </a:lnTo>
                  <a:lnTo>
                    <a:pt x="3887" y="8188"/>
                  </a:lnTo>
                  <a:lnTo>
                    <a:pt x="4100" y="8137"/>
                  </a:lnTo>
                  <a:lnTo>
                    <a:pt x="4302" y="8062"/>
                  </a:lnTo>
                  <a:lnTo>
                    <a:pt x="4503" y="7961"/>
                  </a:lnTo>
                  <a:lnTo>
                    <a:pt x="4692" y="7861"/>
                  </a:lnTo>
                  <a:lnTo>
                    <a:pt x="4868" y="7735"/>
                  </a:lnTo>
                  <a:lnTo>
                    <a:pt x="5044" y="7597"/>
                  </a:lnTo>
                  <a:lnTo>
                    <a:pt x="5207" y="7446"/>
                  </a:lnTo>
                  <a:lnTo>
                    <a:pt x="5371" y="7295"/>
                  </a:lnTo>
                  <a:lnTo>
                    <a:pt x="5522" y="7131"/>
                  </a:lnTo>
                  <a:lnTo>
                    <a:pt x="5673" y="6955"/>
                  </a:lnTo>
                  <a:lnTo>
                    <a:pt x="5974" y="6590"/>
                  </a:lnTo>
                  <a:lnTo>
                    <a:pt x="6540" y="5873"/>
                  </a:lnTo>
                  <a:lnTo>
                    <a:pt x="7106" y="5169"/>
                  </a:lnTo>
                  <a:lnTo>
                    <a:pt x="7245" y="4993"/>
                  </a:lnTo>
                  <a:lnTo>
                    <a:pt x="7383" y="4817"/>
                  </a:lnTo>
                  <a:lnTo>
                    <a:pt x="7509" y="4628"/>
                  </a:lnTo>
                  <a:lnTo>
                    <a:pt x="7622" y="4427"/>
                  </a:lnTo>
                  <a:lnTo>
                    <a:pt x="7723" y="4226"/>
                  </a:lnTo>
                  <a:lnTo>
                    <a:pt x="7798" y="4012"/>
                  </a:lnTo>
                  <a:lnTo>
                    <a:pt x="7874" y="3798"/>
                  </a:lnTo>
                  <a:lnTo>
                    <a:pt x="7911" y="3572"/>
                  </a:lnTo>
                  <a:lnTo>
                    <a:pt x="7936" y="3345"/>
                  </a:lnTo>
                  <a:lnTo>
                    <a:pt x="7936" y="3132"/>
                  </a:lnTo>
                  <a:lnTo>
                    <a:pt x="7924" y="3018"/>
                  </a:lnTo>
                  <a:lnTo>
                    <a:pt x="7899" y="2905"/>
                  </a:lnTo>
                  <a:lnTo>
                    <a:pt x="7874" y="2805"/>
                  </a:lnTo>
                  <a:lnTo>
                    <a:pt x="7836" y="2691"/>
                  </a:lnTo>
                  <a:lnTo>
                    <a:pt x="7773" y="2566"/>
                  </a:lnTo>
                  <a:lnTo>
                    <a:pt x="7710" y="2440"/>
                  </a:lnTo>
                  <a:lnTo>
                    <a:pt x="7635" y="2327"/>
                  </a:lnTo>
                  <a:lnTo>
                    <a:pt x="7547" y="2214"/>
                  </a:lnTo>
                  <a:lnTo>
                    <a:pt x="7458" y="2113"/>
                  </a:lnTo>
                  <a:lnTo>
                    <a:pt x="7358" y="2025"/>
                  </a:lnTo>
                  <a:lnTo>
                    <a:pt x="7257" y="1924"/>
                  </a:lnTo>
                  <a:lnTo>
                    <a:pt x="7144" y="1836"/>
                  </a:lnTo>
                  <a:lnTo>
                    <a:pt x="6905" y="1685"/>
                  </a:lnTo>
                  <a:lnTo>
                    <a:pt x="6654" y="1534"/>
                  </a:lnTo>
                  <a:lnTo>
                    <a:pt x="6389" y="1409"/>
                  </a:lnTo>
                  <a:lnTo>
                    <a:pt x="6138" y="1283"/>
                  </a:lnTo>
                  <a:lnTo>
                    <a:pt x="5421" y="994"/>
                  </a:lnTo>
                  <a:lnTo>
                    <a:pt x="4717" y="717"/>
                  </a:lnTo>
                  <a:lnTo>
                    <a:pt x="3987" y="453"/>
                  </a:lnTo>
                  <a:lnTo>
                    <a:pt x="3258" y="226"/>
                  </a:lnTo>
                  <a:lnTo>
                    <a:pt x="2994" y="151"/>
                  </a:lnTo>
                  <a:lnTo>
                    <a:pt x="2730" y="75"/>
                  </a:lnTo>
                  <a:lnTo>
                    <a:pt x="2465" y="2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3"/>
            <p:cNvSpPr/>
            <p:nvPr/>
          </p:nvSpPr>
          <p:spPr>
            <a:xfrm rot="-1331118">
              <a:off x="6806063" y="-454105"/>
              <a:ext cx="3829" cy="5981"/>
            </a:xfrm>
            <a:custGeom>
              <a:avLst/>
              <a:gdLst/>
              <a:ahLst/>
              <a:cxnLst/>
              <a:rect l="l" t="t" r="r" b="b"/>
              <a:pathLst>
                <a:path w="89" h="139" extrusionOk="0">
                  <a:moveTo>
                    <a:pt x="39" y="0"/>
                  </a:moveTo>
                  <a:lnTo>
                    <a:pt x="13" y="13"/>
                  </a:lnTo>
                  <a:lnTo>
                    <a:pt x="13" y="25"/>
                  </a:lnTo>
                  <a:lnTo>
                    <a:pt x="1" y="51"/>
                  </a:lnTo>
                  <a:lnTo>
                    <a:pt x="1" y="88"/>
                  </a:lnTo>
                  <a:lnTo>
                    <a:pt x="1" y="101"/>
                  </a:lnTo>
                  <a:lnTo>
                    <a:pt x="13" y="126"/>
                  </a:lnTo>
                  <a:lnTo>
                    <a:pt x="26" y="126"/>
                  </a:lnTo>
                  <a:lnTo>
                    <a:pt x="51" y="139"/>
                  </a:lnTo>
                  <a:lnTo>
                    <a:pt x="64" y="139"/>
                  </a:lnTo>
                  <a:lnTo>
                    <a:pt x="76" y="126"/>
                  </a:lnTo>
                  <a:lnTo>
                    <a:pt x="89" y="113"/>
                  </a:lnTo>
                  <a:lnTo>
                    <a:pt x="89" y="88"/>
                  </a:lnTo>
                  <a:lnTo>
                    <a:pt x="89" y="51"/>
                  </a:lnTo>
                  <a:lnTo>
                    <a:pt x="89" y="25"/>
                  </a:lnTo>
                  <a:lnTo>
                    <a:pt x="76" y="1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3"/>
            <p:cNvSpPr/>
            <p:nvPr/>
          </p:nvSpPr>
          <p:spPr>
            <a:xfrm rot="-1331118">
              <a:off x="6716601" y="-391766"/>
              <a:ext cx="2194" cy="1678"/>
            </a:xfrm>
            <a:custGeom>
              <a:avLst/>
              <a:gdLst/>
              <a:ahLst/>
              <a:cxnLst/>
              <a:rect l="l" t="t" r="r" b="b"/>
              <a:pathLst>
                <a:path w="51" h="39" extrusionOk="0">
                  <a:moveTo>
                    <a:pt x="0" y="1"/>
                  </a:moveTo>
                  <a:lnTo>
                    <a:pt x="0" y="26"/>
                  </a:lnTo>
                  <a:lnTo>
                    <a:pt x="0" y="38"/>
                  </a:lnTo>
                  <a:lnTo>
                    <a:pt x="38" y="38"/>
                  </a:lnTo>
                  <a:lnTo>
                    <a:pt x="51" y="26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3"/>
            <p:cNvSpPr/>
            <p:nvPr/>
          </p:nvSpPr>
          <p:spPr>
            <a:xfrm rot="-1331118">
              <a:off x="6626770" y="-464323"/>
              <a:ext cx="1678" cy="167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1" y="1"/>
                  </a:moveTo>
                  <a:lnTo>
                    <a:pt x="1" y="13"/>
                  </a:lnTo>
                  <a:lnTo>
                    <a:pt x="1" y="38"/>
                  </a:lnTo>
                  <a:lnTo>
                    <a:pt x="39" y="38"/>
                  </a:lnTo>
                  <a:lnTo>
                    <a:pt x="39" y="13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3"/>
            <p:cNvSpPr/>
            <p:nvPr/>
          </p:nvSpPr>
          <p:spPr>
            <a:xfrm rot="-1331118">
              <a:off x="6617728" y="-365746"/>
              <a:ext cx="4346" cy="6024"/>
            </a:xfrm>
            <a:custGeom>
              <a:avLst/>
              <a:gdLst/>
              <a:ahLst/>
              <a:cxnLst/>
              <a:rect l="l" t="t" r="r" b="b"/>
              <a:pathLst>
                <a:path w="101" h="140" extrusionOk="0">
                  <a:moveTo>
                    <a:pt x="38" y="1"/>
                  </a:moveTo>
                  <a:lnTo>
                    <a:pt x="13" y="13"/>
                  </a:lnTo>
                  <a:lnTo>
                    <a:pt x="13" y="26"/>
                  </a:lnTo>
                  <a:lnTo>
                    <a:pt x="0" y="51"/>
                  </a:lnTo>
                  <a:lnTo>
                    <a:pt x="0" y="89"/>
                  </a:lnTo>
                  <a:lnTo>
                    <a:pt x="13" y="114"/>
                  </a:lnTo>
                  <a:lnTo>
                    <a:pt x="13" y="127"/>
                  </a:lnTo>
                  <a:lnTo>
                    <a:pt x="38" y="139"/>
                  </a:lnTo>
                  <a:lnTo>
                    <a:pt x="63" y="139"/>
                  </a:lnTo>
                  <a:lnTo>
                    <a:pt x="88" y="127"/>
                  </a:lnTo>
                  <a:lnTo>
                    <a:pt x="88" y="114"/>
                  </a:lnTo>
                  <a:lnTo>
                    <a:pt x="101" y="89"/>
                  </a:lnTo>
                  <a:lnTo>
                    <a:pt x="101" y="51"/>
                  </a:lnTo>
                  <a:lnTo>
                    <a:pt x="88" y="26"/>
                  </a:lnTo>
                  <a:lnTo>
                    <a:pt x="88" y="13"/>
                  </a:lnTo>
                  <a:lnTo>
                    <a:pt x="63" y="1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3"/>
            <p:cNvSpPr/>
            <p:nvPr/>
          </p:nvSpPr>
          <p:spPr>
            <a:xfrm rot="-1331118">
              <a:off x="6704376" y="-259051"/>
              <a:ext cx="4346" cy="5422"/>
            </a:xfrm>
            <a:custGeom>
              <a:avLst/>
              <a:gdLst/>
              <a:ahLst/>
              <a:cxnLst/>
              <a:rect l="l" t="t" r="r" b="b"/>
              <a:pathLst>
                <a:path w="101" h="126" extrusionOk="0">
                  <a:moveTo>
                    <a:pt x="38" y="0"/>
                  </a:moveTo>
                  <a:lnTo>
                    <a:pt x="13" y="13"/>
                  </a:lnTo>
                  <a:lnTo>
                    <a:pt x="0" y="38"/>
                  </a:lnTo>
                  <a:lnTo>
                    <a:pt x="0" y="88"/>
                  </a:lnTo>
                  <a:lnTo>
                    <a:pt x="13" y="101"/>
                  </a:lnTo>
                  <a:lnTo>
                    <a:pt x="13" y="113"/>
                  </a:lnTo>
                  <a:lnTo>
                    <a:pt x="38" y="126"/>
                  </a:lnTo>
                  <a:lnTo>
                    <a:pt x="63" y="126"/>
                  </a:lnTo>
                  <a:lnTo>
                    <a:pt x="88" y="113"/>
                  </a:lnTo>
                  <a:lnTo>
                    <a:pt x="88" y="101"/>
                  </a:lnTo>
                  <a:lnTo>
                    <a:pt x="101" y="88"/>
                  </a:lnTo>
                  <a:lnTo>
                    <a:pt x="101" y="38"/>
                  </a:lnTo>
                  <a:lnTo>
                    <a:pt x="88" y="25"/>
                  </a:lnTo>
                  <a:lnTo>
                    <a:pt x="88" y="1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 rot="-1331118">
              <a:off x="6794210" y="-326368"/>
              <a:ext cx="2194" cy="2194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6" y="0"/>
                  </a:moveTo>
                  <a:lnTo>
                    <a:pt x="13" y="13"/>
                  </a:lnTo>
                  <a:lnTo>
                    <a:pt x="1" y="26"/>
                  </a:lnTo>
                  <a:lnTo>
                    <a:pt x="13" y="38"/>
                  </a:lnTo>
                  <a:lnTo>
                    <a:pt x="26" y="51"/>
                  </a:lnTo>
                  <a:lnTo>
                    <a:pt x="51" y="38"/>
                  </a:lnTo>
                  <a:lnTo>
                    <a:pt x="51" y="26"/>
                  </a:lnTo>
                  <a:lnTo>
                    <a:pt x="51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7" name="Google Shape;1877;p23"/>
          <p:cNvGrpSpPr/>
          <p:nvPr/>
        </p:nvGrpSpPr>
        <p:grpSpPr>
          <a:xfrm>
            <a:off x="8801334" y="4055353"/>
            <a:ext cx="225078" cy="277383"/>
            <a:chOff x="3651275" y="-2038524"/>
            <a:chExt cx="1097407" cy="1352428"/>
          </a:xfrm>
        </p:grpSpPr>
        <p:sp>
          <p:nvSpPr>
            <p:cNvPr id="1878" name="Google Shape;1878;p23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extrusionOk="0">
                  <a:moveTo>
                    <a:pt x="2534" y="0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3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extrusionOk="0">
                  <a:moveTo>
                    <a:pt x="2534" y="0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3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fill="none" extrusionOk="0">
                  <a:moveTo>
                    <a:pt x="0" y="1297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>
              <a:off x="3651275" y="-2038524"/>
              <a:ext cx="1097407" cy="947199"/>
            </a:xfrm>
            <a:custGeom>
              <a:avLst/>
              <a:gdLst/>
              <a:ahLst/>
              <a:cxnLst/>
              <a:rect l="l" t="t" r="r" b="b"/>
              <a:pathLst>
                <a:path w="11726" h="10121" extrusionOk="0">
                  <a:moveTo>
                    <a:pt x="5892" y="1"/>
                  </a:moveTo>
                  <a:lnTo>
                    <a:pt x="5642" y="15"/>
                  </a:lnTo>
                  <a:lnTo>
                    <a:pt x="5392" y="45"/>
                  </a:lnTo>
                  <a:lnTo>
                    <a:pt x="5141" y="89"/>
                  </a:lnTo>
                  <a:lnTo>
                    <a:pt x="4905" y="133"/>
                  </a:lnTo>
                  <a:lnTo>
                    <a:pt x="4670" y="192"/>
                  </a:lnTo>
                  <a:lnTo>
                    <a:pt x="4434" y="266"/>
                  </a:lnTo>
                  <a:lnTo>
                    <a:pt x="4198" y="340"/>
                  </a:lnTo>
                  <a:lnTo>
                    <a:pt x="3963" y="443"/>
                  </a:lnTo>
                  <a:lnTo>
                    <a:pt x="3742" y="531"/>
                  </a:lnTo>
                  <a:lnTo>
                    <a:pt x="3521" y="649"/>
                  </a:lnTo>
                  <a:lnTo>
                    <a:pt x="3315" y="767"/>
                  </a:lnTo>
                  <a:lnTo>
                    <a:pt x="3094" y="885"/>
                  </a:lnTo>
                  <a:lnTo>
                    <a:pt x="2887" y="1017"/>
                  </a:lnTo>
                  <a:lnTo>
                    <a:pt x="2681" y="1164"/>
                  </a:lnTo>
                  <a:lnTo>
                    <a:pt x="2490" y="1312"/>
                  </a:lnTo>
                  <a:lnTo>
                    <a:pt x="2298" y="1474"/>
                  </a:lnTo>
                  <a:lnTo>
                    <a:pt x="2121" y="1650"/>
                  </a:lnTo>
                  <a:lnTo>
                    <a:pt x="1930" y="1827"/>
                  </a:lnTo>
                  <a:lnTo>
                    <a:pt x="1753" y="2004"/>
                  </a:lnTo>
                  <a:lnTo>
                    <a:pt x="1591" y="2196"/>
                  </a:lnTo>
                  <a:lnTo>
                    <a:pt x="1429" y="2387"/>
                  </a:lnTo>
                  <a:lnTo>
                    <a:pt x="1282" y="2593"/>
                  </a:lnTo>
                  <a:lnTo>
                    <a:pt x="1135" y="2799"/>
                  </a:lnTo>
                  <a:lnTo>
                    <a:pt x="987" y="3020"/>
                  </a:lnTo>
                  <a:lnTo>
                    <a:pt x="855" y="3241"/>
                  </a:lnTo>
                  <a:lnTo>
                    <a:pt x="722" y="3477"/>
                  </a:lnTo>
                  <a:lnTo>
                    <a:pt x="604" y="3698"/>
                  </a:lnTo>
                  <a:lnTo>
                    <a:pt x="428" y="4125"/>
                  </a:lnTo>
                  <a:lnTo>
                    <a:pt x="265" y="4567"/>
                  </a:lnTo>
                  <a:lnTo>
                    <a:pt x="148" y="5009"/>
                  </a:lnTo>
                  <a:lnTo>
                    <a:pt x="103" y="5230"/>
                  </a:lnTo>
                  <a:lnTo>
                    <a:pt x="59" y="5451"/>
                  </a:lnTo>
                  <a:lnTo>
                    <a:pt x="30" y="5672"/>
                  </a:lnTo>
                  <a:lnTo>
                    <a:pt x="0" y="5907"/>
                  </a:lnTo>
                  <a:lnTo>
                    <a:pt x="0" y="6128"/>
                  </a:lnTo>
                  <a:lnTo>
                    <a:pt x="0" y="6349"/>
                  </a:lnTo>
                  <a:lnTo>
                    <a:pt x="0" y="6585"/>
                  </a:lnTo>
                  <a:lnTo>
                    <a:pt x="30" y="6806"/>
                  </a:lnTo>
                  <a:lnTo>
                    <a:pt x="59" y="7027"/>
                  </a:lnTo>
                  <a:lnTo>
                    <a:pt x="103" y="7233"/>
                  </a:lnTo>
                  <a:lnTo>
                    <a:pt x="148" y="7454"/>
                  </a:lnTo>
                  <a:lnTo>
                    <a:pt x="221" y="7675"/>
                  </a:lnTo>
                  <a:lnTo>
                    <a:pt x="295" y="7881"/>
                  </a:lnTo>
                  <a:lnTo>
                    <a:pt x="383" y="8073"/>
                  </a:lnTo>
                  <a:lnTo>
                    <a:pt x="486" y="8279"/>
                  </a:lnTo>
                  <a:lnTo>
                    <a:pt x="604" y="8471"/>
                  </a:lnTo>
                  <a:lnTo>
                    <a:pt x="722" y="8647"/>
                  </a:lnTo>
                  <a:lnTo>
                    <a:pt x="855" y="8824"/>
                  </a:lnTo>
                  <a:lnTo>
                    <a:pt x="1002" y="9001"/>
                  </a:lnTo>
                  <a:lnTo>
                    <a:pt x="1149" y="9148"/>
                  </a:lnTo>
                  <a:lnTo>
                    <a:pt x="1311" y="9295"/>
                  </a:lnTo>
                  <a:lnTo>
                    <a:pt x="1488" y="9443"/>
                  </a:lnTo>
                  <a:lnTo>
                    <a:pt x="1665" y="9561"/>
                  </a:lnTo>
                  <a:lnTo>
                    <a:pt x="1856" y="9678"/>
                  </a:lnTo>
                  <a:lnTo>
                    <a:pt x="2048" y="9782"/>
                  </a:lnTo>
                  <a:lnTo>
                    <a:pt x="2254" y="9870"/>
                  </a:lnTo>
                  <a:lnTo>
                    <a:pt x="2490" y="9958"/>
                  </a:lnTo>
                  <a:lnTo>
                    <a:pt x="2725" y="10017"/>
                  </a:lnTo>
                  <a:lnTo>
                    <a:pt x="2976" y="10061"/>
                  </a:lnTo>
                  <a:lnTo>
                    <a:pt x="3226" y="10091"/>
                  </a:lnTo>
                  <a:lnTo>
                    <a:pt x="3477" y="10106"/>
                  </a:lnTo>
                  <a:lnTo>
                    <a:pt x="3727" y="10120"/>
                  </a:lnTo>
                  <a:lnTo>
                    <a:pt x="3977" y="10106"/>
                  </a:lnTo>
                  <a:lnTo>
                    <a:pt x="4243" y="10076"/>
                  </a:lnTo>
                  <a:lnTo>
                    <a:pt x="4493" y="10047"/>
                  </a:lnTo>
                  <a:lnTo>
                    <a:pt x="4743" y="10002"/>
                  </a:lnTo>
                  <a:lnTo>
                    <a:pt x="5009" y="9944"/>
                  </a:lnTo>
                  <a:lnTo>
                    <a:pt x="5259" y="9870"/>
                  </a:lnTo>
                  <a:lnTo>
                    <a:pt x="5760" y="9708"/>
                  </a:lnTo>
                  <a:lnTo>
                    <a:pt x="6246" y="9531"/>
                  </a:lnTo>
                  <a:lnTo>
                    <a:pt x="6703" y="9340"/>
                  </a:lnTo>
                  <a:lnTo>
                    <a:pt x="7130" y="9119"/>
                  </a:lnTo>
                  <a:lnTo>
                    <a:pt x="7572" y="8898"/>
                  </a:lnTo>
                  <a:lnTo>
                    <a:pt x="7984" y="8662"/>
                  </a:lnTo>
                  <a:lnTo>
                    <a:pt x="8397" y="8397"/>
                  </a:lnTo>
                  <a:lnTo>
                    <a:pt x="8809" y="8132"/>
                  </a:lnTo>
                  <a:lnTo>
                    <a:pt x="9192" y="7837"/>
                  </a:lnTo>
                  <a:lnTo>
                    <a:pt x="9575" y="7543"/>
                  </a:lnTo>
                  <a:lnTo>
                    <a:pt x="9825" y="7336"/>
                  </a:lnTo>
                  <a:lnTo>
                    <a:pt x="10076" y="7115"/>
                  </a:lnTo>
                  <a:lnTo>
                    <a:pt x="10297" y="6894"/>
                  </a:lnTo>
                  <a:lnTo>
                    <a:pt x="10532" y="6673"/>
                  </a:lnTo>
                  <a:lnTo>
                    <a:pt x="10739" y="6423"/>
                  </a:lnTo>
                  <a:lnTo>
                    <a:pt x="10945" y="6173"/>
                  </a:lnTo>
                  <a:lnTo>
                    <a:pt x="11122" y="5922"/>
                  </a:lnTo>
                  <a:lnTo>
                    <a:pt x="11284" y="5642"/>
                  </a:lnTo>
                  <a:lnTo>
                    <a:pt x="11431" y="5362"/>
                  </a:lnTo>
                  <a:lnTo>
                    <a:pt x="11549" y="5068"/>
                  </a:lnTo>
                  <a:lnTo>
                    <a:pt x="11637" y="4759"/>
                  </a:lnTo>
                  <a:lnTo>
                    <a:pt x="11696" y="4449"/>
                  </a:lnTo>
                  <a:lnTo>
                    <a:pt x="11726" y="4140"/>
                  </a:lnTo>
                  <a:lnTo>
                    <a:pt x="11726" y="3993"/>
                  </a:lnTo>
                  <a:lnTo>
                    <a:pt x="11711" y="3831"/>
                  </a:lnTo>
                  <a:lnTo>
                    <a:pt x="11696" y="3683"/>
                  </a:lnTo>
                  <a:lnTo>
                    <a:pt x="11667" y="3536"/>
                  </a:lnTo>
                  <a:lnTo>
                    <a:pt x="11622" y="3389"/>
                  </a:lnTo>
                  <a:lnTo>
                    <a:pt x="11578" y="3241"/>
                  </a:lnTo>
                  <a:lnTo>
                    <a:pt x="11519" y="3094"/>
                  </a:lnTo>
                  <a:lnTo>
                    <a:pt x="11446" y="2932"/>
                  </a:lnTo>
                  <a:lnTo>
                    <a:pt x="11357" y="2799"/>
                  </a:lnTo>
                  <a:lnTo>
                    <a:pt x="11269" y="2652"/>
                  </a:lnTo>
                  <a:lnTo>
                    <a:pt x="11063" y="2387"/>
                  </a:lnTo>
                  <a:lnTo>
                    <a:pt x="10827" y="2137"/>
                  </a:lnTo>
                  <a:lnTo>
                    <a:pt x="10650" y="1945"/>
                  </a:lnTo>
                  <a:lnTo>
                    <a:pt x="10459" y="1768"/>
                  </a:lnTo>
                  <a:lnTo>
                    <a:pt x="10253" y="1592"/>
                  </a:lnTo>
                  <a:lnTo>
                    <a:pt x="10046" y="1415"/>
                  </a:lnTo>
                  <a:lnTo>
                    <a:pt x="9840" y="1253"/>
                  </a:lnTo>
                  <a:lnTo>
                    <a:pt x="9619" y="1105"/>
                  </a:lnTo>
                  <a:lnTo>
                    <a:pt x="9398" y="958"/>
                  </a:lnTo>
                  <a:lnTo>
                    <a:pt x="9177" y="826"/>
                  </a:lnTo>
                  <a:lnTo>
                    <a:pt x="8942" y="693"/>
                  </a:lnTo>
                  <a:lnTo>
                    <a:pt x="8691" y="575"/>
                  </a:lnTo>
                  <a:lnTo>
                    <a:pt x="8455" y="472"/>
                  </a:lnTo>
                  <a:lnTo>
                    <a:pt x="8205" y="369"/>
                  </a:lnTo>
                  <a:lnTo>
                    <a:pt x="7955" y="281"/>
                  </a:lnTo>
                  <a:lnTo>
                    <a:pt x="7689" y="207"/>
                  </a:lnTo>
                  <a:lnTo>
                    <a:pt x="7424" y="133"/>
                  </a:lnTo>
                  <a:lnTo>
                    <a:pt x="7159" y="89"/>
                  </a:lnTo>
                  <a:lnTo>
                    <a:pt x="6909" y="45"/>
                  </a:lnTo>
                  <a:lnTo>
                    <a:pt x="6644" y="15"/>
                  </a:lnTo>
                  <a:lnTo>
                    <a:pt x="63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3"/>
            <p:cNvSpPr/>
            <p:nvPr/>
          </p:nvSpPr>
          <p:spPr>
            <a:xfrm>
              <a:off x="3651275" y="-2038524"/>
              <a:ext cx="1097407" cy="947199"/>
            </a:xfrm>
            <a:custGeom>
              <a:avLst/>
              <a:gdLst/>
              <a:ahLst/>
              <a:cxnLst/>
              <a:rect l="l" t="t" r="r" b="b"/>
              <a:pathLst>
                <a:path w="11726" h="10121" fill="none" extrusionOk="0">
                  <a:moveTo>
                    <a:pt x="604" y="3698"/>
                  </a:moveTo>
                  <a:lnTo>
                    <a:pt x="604" y="3698"/>
                  </a:lnTo>
                  <a:lnTo>
                    <a:pt x="428" y="4125"/>
                  </a:lnTo>
                  <a:lnTo>
                    <a:pt x="265" y="4567"/>
                  </a:lnTo>
                  <a:lnTo>
                    <a:pt x="148" y="5009"/>
                  </a:lnTo>
                  <a:lnTo>
                    <a:pt x="103" y="5230"/>
                  </a:lnTo>
                  <a:lnTo>
                    <a:pt x="59" y="5451"/>
                  </a:lnTo>
                  <a:lnTo>
                    <a:pt x="30" y="5672"/>
                  </a:lnTo>
                  <a:lnTo>
                    <a:pt x="0" y="5907"/>
                  </a:lnTo>
                  <a:lnTo>
                    <a:pt x="0" y="6128"/>
                  </a:lnTo>
                  <a:lnTo>
                    <a:pt x="0" y="6349"/>
                  </a:lnTo>
                  <a:lnTo>
                    <a:pt x="0" y="6585"/>
                  </a:lnTo>
                  <a:lnTo>
                    <a:pt x="30" y="6806"/>
                  </a:lnTo>
                  <a:lnTo>
                    <a:pt x="59" y="7027"/>
                  </a:lnTo>
                  <a:lnTo>
                    <a:pt x="103" y="7233"/>
                  </a:lnTo>
                  <a:lnTo>
                    <a:pt x="103" y="7233"/>
                  </a:lnTo>
                  <a:lnTo>
                    <a:pt x="148" y="7454"/>
                  </a:lnTo>
                  <a:lnTo>
                    <a:pt x="221" y="7675"/>
                  </a:lnTo>
                  <a:lnTo>
                    <a:pt x="295" y="7881"/>
                  </a:lnTo>
                  <a:lnTo>
                    <a:pt x="383" y="8073"/>
                  </a:lnTo>
                  <a:lnTo>
                    <a:pt x="486" y="8279"/>
                  </a:lnTo>
                  <a:lnTo>
                    <a:pt x="604" y="8471"/>
                  </a:lnTo>
                  <a:lnTo>
                    <a:pt x="722" y="8647"/>
                  </a:lnTo>
                  <a:lnTo>
                    <a:pt x="855" y="8824"/>
                  </a:lnTo>
                  <a:lnTo>
                    <a:pt x="1002" y="9001"/>
                  </a:lnTo>
                  <a:lnTo>
                    <a:pt x="1149" y="9148"/>
                  </a:lnTo>
                  <a:lnTo>
                    <a:pt x="1311" y="9295"/>
                  </a:lnTo>
                  <a:lnTo>
                    <a:pt x="1488" y="9443"/>
                  </a:lnTo>
                  <a:lnTo>
                    <a:pt x="1665" y="9561"/>
                  </a:lnTo>
                  <a:lnTo>
                    <a:pt x="1856" y="9678"/>
                  </a:lnTo>
                  <a:lnTo>
                    <a:pt x="2048" y="9782"/>
                  </a:lnTo>
                  <a:lnTo>
                    <a:pt x="2254" y="9870"/>
                  </a:lnTo>
                  <a:lnTo>
                    <a:pt x="2254" y="9870"/>
                  </a:lnTo>
                  <a:lnTo>
                    <a:pt x="2490" y="9958"/>
                  </a:lnTo>
                  <a:lnTo>
                    <a:pt x="2725" y="10017"/>
                  </a:lnTo>
                  <a:lnTo>
                    <a:pt x="2976" y="10061"/>
                  </a:lnTo>
                  <a:lnTo>
                    <a:pt x="3226" y="10091"/>
                  </a:lnTo>
                  <a:lnTo>
                    <a:pt x="3477" y="10106"/>
                  </a:lnTo>
                  <a:lnTo>
                    <a:pt x="3727" y="10120"/>
                  </a:lnTo>
                  <a:lnTo>
                    <a:pt x="3977" y="10106"/>
                  </a:lnTo>
                  <a:lnTo>
                    <a:pt x="4243" y="10076"/>
                  </a:lnTo>
                  <a:lnTo>
                    <a:pt x="4493" y="10047"/>
                  </a:lnTo>
                  <a:lnTo>
                    <a:pt x="4743" y="10002"/>
                  </a:lnTo>
                  <a:lnTo>
                    <a:pt x="5009" y="9944"/>
                  </a:lnTo>
                  <a:lnTo>
                    <a:pt x="5259" y="9870"/>
                  </a:lnTo>
                  <a:lnTo>
                    <a:pt x="5760" y="9708"/>
                  </a:lnTo>
                  <a:lnTo>
                    <a:pt x="6246" y="9531"/>
                  </a:lnTo>
                  <a:lnTo>
                    <a:pt x="6246" y="9531"/>
                  </a:lnTo>
                  <a:lnTo>
                    <a:pt x="6703" y="9340"/>
                  </a:lnTo>
                  <a:lnTo>
                    <a:pt x="7130" y="9119"/>
                  </a:lnTo>
                  <a:lnTo>
                    <a:pt x="7572" y="8898"/>
                  </a:lnTo>
                  <a:lnTo>
                    <a:pt x="7984" y="8662"/>
                  </a:lnTo>
                  <a:lnTo>
                    <a:pt x="8397" y="8397"/>
                  </a:lnTo>
                  <a:lnTo>
                    <a:pt x="8809" y="8132"/>
                  </a:lnTo>
                  <a:lnTo>
                    <a:pt x="9192" y="7837"/>
                  </a:lnTo>
                  <a:lnTo>
                    <a:pt x="9575" y="7543"/>
                  </a:lnTo>
                  <a:lnTo>
                    <a:pt x="9575" y="7543"/>
                  </a:lnTo>
                  <a:lnTo>
                    <a:pt x="9825" y="7336"/>
                  </a:lnTo>
                  <a:lnTo>
                    <a:pt x="10076" y="7115"/>
                  </a:lnTo>
                  <a:lnTo>
                    <a:pt x="10297" y="6894"/>
                  </a:lnTo>
                  <a:lnTo>
                    <a:pt x="10532" y="6673"/>
                  </a:lnTo>
                  <a:lnTo>
                    <a:pt x="10739" y="6423"/>
                  </a:lnTo>
                  <a:lnTo>
                    <a:pt x="10945" y="6173"/>
                  </a:lnTo>
                  <a:lnTo>
                    <a:pt x="11122" y="5922"/>
                  </a:lnTo>
                  <a:lnTo>
                    <a:pt x="11284" y="5642"/>
                  </a:lnTo>
                  <a:lnTo>
                    <a:pt x="11284" y="5642"/>
                  </a:lnTo>
                  <a:lnTo>
                    <a:pt x="11431" y="5362"/>
                  </a:lnTo>
                  <a:lnTo>
                    <a:pt x="11549" y="5068"/>
                  </a:lnTo>
                  <a:lnTo>
                    <a:pt x="11637" y="4759"/>
                  </a:lnTo>
                  <a:lnTo>
                    <a:pt x="11696" y="4449"/>
                  </a:lnTo>
                  <a:lnTo>
                    <a:pt x="11726" y="4140"/>
                  </a:lnTo>
                  <a:lnTo>
                    <a:pt x="11726" y="3993"/>
                  </a:lnTo>
                  <a:lnTo>
                    <a:pt x="11711" y="3831"/>
                  </a:lnTo>
                  <a:lnTo>
                    <a:pt x="11696" y="3683"/>
                  </a:lnTo>
                  <a:lnTo>
                    <a:pt x="11667" y="3536"/>
                  </a:lnTo>
                  <a:lnTo>
                    <a:pt x="11622" y="3389"/>
                  </a:lnTo>
                  <a:lnTo>
                    <a:pt x="11578" y="3241"/>
                  </a:lnTo>
                  <a:lnTo>
                    <a:pt x="11578" y="3241"/>
                  </a:lnTo>
                  <a:lnTo>
                    <a:pt x="11519" y="3094"/>
                  </a:lnTo>
                  <a:lnTo>
                    <a:pt x="11446" y="2932"/>
                  </a:lnTo>
                  <a:lnTo>
                    <a:pt x="11357" y="2799"/>
                  </a:lnTo>
                  <a:lnTo>
                    <a:pt x="11269" y="2652"/>
                  </a:lnTo>
                  <a:lnTo>
                    <a:pt x="11063" y="2387"/>
                  </a:lnTo>
                  <a:lnTo>
                    <a:pt x="10827" y="2137"/>
                  </a:lnTo>
                  <a:lnTo>
                    <a:pt x="10827" y="2137"/>
                  </a:lnTo>
                  <a:lnTo>
                    <a:pt x="10650" y="1945"/>
                  </a:lnTo>
                  <a:lnTo>
                    <a:pt x="10459" y="1768"/>
                  </a:lnTo>
                  <a:lnTo>
                    <a:pt x="10253" y="1592"/>
                  </a:lnTo>
                  <a:lnTo>
                    <a:pt x="10046" y="1415"/>
                  </a:lnTo>
                  <a:lnTo>
                    <a:pt x="9840" y="1253"/>
                  </a:lnTo>
                  <a:lnTo>
                    <a:pt x="9619" y="1105"/>
                  </a:lnTo>
                  <a:lnTo>
                    <a:pt x="9398" y="958"/>
                  </a:lnTo>
                  <a:lnTo>
                    <a:pt x="9177" y="826"/>
                  </a:lnTo>
                  <a:lnTo>
                    <a:pt x="8942" y="693"/>
                  </a:lnTo>
                  <a:lnTo>
                    <a:pt x="8691" y="575"/>
                  </a:lnTo>
                  <a:lnTo>
                    <a:pt x="8455" y="472"/>
                  </a:lnTo>
                  <a:lnTo>
                    <a:pt x="8205" y="369"/>
                  </a:lnTo>
                  <a:lnTo>
                    <a:pt x="7955" y="281"/>
                  </a:lnTo>
                  <a:lnTo>
                    <a:pt x="7689" y="207"/>
                  </a:lnTo>
                  <a:lnTo>
                    <a:pt x="7424" y="133"/>
                  </a:lnTo>
                  <a:lnTo>
                    <a:pt x="7159" y="89"/>
                  </a:lnTo>
                  <a:lnTo>
                    <a:pt x="7159" y="89"/>
                  </a:lnTo>
                  <a:lnTo>
                    <a:pt x="6909" y="45"/>
                  </a:lnTo>
                  <a:lnTo>
                    <a:pt x="6644" y="15"/>
                  </a:lnTo>
                  <a:lnTo>
                    <a:pt x="6393" y="1"/>
                  </a:lnTo>
                  <a:lnTo>
                    <a:pt x="6143" y="1"/>
                  </a:lnTo>
                  <a:lnTo>
                    <a:pt x="5892" y="1"/>
                  </a:lnTo>
                  <a:lnTo>
                    <a:pt x="5642" y="15"/>
                  </a:lnTo>
                  <a:lnTo>
                    <a:pt x="5392" y="45"/>
                  </a:lnTo>
                  <a:lnTo>
                    <a:pt x="5141" y="89"/>
                  </a:lnTo>
                  <a:lnTo>
                    <a:pt x="4905" y="133"/>
                  </a:lnTo>
                  <a:lnTo>
                    <a:pt x="4670" y="192"/>
                  </a:lnTo>
                  <a:lnTo>
                    <a:pt x="4434" y="266"/>
                  </a:lnTo>
                  <a:lnTo>
                    <a:pt x="4198" y="340"/>
                  </a:lnTo>
                  <a:lnTo>
                    <a:pt x="3963" y="443"/>
                  </a:lnTo>
                  <a:lnTo>
                    <a:pt x="3742" y="531"/>
                  </a:lnTo>
                  <a:lnTo>
                    <a:pt x="3521" y="649"/>
                  </a:lnTo>
                  <a:lnTo>
                    <a:pt x="3315" y="767"/>
                  </a:lnTo>
                  <a:lnTo>
                    <a:pt x="3094" y="885"/>
                  </a:lnTo>
                  <a:lnTo>
                    <a:pt x="2887" y="1017"/>
                  </a:lnTo>
                  <a:lnTo>
                    <a:pt x="2681" y="1164"/>
                  </a:lnTo>
                  <a:lnTo>
                    <a:pt x="2490" y="1312"/>
                  </a:lnTo>
                  <a:lnTo>
                    <a:pt x="2298" y="1474"/>
                  </a:lnTo>
                  <a:lnTo>
                    <a:pt x="2121" y="1650"/>
                  </a:lnTo>
                  <a:lnTo>
                    <a:pt x="1930" y="1827"/>
                  </a:lnTo>
                  <a:lnTo>
                    <a:pt x="1753" y="2004"/>
                  </a:lnTo>
                  <a:lnTo>
                    <a:pt x="1591" y="2196"/>
                  </a:lnTo>
                  <a:lnTo>
                    <a:pt x="1429" y="2387"/>
                  </a:lnTo>
                  <a:lnTo>
                    <a:pt x="1282" y="2593"/>
                  </a:lnTo>
                  <a:lnTo>
                    <a:pt x="1135" y="2799"/>
                  </a:lnTo>
                  <a:lnTo>
                    <a:pt x="987" y="3020"/>
                  </a:lnTo>
                  <a:lnTo>
                    <a:pt x="855" y="3241"/>
                  </a:lnTo>
                  <a:lnTo>
                    <a:pt x="722" y="3477"/>
                  </a:lnTo>
                  <a:lnTo>
                    <a:pt x="604" y="3698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3"/>
            <p:cNvSpPr/>
            <p:nvPr/>
          </p:nvSpPr>
          <p:spPr>
            <a:xfrm>
              <a:off x="4361225" y="-1918546"/>
              <a:ext cx="85539" cy="55217"/>
            </a:xfrm>
            <a:custGeom>
              <a:avLst/>
              <a:gdLst/>
              <a:ahLst/>
              <a:cxnLst/>
              <a:rect l="l" t="t" r="r" b="b"/>
              <a:pathLst>
                <a:path w="914" h="590" extrusionOk="0">
                  <a:moveTo>
                    <a:pt x="15" y="0"/>
                  </a:moveTo>
                  <a:lnTo>
                    <a:pt x="0" y="30"/>
                  </a:lnTo>
                  <a:lnTo>
                    <a:pt x="0" y="59"/>
                  </a:lnTo>
                  <a:lnTo>
                    <a:pt x="30" y="89"/>
                  </a:lnTo>
                  <a:lnTo>
                    <a:pt x="251" y="177"/>
                  </a:lnTo>
                  <a:lnTo>
                    <a:pt x="457" y="280"/>
                  </a:lnTo>
                  <a:lnTo>
                    <a:pt x="648" y="413"/>
                  </a:lnTo>
                  <a:lnTo>
                    <a:pt x="825" y="575"/>
                  </a:lnTo>
                  <a:lnTo>
                    <a:pt x="855" y="589"/>
                  </a:lnTo>
                  <a:lnTo>
                    <a:pt x="884" y="589"/>
                  </a:lnTo>
                  <a:lnTo>
                    <a:pt x="914" y="560"/>
                  </a:lnTo>
                  <a:lnTo>
                    <a:pt x="914" y="516"/>
                  </a:lnTo>
                  <a:lnTo>
                    <a:pt x="840" y="413"/>
                  </a:lnTo>
                  <a:lnTo>
                    <a:pt x="752" y="310"/>
                  </a:lnTo>
                  <a:lnTo>
                    <a:pt x="648" y="221"/>
                  </a:lnTo>
                  <a:lnTo>
                    <a:pt x="545" y="148"/>
                  </a:lnTo>
                  <a:lnTo>
                    <a:pt x="428" y="89"/>
                  </a:lnTo>
                  <a:lnTo>
                    <a:pt x="310" y="44"/>
                  </a:lnTo>
                  <a:lnTo>
                    <a:pt x="177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3"/>
            <p:cNvSpPr/>
            <p:nvPr/>
          </p:nvSpPr>
          <p:spPr>
            <a:xfrm>
              <a:off x="4380504" y="-1799971"/>
              <a:ext cx="62142" cy="42769"/>
            </a:xfrm>
            <a:custGeom>
              <a:avLst/>
              <a:gdLst/>
              <a:ahLst/>
              <a:cxnLst/>
              <a:rect l="l" t="t" r="r" b="b"/>
              <a:pathLst>
                <a:path w="664" h="457" extrusionOk="0">
                  <a:moveTo>
                    <a:pt x="45" y="0"/>
                  </a:moveTo>
                  <a:lnTo>
                    <a:pt x="15" y="15"/>
                  </a:lnTo>
                  <a:lnTo>
                    <a:pt x="1" y="44"/>
                  </a:lnTo>
                  <a:lnTo>
                    <a:pt x="1" y="74"/>
                  </a:lnTo>
                  <a:lnTo>
                    <a:pt x="30" y="103"/>
                  </a:lnTo>
                  <a:lnTo>
                    <a:pt x="177" y="162"/>
                  </a:lnTo>
                  <a:lnTo>
                    <a:pt x="310" y="236"/>
                  </a:lnTo>
                  <a:lnTo>
                    <a:pt x="442" y="339"/>
                  </a:lnTo>
                  <a:lnTo>
                    <a:pt x="575" y="442"/>
                  </a:lnTo>
                  <a:lnTo>
                    <a:pt x="605" y="457"/>
                  </a:lnTo>
                  <a:lnTo>
                    <a:pt x="634" y="442"/>
                  </a:lnTo>
                  <a:lnTo>
                    <a:pt x="663" y="412"/>
                  </a:lnTo>
                  <a:lnTo>
                    <a:pt x="649" y="383"/>
                  </a:lnTo>
                  <a:lnTo>
                    <a:pt x="605" y="295"/>
                  </a:lnTo>
                  <a:lnTo>
                    <a:pt x="546" y="221"/>
                  </a:lnTo>
                  <a:lnTo>
                    <a:pt x="472" y="162"/>
                  </a:lnTo>
                  <a:lnTo>
                    <a:pt x="398" y="103"/>
                  </a:lnTo>
                  <a:lnTo>
                    <a:pt x="310" y="59"/>
                  </a:lnTo>
                  <a:lnTo>
                    <a:pt x="222" y="29"/>
                  </a:lnTo>
                  <a:lnTo>
                    <a:pt x="133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3"/>
            <p:cNvSpPr/>
            <p:nvPr/>
          </p:nvSpPr>
          <p:spPr>
            <a:xfrm>
              <a:off x="4508718" y="-1817940"/>
              <a:ext cx="58024" cy="51099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45" y="1"/>
                  </a:moveTo>
                  <a:lnTo>
                    <a:pt x="15" y="15"/>
                  </a:lnTo>
                  <a:lnTo>
                    <a:pt x="0" y="45"/>
                  </a:lnTo>
                  <a:lnTo>
                    <a:pt x="0" y="74"/>
                  </a:lnTo>
                  <a:lnTo>
                    <a:pt x="15" y="89"/>
                  </a:lnTo>
                  <a:lnTo>
                    <a:pt x="163" y="177"/>
                  </a:lnTo>
                  <a:lnTo>
                    <a:pt x="295" y="280"/>
                  </a:lnTo>
                  <a:lnTo>
                    <a:pt x="413" y="398"/>
                  </a:lnTo>
                  <a:lnTo>
                    <a:pt x="531" y="531"/>
                  </a:lnTo>
                  <a:lnTo>
                    <a:pt x="546" y="546"/>
                  </a:lnTo>
                  <a:lnTo>
                    <a:pt x="575" y="546"/>
                  </a:lnTo>
                  <a:lnTo>
                    <a:pt x="604" y="516"/>
                  </a:lnTo>
                  <a:lnTo>
                    <a:pt x="619" y="472"/>
                  </a:lnTo>
                  <a:lnTo>
                    <a:pt x="575" y="384"/>
                  </a:lnTo>
                  <a:lnTo>
                    <a:pt x="531" y="310"/>
                  </a:lnTo>
                  <a:lnTo>
                    <a:pt x="472" y="221"/>
                  </a:lnTo>
                  <a:lnTo>
                    <a:pt x="398" y="163"/>
                  </a:lnTo>
                  <a:lnTo>
                    <a:pt x="325" y="104"/>
                  </a:lnTo>
                  <a:lnTo>
                    <a:pt x="236" y="59"/>
                  </a:lnTo>
                  <a:lnTo>
                    <a:pt x="148" y="3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3"/>
            <p:cNvSpPr/>
            <p:nvPr/>
          </p:nvSpPr>
          <p:spPr>
            <a:xfrm>
              <a:off x="4182006" y="-1911714"/>
              <a:ext cx="68974" cy="38745"/>
            </a:xfrm>
            <a:custGeom>
              <a:avLst/>
              <a:gdLst/>
              <a:ahLst/>
              <a:cxnLst/>
              <a:rect l="l" t="t" r="r" b="b"/>
              <a:pathLst>
                <a:path w="737" h="414" extrusionOk="0">
                  <a:moveTo>
                    <a:pt x="148" y="1"/>
                  </a:moveTo>
                  <a:lnTo>
                    <a:pt x="45" y="16"/>
                  </a:lnTo>
                  <a:lnTo>
                    <a:pt x="15" y="30"/>
                  </a:lnTo>
                  <a:lnTo>
                    <a:pt x="0" y="60"/>
                  </a:lnTo>
                  <a:lnTo>
                    <a:pt x="15" y="89"/>
                  </a:lnTo>
                  <a:lnTo>
                    <a:pt x="45" y="104"/>
                  </a:lnTo>
                  <a:lnTo>
                    <a:pt x="207" y="133"/>
                  </a:lnTo>
                  <a:lnTo>
                    <a:pt x="369" y="207"/>
                  </a:lnTo>
                  <a:lnTo>
                    <a:pt x="516" y="281"/>
                  </a:lnTo>
                  <a:lnTo>
                    <a:pt x="649" y="399"/>
                  </a:lnTo>
                  <a:lnTo>
                    <a:pt x="678" y="413"/>
                  </a:lnTo>
                  <a:lnTo>
                    <a:pt x="707" y="399"/>
                  </a:lnTo>
                  <a:lnTo>
                    <a:pt x="737" y="369"/>
                  </a:lnTo>
                  <a:lnTo>
                    <a:pt x="737" y="340"/>
                  </a:lnTo>
                  <a:lnTo>
                    <a:pt x="678" y="251"/>
                  </a:lnTo>
                  <a:lnTo>
                    <a:pt x="604" y="178"/>
                  </a:lnTo>
                  <a:lnTo>
                    <a:pt x="531" y="104"/>
                  </a:lnTo>
                  <a:lnTo>
                    <a:pt x="442" y="60"/>
                  </a:lnTo>
                  <a:lnTo>
                    <a:pt x="339" y="1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3"/>
            <p:cNvSpPr/>
            <p:nvPr/>
          </p:nvSpPr>
          <p:spPr>
            <a:xfrm>
              <a:off x="4113033" y="-1816536"/>
              <a:ext cx="53906" cy="57931"/>
            </a:xfrm>
            <a:custGeom>
              <a:avLst/>
              <a:gdLst/>
              <a:ahLst/>
              <a:cxnLst/>
              <a:rect l="l" t="t" r="r" b="b"/>
              <a:pathLst>
                <a:path w="576" h="619" extrusionOk="0">
                  <a:moveTo>
                    <a:pt x="30" y="0"/>
                  </a:moveTo>
                  <a:lnTo>
                    <a:pt x="16" y="15"/>
                  </a:lnTo>
                  <a:lnTo>
                    <a:pt x="1" y="44"/>
                  </a:lnTo>
                  <a:lnTo>
                    <a:pt x="16" y="74"/>
                  </a:lnTo>
                  <a:lnTo>
                    <a:pt x="266" y="339"/>
                  </a:lnTo>
                  <a:lnTo>
                    <a:pt x="487" y="604"/>
                  </a:lnTo>
                  <a:lnTo>
                    <a:pt x="516" y="619"/>
                  </a:lnTo>
                  <a:lnTo>
                    <a:pt x="546" y="619"/>
                  </a:lnTo>
                  <a:lnTo>
                    <a:pt x="575" y="604"/>
                  </a:lnTo>
                  <a:lnTo>
                    <a:pt x="575" y="560"/>
                  </a:lnTo>
                  <a:lnTo>
                    <a:pt x="546" y="472"/>
                  </a:lnTo>
                  <a:lnTo>
                    <a:pt x="502" y="383"/>
                  </a:lnTo>
                  <a:lnTo>
                    <a:pt x="443" y="295"/>
                  </a:lnTo>
                  <a:lnTo>
                    <a:pt x="384" y="221"/>
                  </a:lnTo>
                  <a:lnTo>
                    <a:pt x="310" y="162"/>
                  </a:lnTo>
                  <a:lnTo>
                    <a:pt x="237" y="103"/>
                  </a:lnTo>
                  <a:lnTo>
                    <a:pt x="148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3"/>
            <p:cNvSpPr/>
            <p:nvPr/>
          </p:nvSpPr>
          <p:spPr>
            <a:xfrm>
              <a:off x="4278494" y="-1702173"/>
              <a:ext cx="58024" cy="91154"/>
            </a:xfrm>
            <a:custGeom>
              <a:avLst/>
              <a:gdLst/>
              <a:ahLst/>
              <a:cxnLst/>
              <a:rect l="l" t="t" r="r" b="b"/>
              <a:pathLst>
                <a:path w="620" h="974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15" y="75"/>
                  </a:lnTo>
                  <a:lnTo>
                    <a:pt x="177" y="281"/>
                  </a:lnTo>
                  <a:lnTo>
                    <a:pt x="310" y="487"/>
                  </a:lnTo>
                  <a:lnTo>
                    <a:pt x="428" y="708"/>
                  </a:lnTo>
                  <a:lnTo>
                    <a:pt x="531" y="944"/>
                  </a:lnTo>
                  <a:lnTo>
                    <a:pt x="546" y="973"/>
                  </a:lnTo>
                  <a:lnTo>
                    <a:pt x="575" y="973"/>
                  </a:lnTo>
                  <a:lnTo>
                    <a:pt x="619" y="958"/>
                  </a:lnTo>
                  <a:lnTo>
                    <a:pt x="619" y="914"/>
                  </a:lnTo>
                  <a:lnTo>
                    <a:pt x="604" y="782"/>
                  </a:lnTo>
                  <a:lnTo>
                    <a:pt x="575" y="649"/>
                  </a:lnTo>
                  <a:lnTo>
                    <a:pt x="516" y="516"/>
                  </a:lnTo>
                  <a:lnTo>
                    <a:pt x="457" y="399"/>
                  </a:lnTo>
                  <a:lnTo>
                    <a:pt x="369" y="281"/>
                  </a:lnTo>
                  <a:lnTo>
                    <a:pt x="280" y="178"/>
                  </a:lnTo>
                  <a:lnTo>
                    <a:pt x="177" y="8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3"/>
            <p:cNvSpPr/>
            <p:nvPr/>
          </p:nvSpPr>
          <p:spPr>
            <a:xfrm>
              <a:off x="4148877" y="-1600163"/>
              <a:ext cx="45671" cy="89750"/>
            </a:xfrm>
            <a:custGeom>
              <a:avLst/>
              <a:gdLst/>
              <a:ahLst/>
              <a:cxnLst/>
              <a:rect l="l" t="t" r="r" b="b"/>
              <a:pathLst>
                <a:path w="488" h="959" extrusionOk="0">
                  <a:moveTo>
                    <a:pt x="30" y="1"/>
                  </a:moveTo>
                  <a:lnTo>
                    <a:pt x="1" y="30"/>
                  </a:lnTo>
                  <a:lnTo>
                    <a:pt x="1" y="60"/>
                  </a:lnTo>
                  <a:lnTo>
                    <a:pt x="75" y="295"/>
                  </a:lnTo>
                  <a:lnTo>
                    <a:pt x="163" y="516"/>
                  </a:lnTo>
                  <a:lnTo>
                    <a:pt x="266" y="737"/>
                  </a:lnTo>
                  <a:lnTo>
                    <a:pt x="399" y="944"/>
                  </a:lnTo>
                  <a:lnTo>
                    <a:pt x="428" y="958"/>
                  </a:lnTo>
                  <a:lnTo>
                    <a:pt x="458" y="958"/>
                  </a:lnTo>
                  <a:lnTo>
                    <a:pt x="487" y="944"/>
                  </a:lnTo>
                  <a:lnTo>
                    <a:pt x="487" y="899"/>
                  </a:lnTo>
                  <a:lnTo>
                    <a:pt x="413" y="664"/>
                  </a:lnTo>
                  <a:lnTo>
                    <a:pt x="310" y="443"/>
                  </a:lnTo>
                  <a:lnTo>
                    <a:pt x="207" y="237"/>
                  </a:lnTo>
                  <a:lnTo>
                    <a:pt x="89" y="16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3"/>
            <p:cNvSpPr/>
            <p:nvPr/>
          </p:nvSpPr>
          <p:spPr>
            <a:xfrm>
              <a:off x="4412230" y="-1500868"/>
              <a:ext cx="44173" cy="68974"/>
            </a:xfrm>
            <a:custGeom>
              <a:avLst/>
              <a:gdLst/>
              <a:ahLst/>
              <a:cxnLst/>
              <a:rect l="l" t="t" r="r" b="b"/>
              <a:pathLst>
                <a:path w="472" h="737" extrusionOk="0">
                  <a:moveTo>
                    <a:pt x="45" y="0"/>
                  </a:moveTo>
                  <a:lnTo>
                    <a:pt x="15" y="15"/>
                  </a:lnTo>
                  <a:lnTo>
                    <a:pt x="0" y="45"/>
                  </a:lnTo>
                  <a:lnTo>
                    <a:pt x="0" y="74"/>
                  </a:lnTo>
                  <a:lnTo>
                    <a:pt x="383" y="708"/>
                  </a:lnTo>
                  <a:lnTo>
                    <a:pt x="398" y="722"/>
                  </a:lnTo>
                  <a:lnTo>
                    <a:pt x="428" y="737"/>
                  </a:lnTo>
                  <a:lnTo>
                    <a:pt x="457" y="708"/>
                  </a:lnTo>
                  <a:lnTo>
                    <a:pt x="472" y="678"/>
                  </a:lnTo>
                  <a:lnTo>
                    <a:pt x="457" y="575"/>
                  </a:lnTo>
                  <a:lnTo>
                    <a:pt x="413" y="487"/>
                  </a:lnTo>
                  <a:lnTo>
                    <a:pt x="383" y="398"/>
                  </a:lnTo>
                  <a:lnTo>
                    <a:pt x="339" y="310"/>
                  </a:lnTo>
                  <a:lnTo>
                    <a:pt x="221" y="148"/>
                  </a:lnTo>
                  <a:lnTo>
                    <a:pt x="148" y="74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3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extrusionOk="0">
                  <a:moveTo>
                    <a:pt x="45" y="0"/>
                  </a:moveTo>
                  <a:lnTo>
                    <a:pt x="16" y="15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3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89" y="15"/>
                  </a:moveTo>
                  <a:lnTo>
                    <a:pt x="89" y="15"/>
                  </a:lnTo>
                  <a:lnTo>
                    <a:pt x="163" y="162"/>
                  </a:lnTo>
                  <a:lnTo>
                    <a:pt x="222" y="309"/>
                  </a:lnTo>
                  <a:lnTo>
                    <a:pt x="266" y="457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81" y="648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22" y="663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119" y="501"/>
                  </a:lnTo>
                  <a:lnTo>
                    <a:pt x="74" y="354"/>
                  </a:lnTo>
                  <a:lnTo>
                    <a:pt x="30" y="206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6" y="15"/>
                  </a:lnTo>
                  <a:lnTo>
                    <a:pt x="45" y="0"/>
                  </a:lnTo>
                  <a:lnTo>
                    <a:pt x="74" y="0"/>
                  </a:lnTo>
                  <a:lnTo>
                    <a:pt x="89" y="1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3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extrusionOk="0">
                  <a:moveTo>
                    <a:pt x="192" y="1"/>
                  </a:move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18" y="899"/>
                  </a:lnTo>
                  <a:lnTo>
                    <a:pt x="148" y="885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3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236" y="60"/>
                  </a:moveTo>
                  <a:lnTo>
                    <a:pt x="236" y="60"/>
                  </a:lnTo>
                  <a:lnTo>
                    <a:pt x="192" y="251"/>
                  </a:lnTo>
                  <a:lnTo>
                    <a:pt x="163" y="443"/>
                  </a:lnTo>
                  <a:lnTo>
                    <a:pt x="148" y="649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885"/>
                  </a:lnTo>
                  <a:lnTo>
                    <a:pt x="118" y="899"/>
                  </a:lnTo>
                  <a:lnTo>
                    <a:pt x="74" y="899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15" y="767"/>
                  </a:lnTo>
                  <a:lnTo>
                    <a:pt x="1" y="649"/>
                  </a:lnTo>
                  <a:lnTo>
                    <a:pt x="1" y="546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" y="325"/>
                  </a:lnTo>
                  <a:lnTo>
                    <a:pt x="60" y="207"/>
                  </a:lnTo>
                  <a:lnTo>
                    <a:pt x="104" y="104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9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36" y="30"/>
                  </a:lnTo>
                  <a:lnTo>
                    <a:pt x="236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3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extrusionOk="0">
                  <a:moveTo>
                    <a:pt x="251" y="1"/>
                  </a:move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60" y="855"/>
                  </a:lnTo>
                  <a:lnTo>
                    <a:pt x="89" y="855"/>
                  </a:lnTo>
                  <a:lnTo>
                    <a:pt x="118" y="840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325" y="60"/>
                  </a:moveTo>
                  <a:lnTo>
                    <a:pt x="325" y="60"/>
                  </a:lnTo>
                  <a:lnTo>
                    <a:pt x="251" y="236"/>
                  </a:lnTo>
                  <a:lnTo>
                    <a:pt x="192" y="428"/>
                  </a:lnTo>
                  <a:lnTo>
                    <a:pt x="148" y="619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18" y="840"/>
                  </a:lnTo>
                  <a:lnTo>
                    <a:pt x="89" y="855"/>
                  </a:lnTo>
                  <a:lnTo>
                    <a:pt x="60" y="855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15" y="708"/>
                  </a:lnTo>
                  <a:lnTo>
                    <a:pt x="1" y="605"/>
                  </a:lnTo>
                  <a:lnTo>
                    <a:pt x="15" y="487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74" y="281"/>
                  </a:lnTo>
                  <a:lnTo>
                    <a:pt x="118" y="177"/>
                  </a:lnTo>
                  <a:lnTo>
                    <a:pt x="177" y="89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95" y="1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39" y="30"/>
                  </a:lnTo>
                  <a:lnTo>
                    <a:pt x="325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extrusionOk="0">
                  <a:moveTo>
                    <a:pt x="118" y="1"/>
                  </a:move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3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191" y="45"/>
                  </a:moveTo>
                  <a:lnTo>
                    <a:pt x="191" y="45"/>
                  </a:lnTo>
                  <a:lnTo>
                    <a:pt x="191" y="237"/>
                  </a:lnTo>
                  <a:lnTo>
                    <a:pt x="177" y="443"/>
                  </a:lnTo>
                  <a:lnTo>
                    <a:pt x="147" y="634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74" y="855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0" y="841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620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44" y="222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18" y="1"/>
                  </a:lnTo>
                  <a:lnTo>
                    <a:pt x="147" y="1"/>
                  </a:lnTo>
                  <a:lnTo>
                    <a:pt x="177" y="16"/>
                  </a:lnTo>
                  <a:lnTo>
                    <a:pt x="191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3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extrusionOk="0">
                  <a:moveTo>
                    <a:pt x="163" y="1"/>
                  </a:move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207" y="943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3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207" y="60"/>
                  </a:moveTo>
                  <a:lnTo>
                    <a:pt x="207" y="60"/>
                  </a:lnTo>
                  <a:lnTo>
                    <a:pt x="177" y="266"/>
                  </a:lnTo>
                  <a:lnTo>
                    <a:pt x="163" y="487"/>
                  </a:lnTo>
                  <a:lnTo>
                    <a:pt x="163" y="693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43"/>
                  </a:lnTo>
                  <a:lnTo>
                    <a:pt x="177" y="958"/>
                  </a:lnTo>
                  <a:lnTo>
                    <a:pt x="148" y="973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60" y="840"/>
                  </a:lnTo>
                  <a:lnTo>
                    <a:pt x="15" y="722"/>
                  </a:lnTo>
                  <a:lnTo>
                    <a:pt x="1" y="605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54"/>
                  </a:lnTo>
                  <a:lnTo>
                    <a:pt x="30" y="236"/>
                  </a:lnTo>
                  <a:lnTo>
                    <a:pt x="74" y="133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63" y="1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207" y="30"/>
                  </a:lnTo>
                  <a:lnTo>
                    <a:pt x="207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extrusionOk="0">
                  <a:moveTo>
                    <a:pt x="59" y="1"/>
                  </a:move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80" y="855"/>
                  </a:lnTo>
                  <a:lnTo>
                    <a:pt x="310" y="826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4522475" y="-1674565"/>
              <a:ext cx="52503" cy="73185"/>
            </a:xfrm>
            <a:custGeom>
              <a:avLst/>
              <a:gdLst/>
              <a:ahLst/>
              <a:cxnLst/>
              <a:rect l="l" t="t" r="r" b="b"/>
              <a:pathLst>
                <a:path w="561" h="782" extrusionOk="0">
                  <a:moveTo>
                    <a:pt x="30" y="0"/>
                  </a:moveTo>
                  <a:lnTo>
                    <a:pt x="16" y="15"/>
                  </a:lnTo>
                  <a:lnTo>
                    <a:pt x="1" y="45"/>
                  </a:lnTo>
                  <a:lnTo>
                    <a:pt x="16" y="74"/>
                  </a:lnTo>
                  <a:lnTo>
                    <a:pt x="133" y="236"/>
                  </a:lnTo>
                  <a:lnTo>
                    <a:pt x="266" y="398"/>
                  </a:lnTo>
                  <a:lnTo>
                    <a:pt x="369" y="575"/>
                  </a:lnTo>
                  <a:lnTo>
                    <a:pt x="472" y="752"/>
                  </a:lnTo>
                  <a:lnTo>
                    <a:pt x="502" y="766"/>
                  </a:lnTo>
                  <a:lnTo>
                    <a:pt x="531" y="781"/>
                  </a:lnTo>
                  <a:lnTo>
                    <a:pt x="561" y="752"/>
                  </a:lnTo>
                  <a:lnTo>
                    <a:pt x="561" y="722"/>
                  </a:lnTo>
                  <a:lnTo>
                    <a:pt x="546" y="604"/>
                  </a:lnTo>
                  <a:lnTo>
                    <a:pt x="502" y="501"/>
                  </a:lnTo>
                  <a:lnTo>
                    <a:pt x="457" y="398"/>
                  </a:lnTo>
                  <a:lnTo>
                    <a:pt x="399" y="310"/>
                  </a:lnTo>
                  <a:lnTo>
                    <a:pt x="325" y="221"/>
                  </a:lnTo>
                  <a:lnTo>
                    <a:pt x="251" y="133"/>
                  </a:lnTo>
                  <a:lnTo>
                    <a:pt x="163" y="7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3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133" y="45"/>
                  </a:moveTo>
                  <a:lnTo>
                    <a:pt x="133" y="45"/>
                  </a:lnTo>
                  <a:lnTo>
                    <a:pt x="133" y="236"/>
                  </a:lnTo>
                  <a:lnTo>
                    <a:pt x="177" y="428"/>
                  </a:lnTo>
                  <a:lnTo>
                    <a:pt x="221" y="605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310" y="826"/>
                  </a:lnTo>
                  <a:lnTo>
                    <a:pt x="280" y="855"/>
                  </a:lnTo>
                  <a:lnTo>
                    <a:pt x="251" y="855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148" y="767"/>
                  </a:lnTo>
                  <a:lnTo>
                    <a:pt x="89" y="678"/>
                  </a:lnTo>
                  <a:lnTo>
                    <a:pt x="44" y="575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0" y="354"/>
                  </a:lnTo>
                  <a:lnTo>
                    <a:pt x="0" y="236"/>
                  </a:lnTo>
                  <a:lnTo>
                    <a:pt x="15" y="1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9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118" y="15"/>
                  </a:lnTo>
                  <a:lnTo>
                    <a:pt x="133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3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3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89" y="16"/>
                  </a:moveTo>
                  <a:lnTo>
                    <a:pt x="89" y="16"/>
                  </a:lnTo>
                  <a:lnTo>
                    <a:pt x="163" y="133"/>
                  </a:lnTo>
                  <a:lnTo>
                    <a:pt x="236" y="340"/>
                  </a:lnTo>
                  <a:lnTo>
                    <a:pt x="266" y="443"/>
                  </a:lnTo>
                  <a:lnTo>
                    <a:pt x="280" y="531"/>
                  </a:lnTo>
                  <a:lnTo>
                    <a:pt x="266" y="590"/>
                  </a:lnTo>
                  <a:lnTo>
                    <a:pt x="251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192" y="605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04" y="457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30" y="192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5" y="16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74" y="1"/>
                  </a:lnTo>
                  <a:lnTo>
                    <a:pt x="89" y="16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3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extrusionOk="0">
                  <a:moveTo>
                    <a:pt x="59" y="1"/>
                  </a:moveTo>
                  <a:lnTo>
                    <a:pt x="30" y="16"/>
                  </a:lnTo>
                  <a:lnTo>
                    <a:pt x="15" y="60"/>
                  </a:lnTo>
                  <a:lnTo>
                    <a:pt x="0" y="119"/>
                  </a:lnTo>
                  <a:lnTo>
                    <a:pt x="0" y="192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3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103" y="45"/>
                  </a:moveTo>
                  <a:lnTo>
                    <a:pt x="103" y="45"/>
                  </a:lnTo>
                  <a:lnTo>
                    <a:pt x="148" y="237"/>
                  </a:lnTo>
                  <a:lnTo>
                    <a:pt x="192" y="413"/>
                  </a:lnTo>
                  <a:lnTo>
                    <a:pt x="251" y="575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82"/>
                  </a:lnTo>
                  <a:lnTo>
                    <a:pt x="295" y="811"/>
                  </a:lnTo>
                  <a:lnTo>
                    <a:pt x="265" y="826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162" y="737"/>
                  </a:lnTo>
                  <a:lnTo>
                    <a:pt x="118" y="649"/>
                  </a:lnTo>
                  <a:lnTo>
                    <a:pt x="74" y="546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15" y="354"/>
                  </a:lnTo>
                  <a:lnTo>
                    <a:pt x="0" y="192"/>
                  </a:lnTo>
                  <a:lnTo>
                    <a:pt x="0" y="119"/>
                  </a:lnTo>
                  <a:lnTo>
                    <a:pt x="15" y="60"/>
                  </a:lnTo>
                  <a:lnTo>
                    <a:pt x="30" y="16"/>
                  </a:lnTo>
                  <a:lnTo>
                    <a:pt x="59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103" y="16"/>
                  </a:lnTo>
                  <a:lnTo>
                    <a:pt x="103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3"/>
            <p:cNvSpPr/>
            <p:nvPr/>
          </p:nvSpPr>
          <p:spPr>
            <a:xfrm>
              <a:off x="3709205" y="-1544947"/>
              <a:ext cx="26204" cy="107626"/>
            </a:xfrm>
            <a:custGeom>
              <a:avLst/>
              <a:gdLst/>
              <a:ahLst/>
              <a:cxnLst/>
              <a:rect l="l" t="t" r="r" b="b"/>
              <a:pathLst>
                <a:path w="280" h="1150" extrusionOk="0">
                  <a:moveTo>
                    <a:pt x="44" y="0"/>
                  </a:moveTo>
                  <a:lnTo>
                    <a:pt x="29" y="30"/>
                  </a:lnTo>
                  <a:lnTo>
                    <a:pt x="0" y="177"/>
                  </a:lnTo>
                  <a:lnTo>
                    <a:pt x="0" y="309"/>
                  </a:lnTo>
                  <a:lnTo>
                    <a:pt x="0" y="457"/>
                  </a:lnTo>
                  <a:lnTo>
                    <a:pt x="15" y="604"/>
                  </a:lnTo>
                  <a:lnTo>
                    <a:pt x="44" y="737"/>
                  </a:lnTo>
                  <a:lnTo>
                    <a:pt x="74" y="869"/>
                  </a:lnTo>
                  <a:lnTo>
                    <a:pt x="133" y="1002"/>
                  </a:lnTo>
                  <a:lnTo>
                    <a:pt x="191" y="1134"/>
                  </a:lnTo>
                  <a:lnTo>
                    <a:pt x="221" y="1149"/>
                  </a:lnTo>
                  <a:lnTo>
                    <a:pt x="250" y="1149"/>
                  </a:lnTo>
                  <a:lnTo>
                    <a:pt x="280" y="1134"/>
                  </a:lnTo>
                  <a:lnTo>
                    <a:pt x="280" y="1090"/>
                  </a:lnTo>
                  <a:lnTo>
                    <a:pt x="221" y="840"/>
                  </a:lnTo>
                  <a:lnTo>
                    <a:pt x="177" y="575"/>
                  </a:lnTo>
                  <a:lnTo>
                    <a:pt x="133" y="309"/>
                  </a:lnTo>
                  <a:lnTo>
                    <a:pt x="118" y="44"/>
                  </a:lnTo>
                  <a:lnTo>
                    <a:pt x="103" y="1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3"/>
            <p:cNvSpPr/>
            <p:nvPr/>
          </p:nvSpPr>
          <p:spPr>
            <a:xfrm>
              <a:off x="3709205" y="-1544947"/>
              <a:ext cx="26204" cy="107626"/>
            </a:xfrm>
            <a:custGeom>
              <a:avLst/>
              <a:gdLst/>
              <a:ahLst/>
              <a:cxnLst/>
              <a:rect l="l" t="t" r="r" b="b"/>
              <a:pathLst>
                <a:path w="280" h="1150" fill="none" extrusionOk="0">
                  <a:moveTo>
                    <a:pt x="118" y="44"/>
                  </a:moveTo>
                  <a:lnTo>
                    <a:pt x="118" y="44"/>
                  </a:lnTo>
                  <a:lnTo>
                    <a:pt x="133" y="309"/>
                  </a:lnTo>
                  <a:lnTo>
                    <a:pt x="177" y="575"/>
                  </a:lnTo>
                  <a:lnTo>
                    <a:pt x="221" y="840"/>
                  </a:lnTo>
                  <a:lnTo>
                    <a:pt x="280" y="1090"/>
                  </a:lnTo>
                  <a:lnTo>
                    <a:pt x="280" y="1090"/>
                  </a:lnTo>
                  <a:lnTo>
                    <a:pt x="280" y="1134"/>
                  </a:lnTo>
                  <a:lnTo>
                    <a:pt x="250" y="1149"/>
                  </a:lnTo>
                  <a:lnTo>
                    <a:pt x="221" y="1149"/>
                  </a:lnTo>
                  <a:lnTo>
                    <a:pt x="191" y="1134"/>
                  </a:lnTo>
                  <a:lnTo>
                    <a:pt x="191" y="1134"/>
                  </a:lnTo>
                  <a:lnTo>
                    <a:pt x="133" y="1002"/>
                  </a:lnTo>
                  <a:lnTo>
                    <a:pt x="74" y="869"/>
                  </a:lnTo>
                  <a:lnTo>
                    <a:pt x="44" y="737"/>
                  </a:lnTo>
                  <a:lnTo>
                    <a:pt x="15" y="604"/>
                  </a:lnTo>
                  <a:lnTo>
                    <a:pt x="15" y="604"/>
                  </a:lnTo>
                  <a:lnTo>
                    <a:pt x="0" y="457"/>
                  </a:lnTo>
                  <a:lnTo>
                    <a:pt x="0" y="309"/>
                  </a:lnTo>
                  <a:lnTo>
                    <a:pt x="0" y="17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44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03" y="15"/>
                  </a:lnTo>
                  <a:lnTo>
                    <a:pt x="118" y="44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3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extrusionOk="0">
                  <a:moveTo>
                    <a:pt x="30" y="0"/>
                  </a:moveTo>
                  <a:lnTo>
                    <a:pt x="15" y="15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3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89" y="30"/>
                  </a:moveTo>
                  <a:lnTo>
                    <a:pt x="89" y="30"/>
                  </a:lnTo>
                  <a:lnTo>
                    <a:pt x="133" y="148"/>
                  </a:lnTo>
                  <a:lnTo>
                    <a:pt x="192" y="251"/>
                  </a:lnTo>
                  <a:lnTo>
                    <a:pt x="251" y="339"/>
                  </a:lnTo>
                  <a:lnTo>
                    <a:pt x="339" y="427"/>
                  </a:lnTo>
                  <a:lnTo>
                    <a:pt x="428" y="516"/>
                  </a:lnTo>
                  <a:lnTo>
                    <a:pt x="516" y="575"/>
                  </a:lnTo>
                  <a:lnTo>
                    <a:pt x="619" y="634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752" y="707"/>
                  </a:lnTo>
                  <a:lnTo>
                    <a:pt x="767" y="751"/>
                  </a:lnTo>
                  <a:lnTo>
                    <a:pt x="752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575" y="766"/>
                  </a:lnTo>
                  <a:lnTo>
                    <a:pt x="443" y="707"/>
                  </a:lnTo>
                  <a:lnTo>
                    <a:pt x="325" y="634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133" y="442"/>
                  </a:lnTo>
                  <a:lnTo>
                    <a:pt x="60" y="310"/>
                  </a:lnTo>
                  <a:lnTo>
                    <a:pt x="15" y="192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5" y="15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89" y="3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3"/>
            <p:cNvSpPr/>
            <p:nvPr/>
          </p:nvSpPr>
          <p:spPr>
            <a:xfrm>
              <a:off x="4636932" y="-1729688"/>
              <a:ext cx="34534" cy="81421"/>
            </a:xfrm>
            <a:custGeom>
              <a:avLst/>
              <a:gdLst/>
              <a:ahLst/>
              <a:cxnLst/>
              <a:rect l="l" t="t" r="r" b="b"/>
              <a:pathLst>
                <a:path w="369" h="870" extrusionOk="0">
                  <a:moveTo>
                    <a:pt x="45" y="0"/>
                  </a:moveTo>
                  <a:lnTo>
                    <a:pt x="15" y="15"/>
                  </a:lnTo>
                  <a:lnTo>
                    <a:pt x="0" y="44"/>
                  </a:lnTo>
                  <a:lnTo>
                    <a:pt x="15" y="74"/>
                  </a:lnTo>
                  <a:lnTo>
                    <a:pt x="104" y="251"/>
                  </a:lnTo>
                  <a:lnTo>
                    <a:pt x="177" y="427"/>
                  </a:lnTo>
                  <a:lnTo>
                    <a:pt x="207" y="619"/>
                  </a:lnTo>
                  <a:lnTo>
                    <a:pt x="221" y="825"/>
                  </a:lnTo>
                  <a:lnTo>
                    <a:pt x="236" y="855"/>
                  </a:lnTo>
                  <a:lnTo>
                    <a:pt x="266" y="869"/>
                  </a:lnTo>
                  <a:lnTo>
                    <a:pt x="295" y="869"/>
                  </a:lnTo>
                  <a:lnTo>
                    <a:pt x="324" y="840"/>
                  </a:lnTo>
                  <a:lnTo>
                    <a:pt x="354" y="722"/>
                  </a:lnTo>
                  <a:lnTo>
                    <a:pt x="369" y="619"/>
                  </a:lnTo>
                  <a:lnTo>
                    <a:pt x="354" y="501"/>
                  </a:lnTo>
                  <a:lnTo>
                    <a:pt x="324" y="383"/>
                  </a:lnTo>
                  <a:lnTo>
                    <a:pt x="295" y="280"/>
                  </a:lnTo>
                  <a:lnTo>
                    <a:pt x="236" y="177"/>
                  </a:lnTo>
                  <a:lnTo>
                    <a:pt x="162" y="89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3"/>
            <p:cNvSpPr/>
            <p:nvPr/>
          </p:nvSpPr>
          <p:spPr>
            <a:xfrm>
              <a:off x="3724366" y="-1855188"/>
              <a:ext cx="585951" cy="718378"/>
            </a:xfrm>
            <a:custGeom>
              <a:avLst/>
              <a:gdLst/>
              <a:ahLst/>
              <a:cxnLst/>
              <a:rect l="l" t="t" r="r" b="b"/>
              <a:pathLst>
                <a:path w="6261" h="7676" extrusionOk="0">
                  <a:moveTo>
                    <a:pt x="1885" y="281"/>
                  </a:moveTo>
                  <a:lnTo>
                    <a:pt x="1930" y="295"/>
                  </a:lnTo>
                  <a:lnTo>
                    <a:pt x="1944" y="310"/>
                  </a:lnTo>
                  <a:lnTo>
                    <a:pt x="1930" y="340"/>
                  </a:lnTo>
                  <a:lnTo>
                    <a:pt x="1856" y="516"/>
                  </a:lnTo>
                  <a:lnTo>
                    <a:pt x="1797" y="708"/>
                  </a:lnTo>
                  <a:lnTo>
                    <a:pt x="1753" y="899"/>
                  </a:lnTo>
                  <a:lnTo>
                    <a:pt x="1738" y="1091"/>
                  </a:lnTo>
                  <a:lnTo>
                    <a:pt x="1738" y="1106"/>
                  </a:lnTo>
                  <a:lnTo>
                    <a:pt x="1723" y="1120"/>
                  </a:lnTo>
                  <a:lnTo>
                    <a:pt x="1679" y="1135"/>
                  </a:lnTo>
                  <a:lnTo>
                    <a:pt x="1650" y="1120"/>
                  </a:lnTo>
                  <a:lnTo>
                    <a:pt x="1635" y="1106"/>
                  </a:lnTo>
                  <a:lnTo>
                    <a:pt x="1620" y="988"/>
                  </a:lnTo>
                  <a:lnTo>
                    <a:pt x="1606" y="885"/>
                  </a:lnTo>
                  <a:lnTo>
                    <a:pt x="1620" y="767"/>
                  </a:lnTo>
                  <a:lnTo>
                    <a:pt x="1635" y="664"/>
                  </a:lnTo>
                  <a:lnTo>
                    <a:pt x="1679" y="561"/>
                  </a:lnTo>
                  <a:lnTo>
                    <a:pt x="1723" y="457"/>
                  </a:lnTo>
                  <a:lnTo>
                    <a:pt x="1782" y="369"/>
                  </a:lnTo>
                  <a:lnTo>
                    <a:pt x="1856" y="281"/>
                  </a:lnTo>
                  <a:close/>
                  <a:moveTo>
                    <a:pt x="2917" y="1415"/>
                  </a:moveTo>
                  <a:lnTo>
                    <a:pt x="2931" y="1444"/>
                  </a:lnTo>
                  <a:lnTo>
                    <a:pt x="2931" y="1474"/>
                  </a:lnTo>
                  <a:lnTo>
                    <a:pt x="2887" y="1665"/>
                  </a:lnTo>
                  <a:lnTo>
                    <a:pt x="2858" y="1857"/>
                  </a:lnTo>
                  <a:lnTo>
                    <a:pt x="2843" y="2063"/>
                  </a:lnTo>
                  <a:lnTo>
                    <a:pt x="2843" y="2269"/>
                  </a:lnTo>
                  <a:lnTo>
                    <a:pt x="2843" y="2284"/>
                  </a:lnTo>
                  <a:lnTo>
                    <a:pt x="2828" y="2299"/>
                  </a:lnTo>
                  <a:lnTo>
                    <a:pt x="2799" y="2313"/>
                  </a:lnTo>
                  <a:lnTo>
                    <a:pt x="2769" y="2313"/>
                  </a:lnTo>
                  <a:lnTo>
                    <a:pt x="2755" y="2284"/>
                  </a:lnTo>
                  <a:lnTo>
                    <a:pt x="2710" y="2181"/>
                  </a:lnTo>
                  <a:lnTo>
                    <a:pt x="2696" y="2063"/>
                  </a:lnTo>
                  <a:lnTo>
                    <a:pt x="2696" y="1960"/>
                  </a:lnTo>
                  <a:lnTo>
                    <a:pt x="2696" y="1842"/>
                  </a:lnTo>
                  <a:lnTo>
                    <a:pt x="2725" y="1739"/>
                  </a:lnTo>
                  <a:lnTo>
                    <a:pt x="2755" y="1621"/>
                  </a:lnTo>
                  <a:lnTo>
                    <a:pt x="2799" y="1518"/>
                  </a:lnTo>
                  <a:lnTo>
                    <a:pt x="2858" y="1430"/>
                  </a:lnTo>
                  <a:lnTo>
                    <a:pt x="2872" y="1415"/>
                  </a:lnTo>
                  <a:close/>
                  <a:moveTo>
                    <a:pt x="913" y="2284"/>
                  </a:moveTo>
                  <a:lnTo>
                    <a:pt x="943" y="2299"/>
                  </a:lnTo>
                  <a:lnTo>
                    <a:pt x="957" y="2328"/>
                  </a:lnTo>
                  <a:lnTo>
                    <a:pt x="957" y="2520"/>
                  </a:lnTo>
                  <a:lnTo>
                    <a:pt x="943" y="2726"/>
                  </a:lnTo>
                  <a:lnTo>
                    <a:pt x="913" y="2917"/>
                  </a:lnTo>
                  <a:lnTo>
                    <a:pt x="854" y="3109"/>
                  </a:lnTo>
                  <a:lnTo>
                    <a:pt x="840" y="3138"/>
                  </a:lnTo>
                  <a:lnTo>
                    <a:pt x="795" y="3138"/>
                  </a:lnTo>
                  <a:lnTo>
                    <a:pt x="766" y="3124"/>
                  </a:lnTo>
                  <a:lnTo>
                    <a:pt x="766" y="3094"/>
                  </a:lnTo>
                  <a:lnTo>
                    <a:pt x="766" y="2903"/>
                  </a:lnTo>
                  <a:lnTo>
                    <a:pt x="781" y="2696"/>
                  </a:lnTo>
                  <a:lnTo>
                    <a:pt x="810" y="2505"/>
                  </a:lnTo>
                  <a:lnTo>
                    <a:pt x="869" y="2313"/>
                  </a:lnTo>
                  <a:lnTo>
                    <a:pt x="884" y="2284"/>
                  </a:lnTo>
                  <a:close/>
                  <a:moveTo>
                    <a:pt x="2475" y="3507"/>
                  </a:moveTo>
                  <a:lnTo>
                    <a:pt x="2504" y="3521"/>
                  </a:lnTo>
                  <a:lnTo>
                    <a:pt x="2519" y="3536"/>
                  </a:lnTo>
                  <a:lnTo>
                    <a:pt x="2519" y="3566"/>
                  </a:lnTo>
                  <a:lnTo>
                    <a:pt x="2489" y="3772"/>
                  </a:lnTo>
                  <a:lnTo>
                    <a:pt x="2475" y="3993"/>
                  </a:lnTo>
                  <a:lnTo>
                    <a:pt x="2475" y="4199"/>
                  </a:lnTo>
                  <a:lnTo>
                    <a:pt x="2519" y="4420"/>
                  </a:lnTo>
                  <a:lnTo>
                    <a:pt x="2519" y="4435"/>
                  </a:lnTo>
                  <a:lnTo>
                    <a:pt x="2504" y="4464"/>
                  </a:lnTo>
                  <a:lnTo>
                    <a:pt x="2489" y="4464"/>
                  </a:lnTo>
                  <a:lnTo>
                    <a:pt x="2460" y="4479"/>
                  </a:lnTo>
                  <a:lnTo>
                    <a:pt x="2445" y="4464"/>
                  </a:lnTo>
                  <a:lnTo>
                    <a:pt x="2431" y="4449"/>
                  </a:lnTo>
                  <a:lnTo>
                    <a:pt x="2372" y="4346"/>
                  </a:lnTo>
                  <a:lnTo>
                    <a:pt x="2327" y="4228"/>
                  </a:lnTo>
                  <a:lnTo>
                    <a:pt x="2313" y="4111"/>
                  </a:lnTo>
                  <a:lnTo>
                    <a:pt x="2313" y="3993"/>
                  </a:lnTo>
                  <a:lnTo>
                    <a:pt x="2313" y="3860"/>
                  </a:lnTo>
                  <a:lnTo>
                    <a:pt x="2342" y="3742"/>
                  </a:lnTo>
                  <a:lnTo>
                    <a:pt x="2386" y="3639"/>
                  </a:lnTo>
                  <a:lnTo>
                    <a:pt x="2445" y="3536"/>
                  </a:lnTo>
                  <a:lnTo>
                    <a:pt x="2460" y="3507"/>
                  </a:lnTo>
                  <a:close/>
                  <a:moveTo>
                    <a:pt x="1046" y="4582"/>
                  </a:moveTo>
                  <a:lnTo>
                    <a:pt x="1075" y="4597"/>
                  </a:lnTo>
                  <a:lnTo>
                    <a:pt x="1075" y="4626"/>
                  </a:lnTo>
                  <a:lnTo>
                    <a:pt x="1120" y="4818"/>
                  </a:lnTo>
                  <a:lnTo>
                    <a:pt x="1164" y="4994"/>
                  </a:lnTo>
                  <a:lnTo>
                    <a:pt x="1223" y="5156"/>
                  </a:lnTo>
                  <a:lnTo>
                    <a:pt x="1296" y="5333"/>
                  </a:lnTo>
                  <a:lnTo>
                    <a:pt x="1296" y="5363"/>
                  </a:lnTo>
                  <a:lnTo>
                    <a:pt x="1282" y="5377"/>
                  </a:lnTo>
                  <a:lnTo>
                    <a:pt x="1267" y="5392"/>
                  </a:lnTo>
                  <a:lnTo>
                    <a:pt x="1237" y="5407"/>
                  </a:lnTo>
                  <a:lnTo>
                    <a:pt x="1208" y="5392"/>
                  </a:lnTo>
                  <a:lnTo>
                    <a:pt x="1134" y="5318"/>
                  </a:lnTo>
                  <a:lnTo>
                    <a:pt x="1090" y="5230"/>
                  </a:lnTo>
                  <a:lnTo>
                    <a:pt x="1046" y="5127"/>
                  </a:lnTo>
                  <a:lnTo>
                    <a:pt x="1002" y="5039"/>
                  </a:lnTo>
                  <a:lnTo>
                    <a:pt x="987" y="4935"/>
                  </a:lnTo>
                  <a:lnTo>
                    <a:pt x="972" y="4788"/>
                  </a:lnTo>
                  <a:lnTo>
                    <a:pt x="972" y="4714"/>
                  </a:lnTo>
                  <a:lnTo>
                    <a:pt x="987" y="4641"/>
                  </a:lnTo>
                  <a:lnTo>
                    <a:pt x="1002" y="4611"/>
                  </a:lnTo>
                  <a:lnTo>
                    <a:pt x="1016" y="4597"/>
                  </a:lnTo>
                  <a:lnTo>
                    <a:pt x="1031" y="4582"/>
                  </a:lnTo>
                  <a:close/>
                  <a:moveTo>
                    <a:pt x="5980" y="4788"/>
                  </a:moveTo>
                  <a:lnTo>
                    <a:pt x="5995" y="4803"/>
                  </a:lnTo>
                  <a:lnTo>
                    <a:pt x="6069" y="4950"/>
                  </a:lnTo>
                  <a:lnTo>
                    <a:pt x="6128" y="5097"/>
                  </a:lnTo>
                  <a:lnTo>
                    <a:pt x="6172" y="5245"/>
                  </a:lnTo>
                  <a:lnTo>
                    <a:pt x="6201" y="5392"/>
                  </a:lnTo>
                  <a:lnTo>
                    <a:pt x="6187" y="5436"/>
                  </a:lnTo>
                  <a:lnTo>
                    <a:pt x="6157" y="5451"/>
                  </a:lnTo>
                  <a:lnTo>
                    <a:pt x="6128" y="5451"/>
                  </a:lnTo>
                  <a:lnTo>
                    <a:pt x="6098" y="5422"/>
                  </a:lnTo>
                  <a:lnTo>
                    <a:pt x="6025" y="5289"/>
                  </a:lnTo>
                  <a:lnTo>
                    <a:pt x="5980" y="5142"/>
                  </a:lnTo>
                  <a:lnTo>
                    <a:pt x="5936" y="4994"/>
                  </a:lnTo>
                  <a:lnTo>
                    <a:pt x="5907" y="4832"/>
                  </a:lnTo>
                  <a:lnTo>
                    <a:pt x="5922" y="4818"/>
                  </a:lnTo>
                  <a:lnTo>
                    <a:pt x="5922" y="4803"/>
                  </a:lnTo>
                  <a:lnTo>
                    <a:pt x="5966" y="4788"/>
                  </a:lnTo>
                  <a:close/>
                  <a:moveTo>
                    <a:pt x="4183" y="5083"/>
                  </a:moveTo>
                  <a:lnTo>
                    <a:pt x="4198" y="5097"/>
                  </a:lnTo>
                  <a:lnTo>
                    <a:pt x="4213" y="5127"/>
                  </a:lnTo>
                  <a:lnTo>
                    <a:pt x="4213" y="5318"/>
                  </a:lnTo>
                  <a:lnTo>
                    <a:pt x="4257" y="5510"/>
                  </a:lnTo>
                  <a:lnTo>
                    <a:pt x="4301" y="5687"/>
                  </a:lnTo>
                  <a:lnTo>
                    <a:pt x="4390" y="5878"/>
                  </a:lnTo>
                  <a:lnTo>
                    <a:pt x="4390" y="5893"/>
                  </a:lnTo>
                  <a:lnTo>
                    <a:pt x="4375" y="5922"/>
                  </a:lnTo>
                  <a:lnTo>
                    <a:pt x="4360" y="5937"/>
                  </a:lnTo>
                  <a:lnTo>
                    <a:pt x="4301" y="5937"/>
                  </a:lnTo>
                  <a:lnTo>
                    <a:pt x="4228" y="5849"/>
                  </a:lnTo>
                  <a:lnTo>
                    <a:pt x="4169" y="5760"/>
                  </a:lnTo>
                  <a:lnTo>
                    <a:pt x="4124" y="5657"/>
                  </a:lnTo>
                  <a:lnTo>
                    <a:pt x="4095" y="5539"/>
                  </a:lnTo>
                  <a:lnTo>
                    <a:pt x="4080" y="5436"/>
                  </a:lnTo>
                  <a:lnTo>
                    <a:pt x="4080" y="5318"/>
                  </a:lnTo>
                  <a:lnTo>
                    <a:pt x="4095" y="5215"/>
                  </a:lnTo>
                  <a:lnTo>
                    <a:pt x="4124" y="5112"/>
                  </a:lnTo>
                  <a:lnTo>
                    <a:pt x="4139" y="5083"/>
                  </a:lnTo>
                  <a:close/>
                  <a:moveTo>
                    <a:pt x="2607" y="6114"/>
                  </a:moveTo>
                  <a:lnTo>
                    <a:pt x="2622" y="6129"/>
                  </a:lnTo>
                  <a:lnTo>
                    <a:pt x="2696" y="6246"/>
                  </a:lnTo>
                  <a:lnTo>
                    <a:pt x="2769" y="6453"/>
                  </a:lnTo>
                  <a:lnTo>
                    <a:pt x="2799" y="6556"/>
                  </a:lnTo>
                  <a:lnTo>
                    <a:pt x="2813" y="6644"/>
                  </a:lnTo>
                  <a:lnTo>
                    <a:pt x="2799" y="6703"/>
                  </a:lnTo>
                  <a:lnTo>
                    <a:pt x="2784" y="6718"/>
                  </a:lnTo>
                  <a:lnTo>
                    <a:pt x="2755" y="6732"/>
                  </a:lnTo>
                  <a:lnTo>
                    <a:pt x="2725" y="6718"/>
                  </a:lnTo>
                  <a:lnTo>
                    <a:pt x="2710" y="6703"/>
                  </a:lnTo>
                  <a:lnTo>
                    <a:pt x="2637" y="6570"/>
                  </a:lnTo>
                  <a:lnTo>
                    <a:pt x="2593" y="6438"/>
                  </a:lnTo>
                  <a:lnTo>
                    <a:pt x="2563" y="6305"/>
                  </a:lnTo>
                  <a:lnTo>
                    <a:pt x="2534" y="6158"/>
                  </a:lnTo>
                  <a:lnTo>
                    <a:pt x="2548" y="6129"/>
                  </a:lnTo>
                  <a:lnTo>
                    <a:pt x="2578" y="6114"/>
                  </a:lnTo>
                  <a:close/>
                  <a:moveTo>
                    <a:pt x="722" y="6202"/>
                  </a:moveTo>
                  <a:lnTo>
                    <a:pt x="751" y="6217"/>
                  </a:lnTo>
                  <a:lnTo>
                    <a:pt x="766" y="6232"/>
                  </a:lnTo>
                  <a:lnTo>
                    <a:pt x="810" y="6350"/>
                  </a:lnTo>
                  <a:lnTo>
                    <a:pt x="869" y="6453"/>
                  </a:lnTo>
                  <a:lnTo>
                    <a:pt x="928" y="6541"/>
                  </a:lnTo>
                  <a:lnTo>
                    <a:pt x="1016" y="6629"/>
                  </a:lnTo>
                  <a:lnTo>
                    <a:pt x="1105" y="6718"/>
                  </a:lnTo>
                  <a:lnTo>
                    <a:pt x="1193" y="6777"/>
                  </a:lnTo>
                  <a:lnTo>
                    <a:pt x="1296" y="6836"/>
                  </a:lnTo>
                  <a:lnTo>
                    <a:pt x="1414" y="6895"/>
                  </a:lnTo>
                  <a:lnTo>
                    <a:pt x="1429" y="6909"/>
                  </a:lnTo>
                  <a:lnTo>
                    <a:pt x="1444" y="6953"/>
                  </a:lnTo>
                  <a:lnTo>
                    <a:pt x="1429" y="6983"/>
                  </a:lnTo>
                  <a:lnTo>
                    <a:pt x="1385" y="6983"/>
                  </a:lnTo>
                  <a:lnTo>
                    <a:pt x="1252" y="6968"/>
                  </a:lnTo>
                  <a:lnTo>
                    <a:pt x="1120" y="6909"/>
                  </a:lnTo>
                  <a:lnTo>
                    <a:pt x="1002" y="6836"/>
                  </a:lnTo>
                  <a:lnTo>
                    <a:pt x="899" y="6747"/>
                  </a:lnTo>
                  <a:lnTo>
                    <a:pt x="810" y="6644"/>
                  </a:lnTo>
                  <a:lnTo>
                    <a:pt x="737" y="6512"/>
                  </a:lnTo>
                  <a:lnTo>
                    <a:pt x="692" y="6394"/>
                  </a:lnTo>
                  <a:lnTo>
                    <a:pt x="678" y="6246"/>
                  </a:lnTo>
                  <a:lnTo>
                    <a:pt x="678" y="6232"/>
                  </a:lnTo>
                  <a:lnTo>
                    <a:pt x="692" y="6217"/>
                  </a:lnTo>
                  <a:lnTo>
                    <a:pt x="722" y="6202"/>
                  </a:lnTo>
                  <a:close/>
                  <a:moveTo>
                    <a:pt x="2534" y="1"/>
                  </a:moveTo>
                  <a:lnTo>
                    <a:pt x="2327" y="16"/>
                  </a:lnTo>
                  <a:lnTo>
                    <a:pt x="2106" y="60"/>
                  </a:lnTo>
                  <a:lnTo>
                    <a:pt x="1974" y="104"/>
                  </a:lnTo>
                  <a:lnTo>
                    <a:pt x="1856" y="148"/>
                  </a:lnTo>
                  <a:lnTo>
                    <a:pt x="1606" y="281"/>
                  </a:lnTo>
                  <a:lnTo>
                    <a:pt x="1385" y="428"/>
                  </a:lnTo>
                  <a:lnTo>
                    <a:pt x="1178" y="605"/>
                  </a:lnTo>
                  <a:lnTo>
                    <a:pt x="1002" y="796"/>
                  </a:lnTo>
                  <a:lnTo>
                    <a:pt x="825" y="1017"/>
                  </a:lnTo>
                  <a:lnTo>
                    <a:pt x="678" y="1253"/>
                  </a:lnTo>
                  <a:lnTo>
                    <a:pt x="545" y="1518"/>
                  </a:lnTo>
                  <a:lnTo>
                    <a:pt x="427" y="1783"/>
                  </a:lnTo>
                  <a:lnTo>
                    <a:pt x="324" y="2048"/>
                  </a:lnTo>
                  <a:lnTo>
                    <a:pt x="236" y="2343"/>
                  </a:lnTo>
                  <a:lnTo>
                    <a:pt x="162" y="2623"/>
                  </a:lnTo>
                  <a:lnTo>
                    <a:pt x="88" y="2917"/>
                  </a:lnTo>
                  <a:lnTo>
                    <a:pt x="44" y="3212"/>
                  </a:lnTo>
                  <a:lnTo>
                    <a:pt x="15" y="3507"/>
                  </a:lnTo>
                  <a:lnTo>
                    <a:pt x="0" y="3786"/>
                  </a:lnTo>
                  <a:lnTo>
                    <a:pt x="44" y="4096"/>
                  </a:lnTo>
                  <a:lnTo>
                    <a:pt x="118" y="4405"/>
                  </a:lnTo>
                  <a:lnTo>
                    <a:pt x="118" y="4435"/>
                  </a:lnTo>
                  <a:lnTo>
                    <a:pt x="103" y="4449"/>
                  </a:lnTo>
                  <a:lnTo>
                    <a:pt x="88" y="4464"/>
                  </a:lnTo>
                  <a:lnTo>
                    <a:pt x="74" y="4479"/>
                  </a:lnTo>
                  <a:lnTo>
                    <a:pt x="44" y="4464"/>
                  </a:lnTo>
                  <a:lnTo>
                    <a:pt x="29" y="4449"/>
                  </a:lnTo>
                  <a:lnTo>
                    <a:pt x="0" y="4390"/>
                  </a:lnTo>
                  <a:lnTo>
                    <a:pt x="29" y="4803"/>
                  </a:lnTo>
                  <a:lnTo>
                    <a:pt x="88" y="5097"/>
                  </a:lnTo>
                  <a:lnTo>
                    <a:pt x="147" y="5407"/>
                  </a:lnTo>
                  <a:lnTo>
                    <a:pt x="236" y="5701"/>
                  </a:lnTo>
                  <a:lnTo>
                    <a:pt x="339" y="5981"/>
                  </a:lnTo>
                  <a:lnTo>
                    <a:pt x="471" y="6261"/>
                  </a:lnTo>
                  <a:lnTo>
                    <a:pt x="633" y="6512"/>
                  </a:lnTo>
                  <a:lnTo>
                    <a:pt x="810" y="6762"/>
                  </a:lnTo>
                  <a:lnTo>
                    <a:pt x="913" y="6865"/>
                  </a:lnTo>
                  <a:lnTo>
                    <a:pt x="1016" y="6983"/>
                  </a:lnTo>
                  <a:lnTo>
                    <a:pt x="1223" y="7145"/>
                  </a:lnTo>
                  <a:lnTo>
                    <a:pt x="1444" y="7292"/>
                  </a:lnTo>
                  <a:lnTo>
                    <a:pt x="1665" y="7410"/>
                  </a:lnTo>
                  <a:lnTo>
                    <a:pt x="1915" y="7513"/>
                  </a:lnTo>
                  <a:lnTo>
                    <a:pt x="2165" y="7587"/>
                  </a:lnTo>
                  <a:lnTo>
                    <a:pt x="2416" y="7631"/>
                  </a:lnTo>
                  <a:lnTo>
                    <a:pt x="2681" y="7660"/>
                  </a:lnTo>
                  <a:lnTo>
                    <a:pt x="2946" y="7675"/>
                  </a:lnTo>
                  <a:lnTo>
                    <a:pt x="3211" y="7660"/>
                  </a:lnTo>
                  <a:lnTo>
                    <a:pt x="3476" y="7631"/>
                  </a:lnTo>
                  <a:lnTo>
                    <a:pt x="3741" y="7587"/>
                  </a:lnTo>
                  <a:lnTo>
                    <a:pt x="3992" y="7528"/>
                  </a:lnTo>
                  <a:lnTo>
                    <a:pt x="4242" y="7454"/>
                  </a:lnTo>
                  <a:lnTo>
                    <a:pt x="4493" y="7366"/>
                  </a:lnTo>
                  <a:lnTo>
                    <a:pt x="4743" y="7263"/>
                  </a:lnTo>
                  <a:lnTo>
                    <a:pt x="4979" y="7160"/>
                  </a:lnTo>
                  <a:lnTo>
                    <a:pt x="5259" y="6983"/>
                  </a:lnTo>
                  <a:lnTo>
                    <a:pt x="5406" y="6895"/>
                  </a:lnTo>
                  <a:lnTo>
                    <a:pt x="5539" y="6791"/>
                  </a:lnTo>
                  <a:lnTo>
                    <a:pt x="5656" y="6688"/>
                  </a:lnTo>
                  <a:lnTo>
                    <a:pt x="5774" y="6570"/>
                  </a:lnTo>
                  <a:lnTo>
                    <a:pt x="5892" y="6453"/>
                  </a:lnTo>
                  <a:lnTo>
                    <a:pt x="5995" y="6320"/>
                  </a:lnTo>
                  <a:lnTo>
                    <a:pt x="6069" y="6187"/>
                  </a:lnTo>
                  <a:lnTo>
                    <a:pt x="6143" y="6025"/>
                  </a:lnTo>
                  <a:lnTo>
                    <a:pt x="6201" y="5878"/>
                  </a:lnTo>
                  <a:lnTo>
                    <a:pt x="6231" y="5716"/>
                  </a:lnTo>
                  <a:lnTo>
                    <a:pt x="6260" y="5554"/>
                  </a:lnTo>
                  <a:lnTo>
                    <a:pt x="6246" y="5377"/>
                  </a:lnTo>
                  <a:lnTo>
                    <a:pt x="6231" y="5230"/>
                  </a:lnTo>
                  <a:lnTo>
                    <a:pt x="6172" y="5068"/>
                  </a:lnTo>
                  <a:lnTo>
                    <a:pt x="6113" y="4950"/>
                  </a:lnTo>
                  <a:lnTo>
                    <a:pt x="6039" y="4832"/>
                  </a:lnTo>
                  <a:lnTo>
                    <a:pt x="5966" y="4729"/>
                  </a:lnTo>
                  <a:lnTo>
                    <a:pt x="5877" y="4641"/>
                  </a:lnTo>
                  <a:lnTo>
                    <a:pt x="5774" y="4552"/>
                  </a:lnTo>
                  <a:lnTo>
                    <a:pt x="5671" y="4464"/>
                  </a:lnTo>
                  <a:lnTo>
                    <a:pt x="5435" y="4317"/>
                  </a:lnTo>
                  <a:lnTo>
                    <a:pt x="4935" y="4052"/>
                  </a:lnTo>
                  <a:lnTo>
                    <a:pt x="4699" y="3919"/>
                  </a:lnTo>
                  <a:lnTo>
                    <a:pt x="4463" y="3757"/>
                  </a:lnTo>
                  <a:lnTo>
                    <a:pt x="4287" y="3610"/>
                  </a:lnTo>
                  <a:lnTo>
                    <a:pt x="4124" y="3448"/>
                  </a:lnTo>
                  <a:lnTo>
                    <a:pt x="4007" y="3286"/>
                  </a:lnTo>
                  <a:lnTo>
                    <a:pt x="3904" y="3124"/>
                  </a:lnTo>
                  <a:lnTo>
                    <a:pt x="3830" y="2962"/>
                  </a:lnTo>
                  <a:lnTo>
                    <a:pt x="3771" y="2785"/>
                  </a:lnTo>
                  <a:lnTo>
                    <a:pt x="3727" y="2623"/>
                  </a:lnTo>
                  <a:lnTo>
                    <a:pt x="3697" y="2446"/>
                  </a:lnTo>
                  <a:lnTo>
                    <a:pt x="3668" y="2078"/>
                  </a:lnTo>
                  <a:lnTo>
                    <a:pt x="3668" y="1695"/>
                  </a:lnTo>
                  <a:lnTo>
                    <a:pt x="3638" y="1297"/>
                  </a:lnTo>
                  <a:lnTo>
                    <a:pt x="3624" y="1091"/>
                  </a:lnTo>
                  <a:lnTo>
                    <a:pt x="3594" y="885"/>
                  </a:lnTo>
                  <a:lnTo>
                    <a:pt x="3565" y="782"/>
                  </a:lnTo>
                  <a:lnTo>
                    <a:pt x="3535" y="678"/>
                  </a:lnTo>
                  <a:lnTo>
                    <a:pt x="3506" y="590"/>
                  </a:lnTo>
                  <a:lnTo>
                    <a:pt x="3462" y="502"/>
                  </a:lnTo>
                  <a:lnTo>
                    <a:pt x="3403" y="413"/>
                  </a:lnTo>
                  <a:lnTo>
                    <a:pt x="3359" y="340"/>
                  </a:lnTo>
                  <a:lnTo>
                    <a:pt x="3226" y="222"/>
                  </a:lnTo>
                  <a:lnTo>
                    <a:pt x="3079" y="119"/>
                  </a:lnTo>
                  <a:lnTo>
                    <a:pt x="2902" y="45"/>
                  </a:lnTo>
                  <a:lnTo>
                    <a:pt x="2725" y="16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3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708" y="781"/>
                  </a:move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575" y="766"/>
                  </a:lnTo>
                  <a:lnTo>
                    <a:pt x="443" y="707"/>
                  </a:lnTo>
                  <a:lnTo>
                    <a:pt x="325" y="634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133" y="442"/>
                  </a:lnTo>
                  <a:lnTo>
                    <a:pt x="60" y="310"/>
                  </a:lnTo>
                  <a:lnTo>
                    <a:pt x="15" y="192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" y="30"/>
                  </a:lnTo>
                  <a:lnTo>
                    <a:pt x="15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74" y="15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133" y="148"/>
                  </a:lnTo>
                  <a:lnTo>
                    <a:pt x="192" y="251"/>
                  </a:lnTo>
                  <a:lnTo>
                    <a:pt x="251" y="339"/>
                  </a:lnTo>
                  <a:lnTo>
                    <a:pt x="339" y="427"/>
                  </a:lnTo>
                  <a:lnTo>
                    <a:pt x="428" y="516"/>
                  </a:lnTo>
                  <a:lnTo>
                    <a:pt x="516" y="575"/>
                  </a:lnTo>
                  <a:lnTo>
                    <a:pt x="619" y="634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752" y="707"/>
                  </a:lnTo>
                  <a:lnTo>
                    <a:pt x="767" y="751"/>
                  </a:lnTo>
                  <a:lnTo>
                    <a:pt x="752" y="781"/>
                  </a:lnTo>
                  <a:lnTo>
                    <a:pt x="708" y="78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3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222" y="619"/>
                  </a:moveTo>
                  <a:lnTo>
                    <a:pt x="222" y="619"/>
                  </a:lnTo>
                  <a:lnTo>
                    <a:pt x="192" y="605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04" y="457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30" y="192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5" y="16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74" y="1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163" y="133"/>
                  </a:lnTo>
                  <a:lnTo>
                    <a:pt x="236" y="340"/>
                  </a:lnTo>
                  <a:lnTo>
                    <a:pt x="266" y="443"/>
                  </a:lnTo>
                  <a:lnTo>
                    <a:pt x="280" y="531"/>
                  </a:lnTo>
                  <a:lnTo>
                    <a:pt x="266" y="590"/>
                  </a:lnTo>
                  <a:lnTo>
                    <a:pt x="251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3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251" y="855"/>
                  </a:moveTo>
                  <a:lnTo>
                    <a:pt x="251" y="855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148" y="767"/>
                  </a:lnTo>
                  <a:lnTo>
                    <a:pt x="89" y="678"/>
                  </a:lnTo>
                  <a:lnTo>
                    <a:pt x="44" y="575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0" y="354"/>
                  </a:lnTo>
                  <a:lnTo>
                    <a:pt x="0" y="236"/>
                  </a:lnTo>
                  <a:lnTo>
                    <a:pt x="15" y="1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9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118" y="1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236"/>
                  </a:lnTo>
                  <a:lnTo>
                    <a:pt x="177" y="428"/>
                  </a:lnTo>
                  <a:lnTo>
                    <a:pt x="221" y="605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310" y="811"/>
                  </a:lnTo>
                  <a:lnTo>
                    <a:pt x="295" y="840"/>
                  </a:lnTo>
                  <a:lnTo>
                    <a:pt x="280" y="855"/>
                  </a:lnTo>
                  <a:lnTo>
                    <a:pt x="251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3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237" y="663"/>
                  </a:moveTo>
                  <a:lnTo>
                    <a:pt x="237" y="663"/>
                  </a:lnTo>
                  <a:lnTo>
                    <a:pt x="222" y="663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119" y="501"/>
                  </a:lnTo>
                  <a:lnTo>
                    <a:pt x="74" y="354"/>
                  </a:lnTo>
                  <a:lnTo>
                    <a:pt x="30" y="206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6" y="30"/>
                  </a:lnTo>
                  <a:lnTo>
                    <a:pt x="16" y="1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163" y="162"/>
                  </a:lnTo>
                  <a:lnTo>
                    <a:pt x="222" y="309"/>
                  </a:lnTo>
                  <a:lnTo>
                    <a:pt x="266" y="457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81" y="648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37" y="663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3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265" y="826"/>
                  </a:moveTo>
                  <a:lnTo>
                    <a:pt x="265" y="826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162" y="737"/>
                  </a:lnTo>
                  <a:lnTo>
                    <a:pt x="118" y="649"/>
                  </a:lnTo>
                  <a:lnTo>
                    <a:pt x="74" y="546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15" y="354"/>
                  </a:lnTo>
                  <a:lnTo>
                    <a:pt x="0" y="207"/>
                  </a:lnTo>
                  <a:lnTo>
                    <a:pt x="0" y="133"/>
                  </a:lnTo>
                  <a:lnTo>
                    <a:pt x="15" y="60"/>
                  </a:lnTo>
                  <a:lnTo>
                    <a:pt x="30" y="30"/>
                  </a:lnTo>
                  <a:lnTo>
                    <a:pt x="44" y="16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103" y="16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48" y="237"/>
                  </a:lnTo>
                  <a:lnTo>
                    <a:pt x="192" y="413"/>
                  </a:lnTo>
                  <a:lnTo>
                    <a:pt x="251" y="575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82"/>
                  </a:lnTo>
                  <a:lnTo>
                    <a:pt x="310" y="796"/>
                  </a:lnTo>
                  <a:lnTo>
                    <a:pt x="295" y="811"/>
                  </a:lnTo>
                  <a:lnTo>
                    <a:pt x="265" y="826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3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148" y="973"/>
                  </a:moveTo>
                  <a:lnTo>
                    <a:pt x="148" y="973"/>
                  </a:lnTo>
                  <a:lnTo>
                    <a:pt x="133" y="958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60" y="840"/>
                  </a:lnTo>
                  <a:lnTo>
                    <a:pt x="15" y="722"/>
                  </a:lnTo>
                  <a:lnTo>
                    <a:pt x="1" y="605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54"/>
                  </a:lnTo>
                  <a:lnTo>
                    <a:pt x="30" y="236"/>
                  </a:lnTo>
                  <a:lnTo>
                    <a:pt x="74" y="133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48" y="1"/>
                  </a:lnTo>
                  <a:lnTo>
                    <a:pt x="163" y="1"/>
                  </a:lnTo>
                  <a:lnTo>
                    <a:pt x="163" y="1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207" y="30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177" y="266"/>
                  </a:lnTo>
                  <a:lnTo>
                    <a:pt x="163" y="487"/>
                  </a:lnTo>
                  <a:lnTo>
                    <a:pt x="163" y="693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29"/>
                  </a:lnTo>
                  <a:lnTo>
                    <a:pt x="192" y="958"/>
                  </a:lnTo>
                  <a:lnTo>
                    <a:pt x="177" y="958"/>
                  </a:lnTo>
                  <a:lnTo>
                    <a:pt x="148" y="973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3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44" y="855"/>
                  </a:moveTo>
                  <a:lnTo>
                    <a:pt x="44" y="855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0" y="841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620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44" y="222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18" y="1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177" y="16"/>
                  </a:lnTo>
                  <a:lnTo>
                    <a:pt x="191" y="45"/>
                  </a:lnTo>
                  <a:lnTo>
                    <a:pt x="191" y="45"/>
                  </a:lnTo>
                  <a:lnTo>
                    <a:pt x="191" y="237"/>
                  </a:lnTo>
                  <a:lnTo>
                    <a:pt x="177" y="443"/>
                  </a:lnTo>
                  <a:lnTo>
                    <a:pt x="147" y="634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74" y="855"/>
                  </a:lnTo>
                  <a:lnTo>
                    <a:pt x="44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3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104" y="899"/>
                  </a:moveTo>
                  <a:lnTo>
                    <a:pt x="104" y="899"/>
                  </a:lnTo>
                  <a:lnTo>
                    <a:pt x="74" y="899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15" y="767"/>
                  </a:lnTo>
                  <a:lnTo>
                    <a:pt x="1" y="649"/>
                  </a:lnTo>
                  <a:lnTo>
                    <a:pt x="1" y="546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" y="325"/>
                  </a:lnTo>
                  <a:lnTo>
                    <a:pt x="60" y="207"/>
                  </a:lnTo>
                  <a:lnTo>
                    <a:pt x="104" y="104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77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36" y="30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192" y="251"/>
                  </a:lnTo>
                  <a:lnTo>
                    <a:pt x="163" y="443"/>
                  </a:lnTo>
                  <a:lnTo>
                    <a:pt x="148" y="649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870"/>
                  </a:lnTo>
                  <a:lnTo>
                    <a:pt x="133" y="885"/>
                  </a:lnTo>
                  <a:lnTo>
                    <a:pt x="104" y="899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3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74" y="855"/>
                  </a:moveTo>
                  <a:lnTo>
                    <a:pt x="74" y="855"/>
                  </a:lnTo>
                  <a:lnTo>
                    <a:pt x="45" y="840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15" y="708"/>
                  </a:lnTo>
                  <a:lnTo>
                    <a:pt x="1" y="605"/>
                  </a:lnTo>
                  <a:lnTo>
                    <a:pt x="15" y="487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74" y="281"/>
                  </a:lnTo>
                  <a:lnTo>
                    <a:pt x="118" y="177"/>
                  </a:lnTo>
                  <a:lnTo>
                    <a:pt x="177" y="89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80" y="1"/>
                  </a:lnTo>
                  <a:lnTo>
                    <a:pt x="280" y="1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39" y="3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251" y="236"/>
                  </a:lnTo>
                  <a:lnTo>
                    <a:pt x="192" y="428"/>
                  </a:lnTo>
                  <a:lnTo>
                    <a:pt x="148" y="619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33" y="826"/>
                  </a:lnTo>
                  <a:lnTo>
                    <a:pt x="118" y="840"/>
                  </a:lnTo>
                  <a:lnTo>
                    <a:pt x="74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3"/>
            <p:cNvSpPr/>
            <p:nvPr/>
          </p:nvSpPr>
          <p:spPr>
            <a:xfrm>
              <a:off x="3724366" y="-1855188"/>
              <a:ext cx="585951" cy="718378"/>
            </a:xfrm>
            <a:custGeom>
              <a:avLst/>
              <a:gdLst/>
              <a:ahLst/>
              <a:cxnLst/>
              <a:rect l="l" t="t" r="r" b="b"/>
              <a:pathLst>
                <a:path w="6261" h="7676" fill="none" extrusionOk="0">
                  <a:moveTo>
                    <a:pt x="2534" y="1"/>
                  </a:moveTo>
                  <a:lnTo>
                    <a:pt x="2534" y="1"/>
                  </a:lnTo>
                  <a:lnTo>
                    <a:pt x="2327" y="16"/>
                  </a:lnTo>
                  <a:lnTo>
                    <a:pt x="2106" y="60"/>
                  </a:lnTo>
                  <a:lnTo>
                    <a:pt x="2106" y="60"/>
                  </a:lnTo>
                  <a:lnTo>
                    <a:pt x="1974" y="104"/>
                  </a:lnTo>
                  <a:lnTo>
                    <a:pt x="1856" y="148"/>
                  </a:lnTo>
                  <a:lnTo>
                    <a:pt x="1606" y="281"/>
                  </a:lnTo>
                  <a:lnTo>
                    <a:pt x="1385" y="428"/>
                  </a:lnTo>
                  <a:lnTo>
                    <a:pt x="1178" y="605"/>
                  </a:lnTo>
                  <a:lnTo>
                    <a:pt x="1002" y="796"/>
                  </a:lnTo>
                  <a:lnTo>
                    <a:pt x="825" y="1017"/>
                  </a:lnTo>
                  <a:lnTo>
                    <a:pt x="678" y="1253"/>
                  </a:lnTo>
                  <a:lnTo>
                    <a:pt x="545" y="1518"/>
                  </a:lnTo>
                  <a:lnTo>
                    <a:pt x="427" y="1783"/>
                  </a:lnTo>
                  <a:lnTo>
                    <a:pt x="324" y="2048"/>
                  </a:lnTo>
                  <a:lnTo>
                    <a:pt x="236" y="2343"/>
                  </a:lnTo>
                  <a:lnTo>
                    <a:pt x="162" y="2623"/>
                  </a:lnTo>
                  <a:lnTo>
                    <a:pt x="88" y="2917"/>
                  </a:lnTo>
                  <a:lnTo>
                    <a:pt x="44" y="3212"/>
                  </a:lnTo>
                  <a:lnTo>
                    <a:pt x="15" y="3507"/>
                  </a:lnTo>
                  <a:lnTo>
                    <a:pt x="0" y="3786"/>
                  </a:lnTo>
                  <a:lnTo>
                    <a:pt x="0" y="3786"/>
                  </a:lnTo>
                  <a:lnTo>
                    <a:pt x="44" y="4096"/>
                  </a:lnTo>
                  <a:lnTo>
                    <a:pt x="118" y="4405"/>
                  </a:lnTo>
                  <a:lnTo>
                    <a:pt x="118" y="4405"/>
                  </a:lnTo>
                  <a:lnTo>
                    <a:pt x="118" y="4435"/>
                  </a:lnTo>
                  <a:lnTo>
                    <a:pt x="103" y="4449"/>
                  </a:lnTo>
                  <a:lnTo>
                    <a:pt x="88" y="4464"/>
                  </a:lnTo>
                  <a:lnTo>
                    <a:pt x="74" y="4479"/>
                  </a:lnTo>
                  <a:lnTo>
                    <a:pt x="74" y="4479"/>
                  </a:lnTo>
                  <a:lnTo>
                    <a:pt x="44" y="4464"/>
                  </a:lnTo>
                  <a:lnTo>
                    <a:pt x="29" y="4449"/>
                  </a:lnTo>
                  <a:lnTo>
                    <a:pt x="29" y="4449"/>
                  </a:lnTo>
                  <a:lnTo>
                    <a:pt x="0" y="4390"/>
                  </a:lnTo>
                  <a:lnTo>
                    <a:pt x="0" y="4390"/>
                  </a:lnTo>
                  <a:lnTo>
                    <a:pt x="29" y="4803"/>
                  </a:lnTo>
                  <a:lnTo>
                    <a:pt x="29" y="4803"/>
                  </a:lnTo>
                  <a:lnTo>
                    <a:pt x="88" y="5097"/>
                  </a:lnTo>
                  <a:lnTo>
                    <a:pt x="147" y="5407"/>
                  </a:lnTo>
                  <a:lnTo>
                    <a:pt x="236" y="5701"/>
                  </a:lnTo>
                  <a:lnTo>
                    <a:pt x="339" y="5981"/>
                  </a:lnTo>
                  <a:lnTo>
                    <a:pt x="471" y="6261"/>
                  </a:lnTo>
                  <a:lnTo>
                    <a:pt x="633" y="6512"/>
                  </a:lnTo>
                  <a:lnTo>
                    <a:pt x="810" y="6762"/>
                  </a:lnTo>
                  <a:lnTo>
                    <a:pt x="913" y="6865"/>
                  </a:lnTo>
                  <a:lnTo>
                    <a:pt x="1016" y="6983"/>
                  </a:lnTo>
                  <a:lnTo>
                    <a:pt x="1016" y="6983"/>
                  </a:lnTo>
                  <a:lnTo>
                    <a:pt x="1223" y="7145"/>
                  </a:lnTo>
                  <a:lnTo>
                    <a:pt x="1444" y="7292"/>
                  </a:lnTo>
                  <a:lnTo>
                    <a:pt x="1665" y="7410"/>
                  </a:lnTo>
                  <a:lnTo>
                    <a:pt x="1915" y="7513"/>
                  </a:lnTo>
                  <a:lnTo>
                    <a:pt x="2165" y="7587"/>
                  </a:lnTo>
                  <a:lnTo>
                    <a:pt x="2416" y="7631"/>
                  </a:lnTo>
                  <a:lnTo>
                    <a:pt x="2681" y="7660"/>
                  </a:lnTo>
                  <a:lnTo>
                    <a:pt x="2946" y="7675"/>
                  </a:lnTo>
                  <a:lnTo>
                    <a:pt x="2946" y="7675"/>
                  </a:lnTo>
                  <a:lnTo>
                    <a:pt x="3211" y="7660"/>
                  </a:lnTo>
                  <a:lnTo>
                    <a:pt x="3476" y="7631"/>
                  </a:lnTo>
                  <a:lnTo>
                    <a:pt x="3741" y="7587"/>
                  </a:lnTo>
                  <a:lnTo>
                    <a:pt x="3992" y="7528"/>
                  </a:lnTo>
                  <a:lnTo>
                    <a:pt x="4242" y="7454"/>
                  </a:lnTo>
                  <a:lnTo>
                    <a:pt x="4493" y="7366"/>
                  </a:lnTo>
                  <a:lnTo>
                    <a:pt x="4743" y="7263"/>
                  </a:lnTo>
                  <a:lnTo>
                    <a:pt x="4979" y="7160"/>
                  </a:lnTo>
                  <a:lnTo>
                    <a:pt x="4979" y="7160"/>
                  </a:lnTo>
                  <a:lnTo>
                    <a:pt x="5259" y="6983"/>
                  </a:lnTo>
                  <a:lnTo>
                    <a:pt x="5406" y="6895"/>
                  </a:lnTo>
                  <a:lnTo>
                    <a:pt x="5539" y="6791"/>
                  </a:lnTo>
                  <a:lnTo>
                    <a:pt x="5656" y="6688"/>
                  </a:lnTo>
                  <a:lnTo>
                    <a:pt x="5774" y="6570"/>
                  </a:lnTo>
                  <a:lnTo>
                    <a:pt x="5892" y="6453"/>
                  </a:lnTo>
                  <a:lnTo>
                    <a:pt x="5995" y="6320"/>
                  </a:lnTo>
                  <a:lnTo>
                    <a:pt x="5995" y="6320"/>
                  </a:lnTo>
                  <a:lnTo>
                    <a:pt x="6069" y="6187"/>
                  </a:lnTo>
                  <a:lnTo>
                    <a:pt x="6143" y="6025"/>
                  </a:lnTo>
                  <a:lnTo>
                    <a:pt x="6201" y="5878"/>
                  </a:lnTo>
                  <a:lnTo>
                    <a:pt x="6231" y="5716"/>
                  </a:lnTo>
                  <a:lnTo>
                    <a:pt x="6260" y="5554"/>
                  </a:lnTo>
                  <a:lnTo>
                    <a:pt x="6246" y="5377"/>
                  </a:lnTo>
                  <a:lnTo>
                    <a:pt x="6231" y="5230"/>
                  </a:lnTo>
                  <a:lnTo>
                    <a:pt x="6172" y="5068"/>
                  </a:lnTo>
                  <a:lnTo>
                    <a:pt x="6172" y="5068"/>
                  </a:lnTo>
                  <a:lnTo>
                    <a:pt x="6113" y="4950"/>
                  </a:lnTo>
                  <a:lnTo>
                    <a:pt x="6039" y="4832"/>
                  </a:lnTo>
                  <a:lnTo>
                    <a:pt x="5966" y="4729"/>
                  </a:lnTo>
                  <a:lnTo>
                    <a:pt x="5877" y="4641"/>
                  </a:lnTo>
                  <a:lnTo>
                    <a:pt x="5774" y="4552"/>
                  </a:lnTo>
                  <a:lnTo>
                    <a:pt x="5671" y="4464"/>
                  </a:lnTo>
                  <a:lnTo>
                    <a:pt x="5435" y="4317"/>
                  </a:lnTo>
                  <a:lnTo>
                    <a:pt x="4935" y="4052"/>
                  </a:lnTo>
                  <a:lnTo>
                    <a:pt x="4699" y="3919"/>
                  </a:lnTo>
                  <a:lnTo>
                    <a:pt x="4463" y="3757"/>
                  </a:lnTo>
                  <a:lnTo>
                    <a:pt x="4463" y="3757"/>
                  </a:lnTo>
                  <a:lnTo>
                    <a:pt x="4287" y="3610"/>
                  </a:lnTo>
                  <a:lnTo>
                    <a:pt x="4124" y="3448"/>
                  </a:lnTo>
                  <a:lnTo>
                    <a:pt x="4007" y="3286"/>
                  </a:lnTo>
                  <a:lnTo>
                    <a:pt x="3904" y="3124"/>
                  </a:lnTo>
                  <a:lnTo>
                    <a:pt x="3830" y="2962"/>
                  </a:lnTo>
                  <a:lnTo>
                    <a:pt x="3771" y="2785"/>
                  </a:lnTo>
                  <a:lnTo>
                    <a:pt x="3727" y="2623"/>
                  </a:lnTo>
                  <a:lnTo>
                    <a:pt x="3697" y="2446"/>
                  </a:lnTo>
                  <a:lnTo>
                    <a:pt x="3668" y="2078"/>
                  </a:lnTo>
                  <a:lnTo>
                    <a:pt x="3668" y="1695"/>
                  </a:lnTo>
                  <a:lnTo>
                    <a:pt x="3638" y="1297"/>
                  </a:lnTo>
                  <a:lnTo>
                    <a:pt x="3624" y="1091"/>
                  </a:lnTo>
                  <a:lnTo>
                    <a:pt x="3594" y="885"/>
                  </a:lnTo>
                  <a:lnTo>
                    <a:pt x="3594" y="885"/>
                  </a:lnTo>
                  <a:lnTo>
                    <a:pt x="3565" y="782"/>
                  </a:lnTo>
                  <a:lnTo>
                    <a:pt x="3535" y="678"/>
                  </a:lnTo>
                  <a:lnTo>
                    <a:pt x="3506" y="590"/>
                  </a:lnTo>
                  <a:lnTo>
                    <a:pt x="3462" y="502"/>
                  </a:lnTo>
                  <a:lnTo>
                    <a:pt x="3403" y="413"/>
                  </a:lnTo>
                  <a:lnTo>
                    <a:pt x="3359" y="340"/>
                  </a:lnTo>
                  <a:lnTo>
                    <a:pt x="3226" y="222"/>
                  </a:lnTo>
                  <a:lnTo>
                    <a:pt x="3079" y="119"/>
                  </a:lnTo>
                  <a:lnTo>
                    <a:pt x="2902" y="45"/>
                  </a:lnTo>
                  <a:lnTo>
                    <a:pt x="2725" y="16"/>
                  </a:lnTo>
                  <a:lnTo>
                    <a:pt x="2534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3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extrusionOk="0">
                  <a:moveTo>
                    <a:pt x="60" y="0"/>
                  </a:moveTo>
                  <a:lnTo>
                    <a:pt x="16" y="15"/>
                  </a:lnTo>
                  <a:lnTo>
                    <a:pt x="16" y="30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3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60" y="0"/>
                  </a:moveTo>
                  <a:lnTo>
                    <a:pt x="60" y="0"/>
                  </a:lnTo>
                  <a:lnTo>
                    <a:pt x="16" y="15"/>
                  </a:lnTo>
                  <a:lnTo>
                    <a:pt x="16" y="30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37" y="663"/>
                  </a:lnTo>
                  <a:lnTo>
                    <a:pt x="237" y="663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74" y="0"/>
                  </a:lnTo>
                  <a:lnTo>
                    <a:pt x="60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3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extrusionOk="0">
                  <a:moveTo>
                    <a:pt x="177" y="1"/>
                  </a:move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04" y="899"/>
                  </a:lnTo>
                  <a:lnTo>
                    <a:pt x="133" y="885"/>
                  </a:lnTo>
                  <a:lnTo>
                    <a:pt x="148" y="870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3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192" y="1"/>
                  </a:moveTo>
                  <a:lnTo>
                    <a:pt x="192" y="1"/>
                  </a:lnTo>
                  <a:lnTo>
                    <a:pt x="177" y="1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04" y="899"/>
                  </a:lnTo>
                  <a:lnTo>
                    <a:pt x="104" y="899"/>
                  </a:lnTo>
                  <a:lnTo>
                    <a:pt x="133" y="885"/>
                  </a:lnTo>
                  <a:lnTo>
                    <a:pt x="148" y="870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192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3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extrusionOk="0">
                  <a:moveTo>
                    <a:pt x="251" y="1"/>
                  </a:move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45" y="840"/>
                  </a:lnTo>
                  <a:lnTo>
                    <a:pt x="74" y="855"/>
                  </a:lnTo>
                  <a:lnTo>
                    <a:pt x="118" y="840"/>
                  </a:lnTo>
                  <a:lnTo>
                    <a:pt x="133" y="826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3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280" y="1"/>
                  </a:moveTo>
                  <a:lnTo>
                    <a:pt x="280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45" y="840"/>
                  </a:lnTo>
                  <a:lnTo>
                    <a:pt x="74" y="855"/>
                  </a:lnTo>
                  <a:lnTo>
                    <a:pt x="74" y="855"/>
                  </a:lnTo>
                  <a:lnTo>
                    <a:pt x="118" y="840"/>
                  </a:lnTo>
                  <a:lnTo>
                    <a:pt x="133" y="826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280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3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extrusionOk="0">
                  <a:moveTo>
                    <a:pt x="118" y="1"/>
                  </a:move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3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147" y="1"/>
                  </a:moveTo>
                  <a:lnTo>
                    <a:pt x="147" y="1"/>
                  </a:lnTo>
                  <a:lnTo>
                    <a:pt x="118" y="1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44" y="855"/>
                  </a:lnTo>
                  <a:lnTo>
                    <a:pt x="44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3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extrusionOk="0">
                  <a:moveTo>
                    <a:pt x="148" y="1"/>
                  </a:move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33" y="958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192" y="958"/>
                  </a:lnTo>
                  <a:lnTo>
                    <a:pt x="207" y="929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3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163" y="1"/>
                  </a:moveTo>
                  <a:lnTo>
                    <a:pt x="163" y="1"/>
                  </a:lnTo>
                  <a:lnTo>
                    <a:pt x="148" y="1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133" y="958"/>
                  </a:lnTo>
                  <a:lnTo>
                    <a:pt x="148" y="973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192" y="958"/>
                  </a:lnTo>
                  <a:lnTo>
                    <a:pt x="207" y="929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63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3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extrusionOk="0">
                  <a:moveTo>
                    <a:pt x="59" y="1"/>
                  </a:move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80" y="855"/>
                  </a:lnTo>
                  <a:lnTo>
                    <a:pt x="295" y="840"/>
                  </a:lnTo>
                  <a:lnTo>
                    <a:pt x="310" y="811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3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89" y="1"/>
                  </a:moveTo>
                  <a:lnTo>
                    <a:pt x="89" y="1"/>
                  </a:lnTo>
                  <a:lnTo>
                    <a:pt x="59" y="1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251" y="855"/>
                  </a:lnTo>
                  <a:lnTo>
                    <a:pt x="251" y="855"/>
                  </a:lnTo>
                  <a:lnTo>
                    <a:pt x="280" y="855"/>
                  </a:lnTo>
                  <a:lnTo>
                    <a:pt x="295" y="840"/>
                  </a:lnTo>
                  <a:lnTo>
                    <a:pt x="310" y="811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89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3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3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5" y="16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74" y="1"/>
                  </a:lnTo>
                  <a:lnTo>
                    <a:pt x="45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3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extrusionOk="0">
                  <a:moveTo>
                    <a:pt x="59" y="1"/>
                  </a:moveTo>
                  <a:lnTo>
                    <a:pt x="44" y="16"/>
                  </a:lnTo>
                  <a:lnTo>
                    <a:pt x="30" y="30"/>
                  </a:lnTo>
                  <a:lnTo>
                    <a:pt x="15" y="60"/>
                  </a:lnTo>
                  <a:lnTo>
                    <a:pt x="0" y="133"/>
                  </a:lnTo>
                  <a:lnTo>
                    <a:pt x="0" y="207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10" y="796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3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44" y="16"/>
                  </a:lnTo>
                  <a:lnTo>
                    <a:pt x="30" y="30"/>
                  </a:lnTo>
                  <a:lnTo>
                    <a:pt x="15" y="60"/>
                  </a:lnTo>
                  <a:lnTo>
                    <a:pt x="0" y="133"/>
                  </a:lnTo>
                  <a:lnTo>
                    <a:pt x="0" y="207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10" y="796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59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3"/>
            <p:cNvSpPr/>
            <p:nvPr/>
          </p:nvSpPr>
          <p:spPr>
            <a:xfrm>
              <a:off x="3722963" y="-1500868"/>
              <a:ext cx="12447" cy="64856"/>
            </a:xfrm>
            <a:custGeom>
              <a:avLst/>
              <a:gdLst/>
              <a:ahLst/>
              <a:cxnLst/>
              <a:rect l="l" t="t" r="r" b="b"/>
              <a:pathLst>
                <a:path w="133" h="693" extrusionOk="0">
                  <a:moveTo>
                    <a:pt x="15" y="0"/>
                  </a:moveTo>
                  <a:lnTo>
                    <a:pt x="0" y="310"/>
                  </a:lnTo>
                  <a:lnTo>
                    <a:pt x="15" y="604"/>
                  </a:lnTo>
                  <a:lnTo>
                    <a:pt x="44" y="663"/>
                  </a:lnTo>
                  <a:lnTo>
                    <a:pt x="59" y="678"/>
                  </a:lnTo>
                  <a:lnTo>
                    <a:pt x="89" y="693"/>
                  </a:lnTo>
                  <a:lnTo>
                    <a:pt x="103" y="678"/>
                  </a:lnTo>
                  <a:lnTo>
                    <a:pt x="118" y="663"/>
                  </a:lnTo>
                  <a:lnTo>
                    <a:pt x="133" y="649"/>
                  </a:lnTo>
                  <a:lnTo>
                    <a:pt x="133" y="619"/>
                  </a:lnTo>
                  <a:lnTo>
                    <a:pt x="59" y="3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3"/>
            <p:cNvSpPr/>
            <p:nvPr/>
          </p:nvSpPr>
          <p:spPr>
            <a:xfrm>
              <a:off x="3722963" y="-1500868"/>
              <a:ext cx="12447" cy="64856"/>
            </a:xfrm>
            <a:custGeom>
              <a:avLst/>
              <a:gdLst/>
              <a:ahLst/>
              <a:cxnLst/>
              <a:rect l="l" t="t" r="r" b="b"/>
              <a:pathLst>
                <a:path w="133" h="693" fill="none" extrusionOk="0">
                  <a:moveTo>
                    <a:pt x="15" y="0"/>
                  </a:moveTo>
                  <a:lnTo>
                    <a:pt x="15" y="0"/>
                  </a:lnTo>
                  <a:lnTo>
                    <a:pt x="0" y="310"/>
                  </a:lnTo>
                  <a:lnTo>
                    <a:pt x="15" y="604"/>
                  </a:lnTo>
                  <a:lnTo>
                    <a:pt x="15" y="604"/>
                  </a:lnTo>
                  <a:lnTo>
                    <a:pt x="44" y="663"/>
                  </a:lnTo>
                  <a:lnTo>
                    <a:pt x="44" y="663"/>
                  </a:lnTo>
                  <a:lnTo>
                    <a:pt x="59" y="678"/>
                  </a:lnTo>
                  <a:lnTo>
                    <a:pt x="89" y="693"/>
                  </a:lnTo>
                  <a:lnTo>
                    <a:pt x="89" y="693"/>
                  </a:lnTo>
                  <a:lnTo>
                    <a:pt x="103" y="678"/>
                  </a:lnTo>
                  <a:lnTo>
                    <a:pt x="118" y="663"/>
                  </a:lnTo>
                  <a:lnTo>
                    <a:pt x="133" y="649"/>
                  </a:lnTo>
                  <a:lnTo>
                    <a:pt x="133" y="619"/>
                  </a:lnTo>
                  <a:lnTo>
                    <a:pt x="133" y="619"/>
                  </a:lnTo>
                  <a:lnTo>
                    <a:pt x="59" y="310"/>
                  </a:lnTo>
                  <a:lnTo>
                    <a:pt x="15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3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extrusionOk="0">
                  <a:moveTo>
                    <a:pt x="45" y="0"/>
                  </a:moveTo>
                  <a:lnTo>
                    <a:pt x="15" y="15"/>
                  </a:lnTo>
                  <a:lnTo>
                    <a:pt x="1" y="30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3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45" y="0"/>
                  </a:moveTo>
                  <a:lnTo>
                    <a:pt x="45" y="0"/>
                  </a:lnTo>
                  <a:lnTo>
                    <a:pt x="15" y="15"/>
                  </a:lnTo>
                  <a:lnTo>
                    <a:pt x="1" y="30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74" y="15"/>
                  </a:lnTo>
                  <a:lnTo>
                    <a:pt x="45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23"/>
          <p:cNvGrpSpPr/>
          <p:nvPr/>
        </p:nvGrpSpPr>
        <p:grpSpPr>
          <a:xfrm>
            <a:off x="-2472723" y="-2929334"/>
            <a:ext cx="13808214" cy="9657390"/>
            <a:chOff x="-2472723" y="-2929334"/>
            <a:chExt cx="13808214" cy="9657390"/>
          </a:xfrm>
        </p:grpSpPr>
        <p:sp>
          <p:nvSpPr>
            <p:cNvPr id="1945" name="Google Shape;1945;p23"/>
            <p:cNvSpPr/>
            <p:nvPr/>
          </p:nvSpPr>
          <p:spPr>
            <a:xfrm rot="5725307" flipH="1">
              <a:off x="-2437447" y="3147679"/>
              <a:ext cx="3557510" cy="3306718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3"/>
            <p:cNvSpPr/>
            <p:nvPr/>
          </p:nvSpPr>
          <p:spPr>
            <a:xfrm rot="7241147" flipH="1">
              <a:off x="7227028" y="-2209226"/>
              <a:ext cx="3557598" cy="3306800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7" name="Google Shape;1947;p23"/>
            <p:cNvGrpSpPr/>
            <p:nvPr/>
          </p:nvGrpSpPr>
          <p:grpSpPr>
            <a:xfrm rot="9156199" flipH="1">
              <a:off x="8461833" y="1678544"/>
              <a:ext cx="605377" cy="481386"/>
              <a:chOff x="7917675" y="-1178675"/>
              <a:chExt cx="547275" cy="435150"/>
            </a:xfrm>
          </p:grpSpPr>
          <p:sp>
            <p:nvSpPr>
              <p:cNvPr id="1948" name="Google Shape;1948;p23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3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0" name="Google Shape;1950;p23"/>
            <p:cNvGrpSpPr/>
            <p:nvPr/>
          </p:nvGrpSpPr>
          <p:grpSpPr>
            <a:xfrm rot="-9156199">
              <a:off x="9708" y="3062519"/>
              <a:ext cx="605377" cy="481386"/>
              <a:chOff x="7917675" y="-1178675"/>
              <a:chExt cx="547275" cy="435150"/>
            </a:xfrm>
          </p:grpSpPr>
          <p:sp>
            <p:nvSpPr>
              <p:cNvPr id="1951" name="Google Shape;1951;p23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3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oogle Shape;1954;p24"/>
          <p:cNvGrpSpPr/>
          <p:nvPr/>
        </p:nvGrpSpPr>
        <p:grpSpPr>
          <a:xfrm rot="8407924" flipH="1">
            <a:off x="-2796138" y="-3090866"/>
            <a:ext cx="4642480" cy="4884180"/>
            <a:chOff x="6324427" y="3165228"/>
            <a:chExt cx="4642626" cy="4884333"/>
          </a:xfrm>
        </p:grpSpPr>
        <p:sp>
          <p:nvSpPr>
            <p:cNvPr id="1955" name="Google Shape;1955;p24"/>
            <p:cNvSpPr/>
            <p:nvPr/>
          </p:nvSpPr>
          <p:spPr>
            <a:xfrm rot="-7200104" flipH="1">
              <a:off x="6866937" y="4028950"/>
              <a:ext cx="3557606" cy="3306808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6" name="Google Shape;1956;p24"/>
            <p:cNvGrpSpPr/>
            <p:nvPr/>
          </p:nvGrpSpPr>
          <p:grpSpPr>
            <a:xfrm rot="9156199" flipH="1">
              <a:off x="8431360" y="3277519"/>
              <a:ext cx="605377" cy="481386"/>
              <a:chOff x="7917675" y="-1178675"/>
              <a:chExt cx="547275" cy="435150"/>
            </a:xfrm>
          </p:grpSpPr>
          <p:sp>
            <p:nvSpPr>
              <p:cNvPr id="1957" name="Google Shape;1957;p24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4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9" name="Google Shape;1959;p24"/>
          <p:cNvGrpSpPr/>
          <p:nvPr/>
        </p:nvGrpSpPr>
        <p:grpSpPr>
          <a:xfrm rot="8100000" flipH="1">
            <a:off x="7646659" y="3430860"/>
            <a:ext cx="3557557" cy="3690685"/>
            <a:chOff x="-1065575" y="-2362900"/>
            <a:chExt cx="3557591" cy="3690720"/>
          </a:xfrm>
        </p:grpSpPr>
        <p:sp>
          <p:nvSpPr>
            <p:cNvPr id="1960" name="Google Shape;1960;p24"/>
            <p:cNvSpPr/>
            <p:nvPr/>
          </p:nvSpPr>
          <p:spPr>
            <a:xfrm rot="10800000" flipH="1">
              <a:off x="-1065575" y="-2362900"/>
              <a:ext cx="3557591" cy="3306793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1" name="Google Shape;1961;p24"/>
            <p:cNvGrpSpPr/>
            <p:nvPr/>
          </p:nvGrpSpPr>
          <p:grpSpPr>
            <a:xfrm rot="-9156199">
              <a:off x="122310" y="734144"/>
              <a:ext cx="605377" cy="481386"/>
              <a:chOff x="7917675" y="-1178675"/>
              <a:chExt cx="547275" cy="435150"/>
            </a:xfrm>
          </p:grpSpPr>
          <p:sp>
            <p:nvSpPr>
              <p:cNvPr id="1962" name="Google Shape;1962;p24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4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64" name="Google Shape;1964;p24"/>
          <p:cNvGrpSpPr/>
          <p:nvPr/>
        </p:nvGrpSpPr>
        <p:grpSpPr>
          <a:xfrm rot="-900324">
            <a:off x="42522" y="3801770"/>
            <a:ext cx="853066" cy="1154013"/>
            <a:chOff x="5397610" y="-1456555"/>
            <a:chExt cx="1437003" cy="1943953"/>
          </a:xfrm>
        </p:grpSpPr>
        <p:sp>
          <p:nvSpPr>
            <p:cNvPr id="1965" name="Google Shape;1965;p24"/>
            <p:cNvSpPr/>
            <p:nvPr/>
          </p:nvSpPr>
          <p:spPr>
            <a:xfrm rot="1963607">
              <a:off x="5670581" y="-924009"/>
              <a:ext cx="891061" cy="1271455"/>
            </a:xfrm>
            <a:custGeom>
              <a:avLst/>
              <a:gdLst/>
              <a:ahLst/>
              <a:cxnLst/>
              <a:rect l="l" t="t" r="r" b="b"/>
              <a:pathLst>
                <a:path w="24275" h="34638" extrusionOk="0">
                  <a:moveTo>
                    <a:pt x="8666" y="1"/>
                  </a:moveTo>
                  <a:lnTo>
                    <a:pt x="8364" y="26"/>
                  </a:lnTo>
                  <a:lnTo>
                    <a:pt x="8062" y="64"/>
                  </a:lnTo>
                  <a:lnTo>
                    <a:pt x="7760" y="127"/>
                  </a:lnTo>
                  <a:lnTo>
                    <a:pt x="7459" y="202"/>
                  </a:lnTo>
                  <a:lnTo>
                    <a:pt x="7157" y="290"/>
                  </a:lnTo>
                  <a:lnTo>
                    <a:pt x="6868" y="391"/>
                  </a:lnTo>
                  <a:lnTo>
                    <a:pt x="6566" y="517"/>
                  </a:lnTo>
                  <a:lnTo>
                    <a:pt x="6276" y="642"/>
                  </a:lnTo>
                  <a:lnTo>
                    <a:pt x="6000" y="781"/>
                  </a:lnTo>
                  <a:lnTo>
                    <a:pt x="5710" y="932"/>
                  </a:lnTo>
                  <a:lnTo>
                    <a:pt x="5434" y="1095"/>
                  </a:lnTo>
                  <a:lnTo>
                    <a:pt x="4905" y="1435"/>
                  </a:lnTo>
                  <a:lnTo>
                    <a:pt x="4390" y="1774"/>
                  </a:lnTo>
                  <a:lnTo>
                    <a:pt x="3874" y="2139"/>
                  </a:lnTo>
                  <a:lnTo>
                    <a:pt x="3359" y="2529"/>
                  </a:lnTo>
                  <a:lnTo>
                    <a:pt x="2855" y="2944"/>
                  </a:lnTo>
                  <a:lnTo>
                    <a:pt x="2616" y="3158"/>
                  </a:lnTo>
                  <a:lnTo>
                    <a:pt x="2378" y="3372"/>
                  </a:lnTo>
                  <a:lnTo>
                    <a:pt x="2139" y="3598"/>
                  </a:lnTo>
                  <a:lnTo>
                    <a:pt x="1912" y="3824"/>
                  </a:lnTo>
                  <a:lnTo>
                    <a:pt x="1698" y="4063"/>
                  </a:lnTo>
                  <a:lnTo>
                    <a:pt x="1497" y="4290"/>
                  </a:lnTo>
                  <a:lnTo>
                    <a:pt x="1308" y="4529"/>
                  </a:lnTo>
                  <a:lnTo>
                    <a:pt x="1120" y="4780"/>
                  </a:lnTo>
                  <a:lnTo>
                    <a:pt x="931" y="5044"/>
                  </a:lnTo>
                  <a:lnTo>
                    <a:pt x="755" y="5321"/>
                  </a:lnTo>
                  <a:lnTo>
                    <a:pt x="592" y="5598"/>
                  </a:lnTo>
                  <a:lnTo>
                    <a:pt x="441" y="5887"/>
                  </a:lnTo>
                  <a:lnTo>
                    <a:pt x="302" y="6189"/>
                  </a:lnTo>
                  <a:lnTo>
                    <a:pt x="189" y="6491"/>
                  </a:lnTo>
                  <a:lnTo>
                    <a:pt x="101" y="6805"/>
                  </a:lnTo>
                  <a:lnTo>
                    <a:pt x="63" y="6956"/>
                  </a:lnTo>
                  <a:lnTo>
                    <a:pt x="38" y="7120"/>
                  </a:lnTo>
                  <a:lnTo>
                    <a:pt x="13" y="7333"/>
                  </a:lnTo>
                  <a:lnTo>
                    <a:pt x="0" y="7547"/>
                  </a:lnTo>
                  <a:lnTo>
                    <a:pt x="0" y="7761"/>
                  </a:lnTo>
                  <a:lnTo>
                    <a:pt x="13" y="7962"/>
                  </a:lnTo>
                  <a:lnTo>
                    <a:pt x="38" y="8176"/>
                  </a:lnTo>
                  <a:lnTo>
                    <a:pt x="63" y="8390"/>
                  </a:lnTo>
                  <a:lnTo>
                    <a:pt x="101" y="8604"/>
                  </a:lnTo>
                  <a:lnTo>
                    <a:pt x="151" y="8805"/>
                  </a:lnTo>
                  <a:lnTo>
                    <a:pt x="277" y="9220"/>
                  </a:lnTo>
                  <a:lnTo>
                    <a:pt x="428" y="9635"/>
                  </a:lnTo>
                  <a:lnTo>
                    <a:pt x="592" y="10025"/>
                  </a:lnTo>
                  <a:lnTo>
                    <a:pt x="768" y="10427"/>
                  </a:lnTo>
                  <a:lnTo>
                    <a:pt x="994" y="10893"/>
                  </a:lnTo>
                  <a:lnTo>
                    <a:pt x="1233" y="11345"/>
                  </a:lnTo>
                  <a:lnTo>
                    <a:pt x="1472" y="11798"/>
                  </a:lnTo>
                  <a:lnTo>
                    <a:pt x="1736" y="12251"/>
                  </a:lnTo>
                  <a:lnTo>
                    <a:pt x="2000" y="12691"/>
                  </a:lnTo>
                  <a:lnTo>
                    <a:pt x="2264" y="13131"/>
                  </a:lnTo>
                  <a:lnTo>
                    <a:pt x="2541" y="13572"/>
                  </a:lnTo>
                  <a:lnTo>
                    <a:pt x="2830" y="13999"/>
                  </a:lnTo>
                  <a:lnTo>
                    <a:pt x="3421" y="14854"/>
                  </a:lnTo>
                  <a:lnTo>
                    <a:pt x="4025" y="15697"/>
                  </a:lnTo>
                  <a:lnTo>
                    <a:pt x="4654" y="16515"/>
                  </a:lnTo>
                  <a:lnTo>
                    <a:pt x="5283" y="17332"/>
                  </a:lnTo>
                  <a:lnTo>
                    <a:pt x="6201" y="18489"/>
                  </a:lnTo>
                  <a:lnTo>
                    <a:pt x="7119" y="19621"/>
                  </a:lnTo>
                  <a:lnTo>
                    <a:pt x="8050" y="20740"/>
                  </a:lnTo>
                  <a:lnTo>
                    <a:pt x="8993" y="21847"/>
                  </a:lnTo>
                  <a:lnTo>
                    <a:pt x="9936" y="22941"/>
                  </a:lnTo>
                  <a:lnTo>
                    <a:pt x="10905" y="24023"/>
                  </a:lnTo>
                  <a:lnTo>
                    <a:pt x="11873" y="25092"/>
                  </a:lnTo>
                  <a:lnTo>
                    <a:pt x="12854" y="26149"/>
                  </a:lnTo>
                  <a:lnTo>
                    <a:pt x="13848" y="27192"/>
                  </a:lnTo>
                  <a:lnTo>
                    <a:pt x="14841" y="28236"/>
                  </a:lnTo>
                  <a:lnTo>
                    <a:pt x="15860" y="29268"/>
                  </a:lnTo>
                  <a:lnTo>
                    <a:pt x="16891" y="30286"/>
                  </a:lnTo>
                  <a:lnTo>
                    <a:pt x="17935" y="31293"/>
                  </a:lnTo>
                  <a:lnTo>
                    <a:pt x="18992" y="32299"/>
                  </a:lnTo>
                  <a:lnTo>
                    <a:pt x="20061" y="33292"/>
                  </a:lnTo>
                  <a:lnTo>
                    <a:pt x="21142" y="34286"/>
                  </a:lnTo>
                  <a:lnTo>
                    <a:pt x="21218" y="34361"/>
                  </a:lnTo>
                  <a:lnTo>
                    <a:pt x="21306" y="34424"/>
                  </a:lnTo>
                  <a:lnTo>
                    <a:pt x="21407" y="34475"/>
                  </a:lnTo>
                  <a:lnTo>
                    <a:pt x="21495" y="34525"/>
                  </a:lnTo>
                  <a:lnTo>
                    <a:pt x="21595" y="34563"/>
                  </a:lnTo>
                  <a:lnTo>
                    <a:pt x="21696" y="34588"/>
                  </a:lnTo>
                  <a:lnTo>
                    <a:pt x="21897" y="34625"/>
                  </a:lnTo>
                  <a:lnTo>
                    <a:pt x="22098" y="34638"/>
                  </a:lnTo>
                  <a:lnTo>
                    <a:pt x="22312" y="34625"/>
                  </a:lnTo>
                  <a:lnTo>
                    <a:pt x="22526" y="34575"/>
                  </a:lnTo>
                  <a:lnTo>
                    <a:pt x="22740" y="34512"/>
                  </a:lnTo>
                  <a:lnTo>
                    <a:pt x="22941" y="34424"/>
                  </a:lnTo>
                  <a:lnTo>
                    <a:pt x="23130" y="34324"/>
                  </a:lnTo>
                  <a:lnTo>
                    <a:pt x="23318" y="34185"/>
                  </a:lnTo>
                  <a:lnTo>
                    <a:pt x="23494" y="34047"/>
                  </a:lnTo>
                  <a:lnTo>
                    <a:pt x="23658" y="33883"/>
                  </a:lnTo>
                  <a:lnTo>
                    <a:pt x="23796" y="33707"/>
                  </a:lnTo>
                  <a:lnTo>
                    <a:pt x="23922" y="33519"/>
                  </a:lnTo>
                  <a:lnTo>
                    <a:pt x="24023" y="33330"/>
                  </a:lnTo>
                  <a:lnTo>
                    <a:pt x="24098" y="33116"/>
                  </a:lnTo>
                  <a:lnTo>
                    <a:pt x="24161" y="32915"/>
                  </a:lnTo>
                  <a:lnTo>
                    <a:pt x="24211" y="32701"/>
                  </a:lnTo>
                  <a:lnTo>
                    <a:pt x="24249" y="32487"/>
                  </a:lnTo>
                  <a:lnTo>
                    <a:pt x="24274" y="32261"/>
                  </a:lnTo>
                  <a:lnTo>
                    <a:pt x="24274" y="32047"/>
                  </a:lnTo>
                  <a:lnTo>
                    <a:pt x="24274" y="31821"/>
                  </a:lnTo>
                  <a:lnTo>
                    <a:pt x="24262" y="31607"/>
                  </a:lnTo>
                  <a:lnTo>
                    <a:pt x="24236" y="31381"/>
                  </a:lnTo>
                  <a:lnTo>
                    <a:pt x="24211" y="31154"/>
                  </a:lnTo>
                  <a:lnTo>
                    <a:pt x="24136" y="30714"/>
                  </a:lnTo>
                  <a:lnTo>
                    <a:pt x="24035" y="30274"/>
                  </a:lnTo>
                  <a:lnTo>
                    <a:pt x="23922" y="29834"/>
                  </a:lnTo>
                  <a:lnTo>
                    <a:pt x="23557" y="28475"/>
                  </a:lnTo>
                  <a:lnTo>
                    <a:pt x="23180" y="27117"/>
                  </a:lnTo>
                  <a:lnTo>
                    <a:pt x="22777" y="25771"/>
                  </a:lnTo>
                  <a:lnTo>
                    <a:pt x="22350" y="24413"/>
                  </a:lnTo>
                  <a:lnTo>
                    <a:pt x="21922" y="23067"/>
                  </a:lnTo>
                  <a:lnTo>
                    <a:pt x="21469" y="21721"/>
                  </a:lnTo>
                  <a:lnTo>
                    <a:pt x="21004" y="20376"/>
                  </a:lnTo>
                  <a:lnTo>
                    <a:pt x="20526" y="19043"/>
                  </a:lnTo>
                  <a:lnTo>
                    <a:pt x="20036" y="17709"/>
                  </a:lnTo>
                  <a:lnTo>
                    <a:pt x="19533" y="16389"/>
                  </a:lnTo>
                  <a:lnTo>
                    <a:pt x="19017" y="15068"/>
                  </a:lnTo>
                  <a:lnTo>
                    <a:pt x="18489" y="13748"/>
                  </a:lnTo>
                  <a:lnTo>
                    <a:pt x="17960" y="12440"/>
                  </a:lnTo>
                  <a:lnTo>
                    <a:pt x="17407" y="11132"/>
                  </a:lnTo>
                  <a:lnTo>
                    <a:pt x="16854" y="9836"/>
                  </a:lnTo>
                  <a:lnTo>
                    <a:pt x="16300" y="8541"/>
                  </a:lnTo>
                  <a:lnTo>
                    <a:pt x="15936" y="7723"/>
                  </a:lnTo>
                  <a:lnTo>
                    <a:pt x="15571" y="6918"/>
                  </a:lnTo>
                  <a:lnTo>
                    <a:pt x="15181" y="6113"/>
                  </a:lnTo>
                  <a:lnTo>
                    <a:pt x="14778" y="5321"/>
                  </a:lnTo>
                  <a:lnTo>
                    <a:pt x="14577" y="4931"/>
                  </a:lnTo>
                  <a:lnTo>
                    <a:pt x="14351" y="4541"/>
                  </a:lnTo>
                  <a:lnTo>
                    <a:pt x="14124" y="4164"/>
                  </a:lnTo>
                  <a:lnTo>
                    <a:pt x="13885" y="3787"/>
                  </a:lnTo>
                  <a:lnTo>
                    <a:pt x="13647" y="3422"/>
                  </a:lnTo>
                  <a:lnTo>
                    <a:pt x="13395" y="3057"/>
                  </a:lnTo>
                  <a:lnTo>
                    <a:pt x="13131" y="2705"/>
                  </a:lnTo>
                  <a:lnTo>
                    <a:pt x="12854" y="2353"/>
                  </a:lnTo>
                  <a:lnTo>
                    <a:pt x="12527" y="1976"/>
                  </a:lnTo>
                  <a:lnTo>
                    <a:pt x="12175" y="1598"/>
                  </a:lnTo>
                  <a:lnTo>
                    <a:pt x="11986" y="1422"/>
                  </a:lnTo>
                  <a:lnTo>
                    <a:pt x="11798" y="1246"/>
                  </a:lnTo>
                  <a:lnTo>
                    <a:pt x="11596" y="1083"/>
                  </a:lnTo>
                  <a:lnTo>
                    <a:pt x="11395" y="932"/>
                  </a:lnTo>
                  <a:lnTo>
                    <a:pt x="11194" y="781"/>
                  </a:lnTo>
                  <a:lnTo>
                    <a:pt x="10980" y="642"/>
                  </a:lnTo>
                  <a:lnTo>
                    <a:pt x="10766" y="517"/>
                  </a:lnTo>
                  <a:lnTo>
                    <a:pt x="10540" y="403"/>
                  </a:lnTo>
                  <a:lnTo>
                    <a:pt x="10314" y="303"/>
                  </a:lnTo>
                  <a:lnTo>
                    <a:pt x="10075" y="215"/>
                  </a:lnTo>
                  <a:lnTo>
                    <a:pt x="9836" y="139"/>
                  </a:lnTo>
                  <a:lnTo>
                    <a:pt x="9597" y="89"/>
                  </a:lnTo>
                  <a:lnTo>
                    <a:pt x="9282" y="39"/>
                  </a:lnTo>
                  <a:lnTo>
                    <a:pt x="8980" y="14"/>
                  </a:lnTo>
                  <a:lnTo>
                    <a:pt x="8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4"/>
            <p:cNvSpPr/>
            <p:nvPr/>
          </p:nvSpPr>
          <p:spPr>
            <a:xfrm rot="1963607">
              <a:off x="5971339" y="-1392570"/>
              <a:ext cx="390158" cy="522633"/>
            </a:xfrm>
            <a:custGeom>
              <a:avLst/>
              <a:gdLst/>
              <a:ahLst/>
              <a:cxnLst/>
              <a:rect l="l" t="t" r="r" b="b"/>
              <a:pathLst>
                <a:path w="10629" h="14238" extrusionOk="0">
                  <a:moveTo>
                    <a:pt x="2001" y="1"/>
                  </a:moveTo>
                  <a:lnTo>
                    <a:pt x="1862" y="13"/>
                  </a:lnTo>
                  <a:lnTo>
                    <a:pt x="1736" y="51"/>
                  </a:lnTo>
                  <a:lnTo>
                    <a:pt x="1623" y="114"/>
                  </a:lnTo>
                  <a:lnTo>
                    <a:pt x="1523" y="189"/>
                  </a:lnTo>
                  <a:lnTo>
                    <a:pt x="1435" y="277"/>
                  </a:lnTo>
                  <a:lnTo>
                    <a:pt x="1346" y="378"/>
                  </a:lnTo>
                  <a:lnTo>
                    <a:pt x="1271" y="491"/>
                  </a:lnTo>
                  <a:lnTo>
                    <a:pt x="1208" y="617"/>
                  </a:lnTo>
                  <a:lnTo>
                    <a:pt x="1158" y="755"/>
                  </a:lnTo>
                  <a:lnTo>
                    <a:pt x="1120" y="894"/>
                  </a:lnTo>
                  <a:lnTo>
                    <a:pt x="1082" y="1044"/>
                  </a:lnTo>
                  <a:lnTo>
                    <a:pt x="1057" y="1195"/>
                  </a:lnTo>
                  <a:lnTo>
                    <a:pt x="1032" y="1346"/>
                  </a:lnTo>
                  <a:lnTo>
                    <a:pt x="1032" y="1497"/>
                  </a:lnTo>
                  <a:lnTo>
                    <a:pt x="1032" y="1636"/>
                  </a:lnTo>
                  <a:lnTo>
                    <a:pt x="1032" y="1787"/>
                  </a:lnTo>
                  <a:lnTo>
                    <a:pt x="1095" y="2239"/>
                  </a:lnTo>
                  <a:lnTo>
                    <a:pt x="1170" y="2679"/>
                  </a:lnTo>
                  <a:lnTo>
                    <a:pt x="1271" y="3132"/>
                  </a:lnTo>
                  <a:lnTo>
                    <a:pt x="1409" y="3560"/>
                  </a:lnTo>
                  <a:lnTo>
                    <a:pt x="1560" y="3987"/>
                  </a:lnTo>
                  <a:lnTo>
                    <a:pt x="1749" y="4403"/>
                  </a:lnTo>
                  <a:lnTo>
                    <a:pt x="1950" y="4818"/>
                  </a:lnTo>
                  <a:lnTo>
                    <a:pt x="2177" y="5207"/>
                  </a:lnTo>
                  <a:lnTo>
                    <a:pt x="2076" y="5107"/>
                  </a:lnTo>
                  <a:lnTo>
                    <a:pt x="1963" y="5019"/>
                  </a:lnTo>
                  <a:lnTo>
                    <a:pt x="1850" y="4956"/>
                  </a:lnTo>
                  <a:lnTo>
                    <a:pt x="1711" y="4906"/>
                  </a:lnTo>
                  <a:lnTo>
                    <a:pt x="1585" y="4868"/>
                  </a:lnTo>
                  <a:lnTo>
                    <a:pt x="1435" y="4855"/>
                  </a:lnTo>
                  <a:lnTo>
                    <a:pt x="1296" y="4855"/>
                  </a:lnTo>
                  <a:lnTo>
                    <a:pt x="1158" y="4880"/>
                  </a:lnTo>
                  <a:lnTo>
                    <a:pt x="1007" y="4906"/>
                  </a:lnTo>
                  <a:lnTo>
                    <a:pt x="869" y="4956"/>
                  </a:lnTo>
                  <a:lnTo>
                    <a:pt x="743" y="5006"/>
                  </a:lnTo>
                  <a:lnTo>
                    <a:pt x="617" y="5082"/>
                  </a:lnTo>
                  <a:lnTo>
                    <a:pt x="491" y="5170"/>
                  </a:lnTo>
                  <a:lnTo>
                    <a:pt x="391" y="5270"/>
                  </a:lnTo>
                  <a:lnTo>
                    <a:pt x="290" y="5384"/>
                  </a:lnTo>
                  <a:lnTo>
                    <a:pt x="202" y="5497"/>
                  </a:lnTo>
                  <a:lnTo>
                    <a:pt x="139" y="5635"/>
                  </a:lnTo>
                  <a:lnTo>
                    <a:pt x="89" y="5761"/>
                  </a:lnTo>
                  <a:lnTo>
                    <a:pt x="51" y="5899"/>
                  </a:lnTo>
                  <a:lnTo>
                    <a:pt x="26" y="6038"/>
                  </a:lnTo>
                  <a:lnTo>
                    <a:pt x="1" y="6176"/>
                  </a:lnTo>
                  <a:lnTo>
                    <a:pt x="1" y="6327"/>
                  </a:lnTo>
                  <a:lnTo>
                    <a:pt x="13" y="6465"/>
                  </a:lnTo>
                  <a:lnTo>
                    <a:pt x="26" y="6616"/>
                  </a:lnTo>
                  <a:lnTo>
                    <a:pt x="51" y="6754"/>
                  </a:lnTo>
                  <a:lnTo>
                    <a:pt x="101" y="6905"/>
                  </a:lnTo>
                  <a:lnTo>
                    <a:pt x="139" y="7044"/>
                  </a:lnTo>
                  <a:lnTo>
                    <a:pt x="202" y="7182"/>
                  </a:lnTo>
                  <a:lnTo>
                    <a:pt x="265" y="7308"/>
                  </a:lnTo>
                  <a:lnTo>
                    <a:pt x="340" y="7434"/>
                  </a:lnTo>
                  <a:lnTo>
                    <a:pt x="416" y="7559"/>
                  </a:lnTo>
                  <a:lnTo>
                    <a:pt x="504" y="7685"/>
                  </a:lnTo>
                  <a:lnTo>
                    <a:pt x="705" y="7899"/>
                  </a:lnTo>
                  <a:lnTo>
                    <a:pt x="919" y="8100"/>
                  </a:lnTo>
                  <a:lnTo>
                    <a:pt x="1145" y="8276"/>
                  </a:lnTo>
                  <a:lnTo>
                    <a:pt x="1384" y="8440"/>
                  </a:lnTo>
                  <a:lnTo>
                    <a:pt x="1636" y="8591"/>
                  </a:lnTo>
                  <a:lnTo>
                    <a:pt x="1900" y="8729"/>
                  </a:lnTo>
                  <a:lnTo>
                    <a:pt x="2164" y="8855"/>
                  </a:lnTo>
                  <a:lnTo>
                    <a:pt x="2428" y="8981"/>
                  </a:lnTo>
                  <a:lnTo>
                    <a:pt x="2969" y="9207"/>
                  </a:lnTo>
                  <a:lnTo>
                    <a:pt x="3497" y="9446"/>
                  </a:lnTo>
                  <a:lnTo>
                    <a:pt x="3761" y="9584"/>
                  </a:lnTo>
                  <a:lnTo>
                    <a:pt x="4013" y="9723"/>
                  </a:lnTo>
                  <a:lnTo>
                    <a:pt x="4264" y="9874"/>
                  </a:lnTo>
                  <a:lnTo>
                    <a:pt x="4503" y="10050"/>
                  </a:lnTo>
                  <a:lnTo>
                    <a:pt x="4201" y="9999"/>
                  </a:lnTo>
                  <a:lnTo>
                    <a:pt x="3887" y="9962"/>
                  </a:lnTo>
                  <a:lnTo>
                    <a:pt x="3573" y="9962"/>
                  </a:lnTo>
                  <a:lnTo>
                    <a:pt x="3422" y="9974"/>
                  </a:lnTo>
                  <a:lnTo>
                    <a:pt x="3271" y="9999"/>
                  </a:lnTo>
                  <a:lnTo>
                    <a:pt x="3132" y="10024"/>
                  </a:lnTo>
                  <a:lnTo>
                    <a:pt x="2994" y="10062"/>
                  </a:lnTo>
                  <a:lnTo>
                    <a:pt x="2868" y="10112"/>
                  </a:lnTo>
                  <a:lnTo>
                    <a:pt x="2743" y="10188"/>
                  </a:lnTo>
                  <a:lnTo>
                    <a:pt x="2642" y="10263"/>
                  </a:lnTo>
                  <a:lnTo>
                    <a:pt x="2541" y="10364"/>
                  </a:lnTo>
                  <a:lnTo>
                    <a:pt x="2466" y="10465"/>
                  </a:lnTo>
                  <a:lnTo>
                    <a:pt x="2403" y="10603"/>
                  </a:lnTo>
                  <a:lnTo>
                    <a:pt x="2365" y="10691"/>
                  </a:lnTo>
                  <a:lnTo>
                    <a:pt x="2340" y="10792"/>
                  </a:lnTo>
                  <a:lnTo>
                    <a:pt x="2328" y="10892"/>
                  </a:lnTo>
                  <a:lnTo>
                    <a:pt x="2328" y="10993"/>
                  </a:lnTo>
                  <a:lnTo>
                    <a:pt x="2340" y="11093"/>
                  </a:lnTo>
                  <a:lnTo>
                    <a:pt x="2353" y="11194"/>
                  </a:lnTo>
                  <a:lnTo>
                    <a:pt x="2390" y="11295"/>
                  </a:lnTo>
                  <a:lnTo>
                    <a:pt x="2416" y="11395"/>
                  </a:lnTo>
                  <a:lnTo>
                    <a:pt x="2516" y="11584"/>
                  </a:lnTo>
                  <a:lnTo>
                    <a:pt x="2629" y="11773"/>
                  </a:lnTo>
                  <a:lnTo>
                    <a:pt x="2755" y="11936"/>
                  </a:lnTo>
                  <a:lnTo>
                    <a:pt x="2906" y="12100"/>
                  </a:lnTo>
                  <a:lnTo>
                    <a:pt x="3044" y="12225"/>
                  </a:lnTo>
                  <a:lnTo>
                    <a:pt x="3183" y="12351"/>
                  </a:lnTo>
                  <a:lnTo>
                    <a:pt x="3334" y="12477"/>
                  </a:lnTo>
                  <a:lnTo>
                    <a:pt x="3497" y="12590"/>
                  </a:lnTo>
                  <a:lnTo>
                    <a:pt x="3812" y="12804"/>
                  </a:lnTo>
                  <a:lnTo>
                    <a:pt x="4151" y="13005"/>
                  </a:lnTo>
                  <a:lnTo>
                    <a:pt x="4491" y="13181"/>
                  </a:lnTo>
                  <a:lnTo>
                    <a:pt x="4843" y="13345"/>
                  </a:lnTo>
                  <a:lnTo>
                    <a:pt x="5560" y="13659"/>
                  </a:lnTo>
                  <a:lnTo>
                    <a:pt x="5975" y="13823"/>
                  </a:lnTo>
                  <a:lnTo>
                    <a:pt x="6390" y="13974"/>
                  </a:lnTo>
                  <a:lnTo>
                    <a:pt x="6604" y="14049"/>
                  </a:lnTo>
                  <a:lnTo>
                    <a:pt x="6818" y="14112"/>
                  </a:lnTo>
                  <a:lnTo>
                    <a:pt x="7031" y="14162"/>
                  </a:lnTo>
                  <a:lnTo>
                    <a:pt x="7245" y="14200"/>
                  </a:lnTo>
                  <a:lnTo>
                    <a:pt x="7459" y="14225"/>
                  </a:lnTo>
                  <a:lnTo>
                    <a:pt x="7673" y="14238"/>
                  </a:lnTo>
                  <a:lnTo>
                    <a:pt x="7887" y="14238"/>
                  </a:lnTo>
                  <a:lnTo>
                    <a:pt x="8088" y="14225"/>
                  </a:lnTo>
                  <a:lnTo>
                    <a:pt x="8289" y="14187"/>
                  </a:lnTo>
                  <a:lnTo>
                    <a:pt x="8490" y="14125"/>
                  </a:lnTo>
                  <a:lnTo>
                    <a:pt x="8691" y="14049"/>
                  </a:lnTo>
                  <a:lnTo>
                    <a:pt x="8868" y="13948"/>
                  </a:lnTo>
                  <a:lnTo>
                    <a:pt x="9031" y="13835"/>
                  </a:lnTo>
                  <a:lnTo>
                    <a:pt x="9195" y="13710"/>
                  </a:lnTo>
                  <a:lnTo>
                    <a:pt x="9345" y="13559"/>
                  </a:lnTo>
                  <a:lnTo>
                    <a:pt x="9484" y="13395"/>
                  </a:lnTo>
                  <a:lnTo>
                    <a:pt x="9622" y="13219"/>
                  </a:lnTo>
                  <a:lnTo>
                    <a:pt x="9748" y="13030"/>
                  </a:lnTo>
                  <a:lnTo>
                    <a:pt x="9861" y="12817"/>
                  </a:lnTo>
                  <a:lnTo>
                    <a:pt x="9974" y="12603"/>
                  </a:lnTo>
                  <a:lnTo>
                    <a:pt x="10075" y="12364"/>
                  </a:lnTo>
                  <a:lnTo>
                    <a:pt x="10176" y="12125"/>
                  </a:lnTo>
                  <a:lnTo>
                    <a:pt x="10264" y="11886"/>
                  </a:lnTo>
                  <a:lnTo>
                    <a:pt x="10339" y="11622"/>
                  </a:lnTo>
                  <a:lnTo>
                    <a:pt x="10415" y="11370"/>
                  </a:lnTo>
                  <a:lnTo>
                    <a:pt x="10477" y="11093"/>
                  </a:lnTo>
                  <a:lnTo>
                    <a:pt x="10528" y="10829"/>
                  </a:lnTo>
                  <a:lnTo>
                    <a:pt x="10565" y="10565"/>
                  </a:lnTo>
                  <a:lnTo>
                    <a:pt x="10591" y="10289"/>
                  </a:lnTo>
                  <a:lnTo>
                    <a:pt x="10616" y="10024"/>
                  </a:lnTo>
                  <a:lnTo>
                    <a:pt x="10628" y="9748"/>
                  </a:lnTo>
                  <a:lnTo>
                    <a:pt x="10628" y="9484"/>
                  </a:lnTo>
                  <a:lnTo>
                    <a:pt x="10616" y="9220"/>
                  </a:lnTo>
                  <a:lnTo>
                    <a:pt x="10591" y="8968"/>
                  </a:lnTo>
                  <a:lnTo>
                    <a:pt x="10553" y="8716"/>
                  </a:lnTo>
                  <a:lnTo>
                    <a:pt x="10515" y="8477"/>
                  </a:lnTo>
                  <a:lnTo>
                    <a:pt x="10452" y="8239"/>
                  </a:lnTo>
                  <a:lnTo>
                    <a:pt x="10389" y="8025"/>
                  </a:lnTo>
                  <a:lnTo>
                    <a:pt x="10301" y="7811"/>
                  </a:lnTo>
                  <a:lnTo>
                    <a:pt x="10213" y="7610"/>
                  </a:lnTo>
                  <a:lnTo>
                    <a:pt x="10100" y="7421"/>
                  </a:lnTo>
                  <a:lnTo>
                    <a:pt x="9974" y="7258"/>
                  </a:lnTo>
                  <a:lnTo>
                    <a:pt x="9849" y="7107"/>
                  </a:lnTo>
                  <a:lnTo>
                    <a:pt x="9698" y="6968"/>
                  </a:lnTo>
                  <a:lnTo>
                    <a:pt x="9597" y="6893"/>
                  </a:lnTo>
                  <a:lnTo>
                    <a:pt x="9484" y="6842"/>
                  </a:lnTo>
                  <a:lnTo>
                    <a:pt x="9371" y="6792"/>
                  </a:lnTo>
                  <a:lnTo>
                    <a:pt x="9257" y="6742"/>
                  </a:lnTo>
                  <a:lnTo>
                    <a:pt x="9132" y="6717"/>
                  </a:lnTo>
                  <a:lnTo>
                    <a:pt x="9006" y="6704"/>
                  </a:lnTo>
                  <a:lnTo>
                    <a:pt x="8767" y="6704"/>
                  </a:lnTo>
                  <a:lnTo>
                    <a:pt x="8641" y="6729"/>
                  </a:lnTo>
                  <a:lnTo>
                    <a:pt x="8528" y="6754"/>
                  </a:lnTo>
                  <a:lnTo>
                    <a:pt x="8415" y="6792"/>
                  </a:lnTo>
                  <a:lnTo>
                    <a:pt x="8314" y="6855"/>
                  </a:lnTo>
                  <a:lnTo>
                    <a:pt x="8214" y="6918"/>
                  </a:lnTo>
                  <a:lnTo>
                    <a:pt x="8126" y="7006"/>
                  </a:lnTo>
                  <a:lnTo>
                    <a:pt x="8063" y="7094"/>
                  </a:lnTo>
                  <a:lnTo>
                    <a:pt x="8000" y="7195"/>
                  </a:lnTo>
                  <a:lnTo>
                    <a:pt x="8050" y="6654"/>
                  </a:lnTo>
                  <a:lnTo>
                    <a:pt x="8075" y="6390"/>
                  </a:lnTo>
                  <a:lnTo>
                    <a:pt x="8075" y="6126"/>
                  </a:lnTo>
                  <a:lnTo>
                    <a:pt x="8088" y="5849"/>
                  </a:lnTo>
                  <a:lnTo>
                    <a:pt x="8075" y="5585"/>
                  </a:lnTo>
                  <a:lnTo>
                    <a:pt x="8050" y="5321"/>
                  </a:lnTo>
                  <a:lnTo>
                    <a:pt x="8000" y="5044"/>
                  </a:lnTo>
                  <a:lnTo>
                    <a:pt x="7937" y="4792"/>
                  </a:lnTo>
                  <a:lnTo>
                    <a:pt x="7849" y="4528"/>
                  </a:lnTo>
                  <a:lnTo>
                    <a:pt x="7736" y="4277"/>
                  </a:lnTo>
                  <a:lnTo>
                    <a:pt x="7597" y="4050"/>
                  </a:lnTo>
                  <a:lnTo>
                    <a:pt x="7522" y="3937"/>
                  </a:lnTo>
                  <a:lnTo>
                    <a:pt x="7434" y="3837"/>
                  </a:lnTo>
                  <a:lnTo>
                    <a:pt x="7346" y="3736"/>
                  </a:lnTo>
                  <a:lnTo>
                    <a:pt x="7258" y="3635"/>
                  </a:lnTo>
                  <a:lnTo>
                    <a:pt x="7157" y="3547"/>
                  </a:lnTo>
                  <a:lnTo>
                    <a:pt x="7044" y="3472"/>
                  </a:lnTo>
                  <a:lnTo>
                    <a:pt x="6931" y="3396"/>
                  </a:lnTo>
                  <a:lnTo>
                    <a:pt x="6818" y="3333"/>
                  </a:lnTo>
                  <a:lnTo>
                    <a:pt x="6692" y="3283"/>
                  </a:lnTo>
                  <a:lnTo>
                    <a:pt x="6566" y="3245"/>
                  </a:lnTo>
                  <a:lnTo>
                    <a:pt x="6440" y="3208"/>
                  </a:lnTo>
                  <a:lnTo>
                    <a:pt x="6302" y="3183"/>
                  </a:lnTo>
                  <a:lnTo>
                    <a:pt x="6025" y="3183"/>
                  </a:lnTo>
                  <a:lnTo>
                    <a:pt x="5899" y="3195"/>
                  </a:lnTo>
                  <a:lnTo>
                    <a:pt x="5761" y="3220"/>
                  </a:lnTo>
                  <a:lnTo>
                    <a:pt x="5635" y="3258"/>
                  </a:lnTo>
                  <a:lnTo>
                    <a:pt x="5509" y="3308"/>
                  </a:lnTo>
                  <a:lnTo>
                    <a:pt x="5384" y="3359"/>
                  </a:lnTo>
                  <a:lnTo>
                    <a:pt x="5271" y="3434"/>
                  </a:lnTo>
                  <a:lnTo>
                    <a:pt x="5170" y="3510"/>
                  </a:lnTo>
                  <a:lnTo>
                    <a:pt x="5082" y="3598"/>
                  </a:lnTo>
                  <a:lnTo>
                    <a:pt x="4994" y="3698"/>
                  </a:lnTo>
                  <a:lnTo>
                    <a:pt x="4918" y="3811"/>
                  </a:lnTo>
                  <a:lnTo>
                    <a:pt x="4742" y="3396"/>
                  </a:lnTo>
                  <a:lnTo>
                    <a:pt x="4541" y="2994"/>
                  </a:lnTo>
                  <a:lnTo>
                    <a:pt x="4340" y="2604"/>
                  </a:lnTo>
                  <a:lnTo>
                    <a:pt x="4113" y="2214"/>
                  </a:lnTo>
                  <a:lnTo>
                    <a:pt x="3887" y="1824"/>
                  </a:lnTo>
                  <a:lnTo>
                    <a:pt x="3636" y="1460"/>
                  </a:lnTo>
                  <a:lnTo>
                    <a:pt x="3384" y="1082"/>
                  </a:lnTo>
                  <a:lnTo>
                    <a:pt x="3107" y="730"/>
                  </a:lnTo>
                  <a:lnTo>
                    <a:pt x="3007" y="592"/>
                  </a:lnTo>
                  <a:lnTo>
                    <a:pt x="2881" y="466"/>
                  </a:lnTo>
                  <a:lnTo>
                    <a:pt x="2755" y="340"/>
                  </a:lnTo>
                  <a:lnTo>
                    <a:pt x="2617" y="227"/>
                  </a:lnTo>
                  <a:lnTo>
                    <a:pt x="2478" y="126"/>
                  </a:lnTo>
                  <a:lnTo>
                    <a:pt x="2328" y="51"/>
                  </a:lnTo>
                  <a:lnTo>
                    <a:pt x="2252" y="26"/>
                  </a:lnTo>
                  <a:lnTo>
                    <a:pt x="2164" y="13"/>
                  </a:lnTo>
                  <a:lnTo>
                    <a:pt x="20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4"/>
            <p:cNvSpPr/>
            <p:nvPr/>
          </p:nvSpPr>
          <p:spPr>
            <a:xfrm rot="1963607">
              <a:off x="6041143" y="-1319772"/>
              <a:ext cx="241018" cy="396141"/>
            </a:xfrm>
            <a:custGeom>
              <a:avLst/>
              <a:gdLst/>
              <a:ahLst/>
              <a:cxnLst/>
              <a:rect l="l" t="t" r="r" b="b"/>
              <a:pathLst>
                <a:path w="6566" h="10792" extrusionOk="0">
                  <a:moveTo>
                    <a:pt x="0" y="1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126" y="391"/>
                  </a:lnTo>
                  <a:lnTo>
                    <a:pt x="265" y="768"/>
                  </a:lnTo>
                  <a:lnTo>
                    <a:pt x="415" y="1133"/>
                  </a:lnTo>
                  <a:lnTo>
                    <a:pt x="579" y="1485"/>
                  </a:lnTo>
                  <a:lnTo>
                    <a:pt x="742" y="1850"/>
                  </a:lnTo>
                  <a:lnTo>
                    <a:pt x="919" y="2202"/>
                  </a:lnTo>
                  <a:lnTo>
                    <a:pt x="1296" y="2906"/>
                  </a:lnTo>
                  <a:lnTo>
                    <a:pt x="1686" y="3598"/>
                  </a:lnTo>
                  <a:lnTo>
                    <a:pt x="2088" y="4277"/>
                  </a:lnTo>
                  <a:lnTo>
                    <a:pt x="2906" y="5635"/>
                  </a:lnTo>
                  <a:lnTo>
                    <a:pt x="3723" y="6981"/>
                  </a:lnTo>
                  <a:lnTo>
                    <a:pt x="4151" y="7648"/>
                  </a:lnTo>
                  <a:lnTo>
                    <a:pt x="4578" y="8314"/>
                  </a:lnTo>
                  <a:lnTo>
                    <a:pt x="5031" y="8968"/>
                  </a:lnTo>
                  <a:lnTo>
                    <a:pt x="5270" y="9295"/>
                  </a:lnTo>
                  <a:lnTo>
                    <a:pt x="5509" y="9610"/>
                  </a:lnTo>
                  <a:lnTo>
                    <a:pt x="5761" y="9912"/>
                  </a:lnTo>
                  <a:lnTo>
                    <a:pt x="6012" y="10213"/>
                  </a:lnTo>
                  <a:lnTo>
                    <a:pt x="6276" y="10503"/>
                  </a:lnTo>
                  <a:lnTo>
                    <a:pt x="6540" y="10792"/>
                  </a:lnTo>
                  <a:lnTo>
                    <a:pt x="6553" y="10792"/>
                  </a:lnTo>
                  <a:lnTo>
                    <a:pt x="6566" y="10779"/>
                  </a:lnTo>
                  <a:lnTo>
                    <a:pt x="6289" y="10490"/>
                  </a:lnTo>
                  <a:lnTo>
                    <a:pt x="6037" y="10188"/>
                  </a:lnTo>
                  <a:lnTo>
                    <a:pt x="5773" y="9886"/>
                  </a:lnTo>
                  <a:lnTo>
                    <a:pt x="5534" y="9572"/>
                  </a:lnTo>
                  <a:lnTo>
                    <a:pt x="5283" y="9270"/>
                  </a:lnTo>
                  <a:lnTo>
                    <a:pt x="5056" y="8943"/>
                  </a:lnTo>
                  <a:lnTo>
                    <a:pt x="4830" y="8629"/>
                  </a:lnTo>
                  <a:lnTo>
                    <a:pt x="4604" y="8302"/>
                  </a:lnTo>
                  <a:lnTo>
                    <a:pt x="4201" y="7660"/>
                  </a:lnTo>
                  <a:lnTo>
                    <a:pt x="3761" y="6956"/>
                  </a:lnTo>
                  <a:lnTo>
                    <a:pt x="2943" y="5610"/>
                  </a:lnTo>
                  <a:lnTo>
                    <a:pt x="2126" y="4265"/>
                  </a:lnTo>
                  <a:lnTo>
                    <a:pt x="1723" y="3585"/>
                  </a:lnTo>
                  <a:lnTo>
                    <a:pt x="1321" y="2894"/>
                  </a:lnTo>
                  <a:lnTo>
                    <a:pt x="956" y="2189"/>
                  </a:lnTo>
                  <a:lnTo>
                    <a:pt x="780" y="1837"/>
                  </a:lnTo>
                  <a:lnTo>
                    <a:pt x="604" y="1472"/>
                  </a:lnTo>
                  <a:lnTo>
                    <a:pt x="441" y="1120"/>
                  </a:lnTo>
                  <a:lnTo>
                    <a:pt x="290" y="756"/>
                  </a:lnTo>
                  <a:lnTo>
                    <a:pt x="151" y="391"/>
                  </a:lnTo>
                  <a:lnTo>
                    <a:pt x="26" y="13"/>
                  </a:lnTo>
                  <a:lnTo>
                    <a:pt x="13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EAE43"/>
            </a:solidFill>
            <a:ln w="9525" cap="flat" cmpd="sng">
              <a:solidFill>
                <a:srgbClr val="AEA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4"/>
            <p:cNvSpPr/>
            <p:nvPr/>
          </p:nvSpPr>
          <p:spPr>
            <a:xfrm rot="1963607">
              <a:off x="6182049" y="-1206377"/>
              <a:ext cx="18500" cy="133430"/>
            </a:xfrm>
            <a:custGeom>
              <a:avLst/>
              <a:gdLst/>
              <a:ahLst/>
              <a:cxnLst/>
              <a:rect l="l" t="t" r="r" b="b"/>
              <a:pathLst>
                <a:path w="504" h="3635" extrusionOk="0">
                  <a:moveTo>
                    <a:pt x="478" y="0"/>
                  </a:moveTo>
                  <a:lnTo>
                    <a:pt x="466" y="13"/>
                  </a:lnTo>
                  <a:lnTo>
                    <a:pt x="466" y="239"/>
                  </a:lnTo>
                  <a:lnTo>
                    <a:pt x="453" y="667"/>
                  </a:lnTo>
                  <a:lnTo>
                    <a:pt x="416" y="1094"/>
                  </a:lnTo>
                  <a:lnTo>
                    <a:pt x="378" y="1522"/>
                  </a:lnTo>
                  <a:lnTo>
                    <a:pt x="327" y="1937"/>
                  </a:lnTo>
                  <a:lnTo>
                    <a:pt x="265" y="2365"/>
                  </a:lnTo>
                  <a:lnTo>
                    <a:pt x="189" y="2780"/>
                  </a:lnTo>
                  <a:lnTo>
                    <a:pt x="101" y="3207"/>
                  </a:lnTo>
                  <a:lnTo>
                    <a:pt x="0" y="3622"/>
                  </a:lnTo>
                  <a:lnTo>
                    <a:pt x="0" y="3635"/>
                  </a:lnTo>
                  <a:lnTo>
                    <a:pt x="26" y="3635"/>
                  </a:lnTo>
                  <a:lnTo>
                    <a:pt x="26" y="3622"/>
                  </a:lnTo>
                  <a:lnTo>
                    <a:pt x="139" y="3182"/>
                  </a:lnTo>
                  <a:lnTo>
                    <a:pt x="239" y="2742"/>
                  </a:lnTo>
                  <a:lnTo>
                    <a:pt x="340" y="2113"/>
                  </a:lnTo>
                  <a:lnTo>
                    <a:pt x="428" y="1497"/>
                  </a:lnTo>
                  <a:lnTo>
                    <a:pt x="478" y="868"/>
                  </a:lnTo>
                  <a:lnTo>
                    <a:pt x="504" y="239"/>
                  </a:lnTo>
                  <a:lnTo>
                    <a:pt x="504" y="1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AEAE43"/>
            </a:solidFill>
            <a:ln w="9525" cap="flat" cmpd="sng">
              <a:solidFill>
                <a:srgbClr val="AEA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4"/>
            <p:cNvSpPr/>
            <p:nvPr/>
          </p:nvSpPr>
          <p:spPr>
            <a:xfrm rot="1963607">
              <a:off x="6175359" y="-1034214"/>
              <a:ext cx="24997" cy="96980"/>
            </a:xfrm>
            <a:custGeom>
              <a:avLst/>
              <a:gdLst/>
              <a:ahLst/>
              <a:cxnLst/>
              <a:rect l="l" t="t" r="r" b="b"/>
              <a:pathLst>
                <a:path w="681" h="2642" extrusionOk="0">
                  <a:moveTo>
                    <a:pt x="655" y="0"/>
                  </a:moveTo>
                  <a:lnTo>
                    <a:pt x="529" y="667"/>
                  </a:lnTo>
                  <a:lnTo>
                    <a:pt x="378" y="1333"/>
                  </a:lnTo>
                  <a:lnTo>
                    <a:pt x="202" y="1975"/>
                  </a:lnTo>
                  <a:lnTo>
                    <a:pt x="1" y="2616"/>
                  </a:lnTo>
                  <a:lnTo>
                    <a:pt x="1" y="2629"/>
                  </a:lnTo>
                  <a:lnTo>
                    <a:pt x="1" y="2641"/>
                  </a:lnTo>
                  <a:lnTo>
                    <a:pt x="13" y="2641"/>
                  </a:lnTo>
                  <a:lnTo>
                    <a:pt x="26" y="2629"/>
                  </a:lnTo>
                  <a:lnTo>
                    <a:pt x="139" y="2314"/>
                  </a:lnTo>
                  <a:lnTo>
                    <a:pt x="240" y="1987"/>
                  </a:lnTo>
                  <a:lnTo>
                    <a:pt x="378" y="1497"/>
                  </a:lnTo>
                  <a:lnTo>
                    <a:pt x="504" y="1006"/>
                  </a:lnTo>
                  <a:lnTo>
                    <a:pt x="605" y="516"/>
                  </a:lnTo>
                  <a:lnTo>
                    <a:pt x="680" y="13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4B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4"/>
            <p:cNvSpPr/>
            <p:nvPr/>
          </p:nvSpPr>
          <p:spPr>
            <a:xfrm rot="1963607">
              <a:off x="6049122" y="-1179612"/>
              <a:ext cx="109460" cy="30063"/>
            </a:xfrm>
            <a:custGeom>
              <a:avLst/>
              <a:gdLst/>
              <a:ahLst/>
              <a:cxnLst/>
              <a:rect l="l" t="t" r="r" b="b"/>
              <a:pathLst>
                <a:path w="2982" h="819" extrusionOk="0">
                  <a:moveTo>
                    <a:pt x="1" y="1"/>
                  </a:moveTo>
                  <a:lnTo>
                    <a:pt x="1" y="13"/>
                  </a:lnTo>
                  <a:lnTo>
                    <a:pt x="13" y="26"/>
                  </a:lnTo>
                  <a:lnTo>
                    <a:pt x="743" y="252"/>
                  </a:lnTo>
                  <a:lnTo>
                    <a:pt x="1472" y="453"/>
                  </a:lnTo>
                  <a:lnTo>
                    <a:pt x="2214" y="642"/>
                  </a:lnTo>
                  <a:lnTo>
                    <a:pt x="2969" y="818"/>
                  </a:lnTo>
                  <a:lnTo>
                    <a:pt x="2982" y="806"/>
                  </a:lnTo>
                  <a:lnTo>
                    <a:pt x="2982" y="793"/>
                  </a:lnTo>
                  <a:lnTo>
                    <a:pt x="2969" y="793"/>
                  </a:lnTo>
                  <a:lnTo>
                    <a:pt x="2227" y="604"/>
                  </a:lnTo>
                  <a:lnTo>
                    <a:pt x="1120" y="30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AEAE43"/>
            </a:solidFill>
            <a:ln w="9525" cap="flat" cmpd="sng">
              <a:solidFill>
                <a:srgbClr val="AEA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4"/>
            <p:cNvSpPr/>
            <p:nvPr/>
          </p:nvSpPr>
          <p:spPr>
            <a:xfrm rot="1963607">
              <a:off x="6015053" y="-997371"/>
              <a:ext cx="156078" cy="39754"/>
            </a:xfrm>
            <a:custGeom>
              <a:avLst/>
              <a:gdLst/>
              <a:ahLst/>
              <a:cxnLst/>
              <a:rect l="l" t="t" r="r" b="b"/>
              <a:pathLst>
                <a:path w="4252" h="1083" extrusionOk="0">
                  <a:moveTo>
                    <a:pt x="13" y="1"/>
                  </a:moveTo>
                  <a:lnTo>
                    <a:pt x="1" y="13"/>
                  </a:lnTo>
                  <a:lnTo>
                    <a:pt x="1" y="26"/>
                  </a:lnTo>
                  <a:lnTo>
                    <a:pt x="13" y="38"/>
                  </a:lnTo>
                  <a:lnTo>
                    <a:pt x="265" y="139"/>
                  </a:lnTo>
                  <a:lnTo>
                    <a:pt x="743" y="315"/>
                  </a:lnTo>
                  <a:lnTo>
                    <a:pt x="1233" y="478"/>
                  </a:lnTo>
                  <a:lnTo>
                    <a:pt x="1724" y="617"/>
                  </a:lnTo>
                  <a:lnTo>
                    <a:pt x="2214" y="755"/>
                  </a:lnTo>
                  <a:lnTo>
                    <a:pt x="2718" y="856"/>
                  </a:lnTo>
                  <a:lnTo>
                    <a:pt x="3221" y="956"/>
                  </a:lnTo>
                  <a:lnTo>
                    <a:pt x="3724" y="1032"/>
                  </a:lnTo>
                  <a:lnTo>
                    <a:pt x="4227" y="1082"/>
                  </a:lnTo>
                  <a:lnTo>
                    <a:pt x="4239" y="1082"/>
                  </a:lnTo>
                  <a:lnTo>
                    <a:pt x="4252" y="1070"/>
                  </a:lnTo>
                  <a:lnTo>
                    <a:pt x="4239" y="1057"/>
                  </a:lnTo>
                  <a:lnTo>
                    <a:pt x="3699" y="994"/>
                  </a:lnTo>
                  <a:lnTo>
                    <a:pt x="3158" y="906"/>
                  </a:lnTo>
                  <a:lnTo>
                    <a:pt x="2629" y="793"/>
                  </a:lnTo>
                  <a:lnTo>
                    <a:pt x="2089" y="667"/>
                  </a:lnTo>
                  <a:lnTo>
                    <a:pt x="1636" y="554"/>
                  </a:lnTo>
                  <a:lnTo>
                    <a:pt x="1183" y="416"/>
                  </a:lnTo>
                  <a:lnTo>
                    <a:pt x="730" y="265"/>
                  </a:lnTo>
                  <a:lnTo>
                    <a:pt x="278" y="10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4B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4"/>
            <p:cNvSpPr/>
            <p:nvPr/>
          </p:nvSpPr>
          <p:spPr>
            <a:xfrm rot="1963607">
              <a:off x="6027557" y="-885228"/>
              <a:ext cx="299675" cy="206403"/>
            </a:xfrm>
            <a:custGeom>
              <a:avLst/>
              <a:gdLst/>
              <a:ahLst/>
              <a:cxnLst/>
              <a:rect l="l" t="t" r="r" b="b"/>
              <a:pathLst>
                <a:path w="8164" h="5623" extrusionOk="0">
                  <a:moveTo>
                    <a:pt x="8138" y="1"/>
                  </a:moveTo>
                  <a:lnTo>
                    <a:pt x="8126" y="14"/>
                  </a:lnTo>
                  <a:lnTo>
                    <a:pt x="7723" y="491"/>
                  </a:lnTo>
                  <a:lnTo>
                    <a:pt x="7308" y="944"/>
                  </a:lnTo>
                  <a:lnTo>
                    <a:pt x="6956" y="1309"/>
                  </a:lnTo>
                  <a:lnTo>
                    <a:pt x="6591" y="1674"/>
                  </a:lnTo>
                  <a:lnTo>
                    <a:pt x="6226" y="2013"/>
                  </a:lnTo>
                  <a:lnTo>
                    <a:pt x="5837" y="2340"/>
                  </a:lnTo>
                  <a:lnTo>
                    <a:pt x="5447" y="2667"/>
                  </a:lnTo>
                  <a:lnTo>
                    <a:pt x="5044" y="2969"/>
                  </a:lnTo>
                  <a:lnTo>
                    <a:pt x="4629" y="3271"/>
                  </a:lnTo>
                  <a:lnTo>
                    <a:pt x="4214" y="3560"/>
                  </a:lnTo>
                  <a:lnTo>
                    <a:pt x="3787" y="3824"/>
                  </a:lnTo>
                  <a:lnTo>
                    <a:pt x="3359" y="4088"/>
                  </a:lnTo>
                  <a:lnTo>
                    <a:pt x="2919" y="4340"/>
                  </a:lnTo>
                  <a:lnTo>
                    <a:pt x="2466" y="4566"/>
                  </a:lnTo>
                  <a:lnTo>
                    <a:pt x="2013" y="4793"/>
                  </a:lnTo>
                  <a:lnTo>
                    <a:pt x="1548" y="4994"/>
                  </a:lnTo>
                  <a:lnTo>
                    <a:pt x="1082" y="5195"/>
                  </a:lnTo>
                  <a:lnTo>
                    <a:pt x="605" y="5371"/>
                  </a:lnTo>
                  <a:lnTo>
                    <a:pt x="13" y="5573"/>
                  </a:lnTo>
                  <a:lnTo>
                    <a:pt x="1" y="5585"/>
                  </a:lnTo>
                  <a:lnTo>
                    <a:pt x="1" y="5610"/>
                  </a:lnTo>
                  <a:lnTo>
                    <a:pt x="13" y="5623"/>
                  </a:lnTo>
                  <a:lnTo>
                    <a:pt x="39" y="5623"/>
                  </a:lnTo>
                  <a:lnTo>
                    <a:pt x="630" y="5434"/>
                  </a:lnTo>
                  <a:lnTo>
                    <a:pt x="1183" y="5233"/>
                  </a:lnTo>
                  <a:lnTo>
                    <a:pt x="1724" y="5007"/>
                  </a:lnTo>
                  <a:lnTo>
                    <a:pt x="2252" y="4768"/>
                  </a:lnTo>
                  <a:lnTo>
                    <a:pt x="2780" y="4504"/>
                  </a:lnTo>
                  <a:lnTo>
                    <a:pt x="3296" y="4214"/>
                  </a:lnTo>
                  <a:lnTo>
                    <a:pt x="3799" y="3925"/>
                  </a:lnTo>
                  <a:lnTo>
                    <a:pt x="4302" y="3611"/>
                  </a:lnTo>
                  <a:lnTo>
                    <a:pt x="4780" y="3271"/>
                  </a:lnTo>
                  <a:lnTo>
                    <a:pt x="5245" y="2919"/>
                  </a:lnTo>
                  <a:lnTo>
                    <a:pt x="5711" y="2554"/>
                  </a:lnTo>
                  <a:lnTo>
                    <a:pt x="6151" y="2177"/>
                  </a:lnTo>
                  <a:lnTo>
                    <a:pt x="6591" y="1774"/>
                  </a:lnTo>
                  <a:lnTo>
                    <a:pt x="7006" y="1359"/>
                  </a:lnTo>
                  <a:lnTo>
                    <a:pt x="7409" y="932"/>
                  </a:lnTo>
                  <a:lnTo>
                    <a:pt x="7799" y="491"/>
                  </a:lnTo>
                  <a:lnTo>
                    <a:pt x="8163" y="39"/>
                  </a:lnTo>
                  <a:lnTo>
                    <a:pt x="8163" y="26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4"/>
            <p:cNvSpPr/>
            <p:nvPr/>
          </p:nvSpPr>
          <p:spPr>
            <a:xfrm rot="1963607">
              <a:off x="6027557" y="-885228"/>
              <a:ext cx="299675" cy="206403"/>
            </a:xfrm>
            <a:custGeom>
              <a:avLst/>
              <a:gdLst/>
              <a:ahLst/>
              <a:cxnLst/>
              <a:rect l="l" t="t" r="r" b="b"/>
              <a:pathLst>
                <a:path w="8164" h="5623" fill="none" extrusionOk="0">
                  <a:moveTo>
                    <a:pt x="8163" y="39"/>
                  </a:moveTo>
                  <a:lnTo>
                    <a:pt x="8163" y="39"/>
                  </a:lnTo>
                  <a:lnTo>
                    <a:pt x="7799" y="491"/>
                  </a:lnTo>
                  <a:lnTo>
                    <a:pt x="7409" y="932"/>
                  </a:lnTo>
                  <a:lnTo>
                    <a:pt x="7006" y="1359"/>
                  </a:lnTo>
                  <a:lnTo>
                    <a:pt x="6591" y="1774"/>
                  </a:lnTo>
                  <a:lnTo>
                    <a:pt x="6151" y="2177"/>
                  </a:lnTo>
                  <a:lnTo>
                    <a:pt x="5711" y="2554"/>
                  </a:lnTo>
                  <a:lnTo>
                    <a:pt x="5245" y="2919"/>
                  </a:lnTo>
                  <a:lnTo>
                    <a:pt x="4780" y="3271"/>
                  </a:lnTo>
                  <a:lnTo>
                    <a:pt x="4302" y="3611"/>
                  </a:lnTo>
                  <a:lnTo>
                    <a:pt x="3799" y="3925"/>
                  </a:lnTo>
                  <a:lnTo>
                    <a:pt x="3296" y="4214"/>
                  </a:lnTo>
                  <a:lnTo>
                    <a:pt x="2780" y="4504"/>
                  </a:lnTo>
                  <a:lnTo>
                    <a:pt x="2252" y="4768"/>
                  </a:lnTo>
                  <a:lnTo>
                    <a:pt x="1724" y="5007"/>
                  </a:lnTo>
                  <a:lnTo>
                    <a:pt x="1183" y="5233"/>
                  </a:lnTo>
                  <a:lnTo>
                    <a:pt x="630" y="5434"/>
                  </a:lnTo>
                  <a:lnTo>
                    <a:pt x="39" y="5623"/>
                  </a:lnTo>
                  <a:lnTo>
                    <a:pt x="39" y="5623"/>
                  </a:lnTo>
                  <a:lnTo>
                    <a:pt x="13" y="5623"/>
                  </a:lnTo>
                  <a:lnTo>
                    <a:pt x="1" y="5610"/>
                  </a:lnTo>
                  <a:lnTo>
                    <a:pt x="1" y="5610"/>
                  </a:lnTo>
                  <a:lnTo>
                    <a:pt x="1" y="5585"/>
                  </a:lnTo>
                  <a:lnTo>
                    <a:pt x="13" y="5573"/>
                  </a:lnTo>
                  <a:lnTo>
                    <a:pt x="605" y="5371"/>
                  </a:lnTo>
                  <a:lnTo>
                    <a:pt x="605" y="5371"/>
                  </a:lnTo>
                  <a:lnTo>
                    <a:pt x="1082" y="5195"/>
                  </a:lnTo>
                  <a:lnTo>
                    <a:pt x="1548" y="4994"/>
                  </a:lnTo>
                  <a:lnTo>
                    <a:pt x="2013" y="4793"/>
                  </a:lnTo>
                  <a:lnTo>
                    <a:pt x="2466" y="4566"/>
                  </a:lnTo>
                  <a:lnTo>
                    <a:pt x="2919" y="4340"/>
                  </a:lnTo>
                  <a:lnTo>
                    <a:pt x="3359" y="4088"/>
                  </a:lnTo>
                  <a:lnTo>
                    <a:pt x="3787" y="3824"/>
                  </a:lnTo>
                  <a:lnTo>
                    <a:pt x="4214" y="3560"/>
                  </a:lnTo>
                  <a:lnTo>
                    <a:pt x="4629" y="3271"/>
                  </a:lnTo>
                  <a:lnTo>
                    <a:pt x="5044" y="2969"/>
                  </a:lnTo>
                  <a:lnTo>
                    <a:pt x="5447" y="2667"/>
                  </a:lnTo>
                  <a:lnTo>
                    <a:pt x="5837" y="2340"/>
                  </a:lnTo>
                  <a:lnTo>
                    <a:pt x="6226" y="2013"/>
                  </a:lnTo>
                  <a:lnTo>
                    <a:pt x="6591" y="1674"/>
                  </a:lnTo>
                  <a:lnTo>
                    <a:pt x="6956" y="1309"/>
                  </a:lnTo>
                  <a:lnTo>
                    <a:pt x="7308" y="944"/>
                  </a:lnTo>
                  <a:lnTo>
                    <a:pt x="7723" y="491"/>
                  </a:lnTo>
                  <a:lnTo>
                    <a:pt x="8126" y="14"/>
                  </a:lnTo>
                  <a:lnTo>
                    <a:pt x="8126" y="14"/>
                  </a:lnTo>
                  <a:lnTo>
                    <a:pt x="8138" y="1"/>
                  </a:lnTo>
                  <a:lnTo>
                    <a:pt x="8163" y="1"/>
                  </a:lnTo>
                  <a:lnTo>
                    <a:pt x="8163" y="1"/>
                  </a:lnTo>
                  <a:lnTo>
                    <a:pt x="8163" y="26"/>
                  </a:lnTo>
                  <a:lnTo>
                    <a:pt x="8163" y="39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4"/>
            <p:cNvSpPr/>
            <p:nvPr/>
          </p:nvSpPr>
          <p:spPr>
            <a:xfrm rot="1963607">
              <a:off x="6033477" y="-770130"/>
              <a:ext cx="307494" cy="224867"/>
            </a:xfrm>
            <a:custGeom>
              <a:avLst/>
              <a:gdLst/>
              <a:ahLst/>
              <a:cxnLst/>
              <a:rect l="l" t="t" r="r" b="b"/>
              <a:pathLst>
                <a:path w="8377" h="6126" extrusionOk="0">
                  <a:moveTo>
                    <a:pt x="8351" y="0"/>
                  </a:moveTo>
                  <a:lnTo>
                    <a:pt x="8326" y="13"/>
                  </a:lnTo>
                  <a:lnTo>
                    <a:pt x="7936" y="529"/>
                  </a:lnTo>
                  <a:lnTo>
                    <a:pt x="7509" y="1032"/>
                  </a:lnTo>
                  <a:lnTo>
                    <a:pt x="7157" y="1422"/>
                  </a:lnTo>
                  <a:lnTo>
                    <a:pt x="6792" y="1812"/>
                  </a:lnTo>
                  <a:lnTo>
                    <a:pt x="6415" y="2176"/>
                  </a:lnTo>
                  <a:lnTo>
                    <a:pt x="6037" y="2541"/>
                  </a:lnTo>
                  <a:lnTo>
                    <a:pt x="5635" y="2893"/>
                  </a:lnTo>
                  <a:lnTo>
                    <a:pt x="5220" y="3220"/>
                  </a:lnTo>
                  <a:lnTo>
                    <a:pt x="4805" y="3547"/>
                  </a:lnTo>
                  <a:lnTo>
                    <a:pt x="4377" y="3862"/>
                  </a:lnTo>
                  <a:lnTo>
                    <a:pt x="3937" y="4163"/>
                  </a:lnTo>
                  <a:lnTo>
                    <a:pt x="3484" y="4440"/>
                  </a:lnTo>
                  <a:lnTo>
                    <a:pt x="3031" y="4717"/>
                  </a:lnTo>
                  <a:lnTo>
                    <a:pt x="2566" y="4968"/>
                  </a:lnTo>
                  <a:lnTo>
                    <a:pt x="2088" y="5207"/>
                  </a:lnTo>
                  <a:lnTo>
                    <a:pt x="1610" y="5434"/>
                  </a:lnTo>
                  <a:lnTo>
                    <a:pt x="1132" y="5648"/>
                  </a:lnTo>
                  <a:lnTo>
                    <a:pt x="642" y="5849"/>
                  </a:lnTo>
                  <a:lnTo>
                    <a:pt x="25" y="6063"/>
                  </a:lnTo>
                  <a:lnTo>
                    <a:pt x="0" y="6088"/>
                  </a:lnTo>
                  <a:lnTo>
                    <a:pt x="0" y="6100"/>
                  </a:lnTo>
                  <a:lnTo>
                    <a:pt x="13" y="6125"/>
                  </a:lnTo>
                  <a:lnTo>
                    <a:pt x="38" y="6125"/>
                  </a:lnTo>
                  <a:lnTo>
                    <a:pt x="654" y="5912"/>
                  </a:lnTo>
                  <a:lnTo>
                    <a:pt x="1233" y="5685"/>
                  </a:lnTo>
                  <a:lnTo>
                    <a:pt x="1799" y="5434"/>
                  </a:lnTo>
                  <a:lnTo>
                    <a:pt x="2352" y="5170"/>
                  </a:lnTo>
                  <a:lnTo>
                    <a:pt x="2893" y="4880"/>
                  </a:lnTo>
                  <a:lnTo>
                    <a:pt x="3421" y="4579"/>
                  </a:lnTo>
                  <a:lnTo>
                    <a:pt x="3949" y="4252"/>
                  </a:lnTo>
                  <a:lnTo>
                    <a:pt x="4453" y="3912"/>
                  </a:lnTo>
                  <a:lnTo>
                    <a:pt x="4956" y="3547"/>
                  </a:lnTo>
                  <a:lnTo>
                    <a:pt x="5434" y="3170"/>
                  </a:lnTo>
                  <a:lnTo>
                    <a:pt x="5899" y="2767"/>
                  </a:lnTo>
                  <a:lnTo>
                    <a:pt x="6352" y="2352"/>
                  </a:lnTo>
                  <a:lnTo>
                    <a:pt x="6792" y="1925"/>
                  </a:lnTo>
                  <a:lnTo>
                    <a:pt x="7219" y="1472"/>
                  </a:lnTo>
                  <a:lnTo>
                    <a:pt x="7622" y="1007"/>
                  </a:lnTo>
                  <a:lnTo>
                    <a:pt x="7999" y="529"/>
                  </a:lnTo>
                  <a:lnTo>
                    <a:pt x="8377" y="38"/>
                  </a:lnTo>
                  <a:lnTo>
                    <a:pt x="8377" y="26"/>
                  </a:lnTo>
                  <a:lnTo>
                    <a:pt x="8364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4"/>
            <p:cNvSpPr/>
            <p:nvPr/>
          </p:nvSpPr>
          <p:spPr>
            <a:xfrm rot="1963607">
              <a:off x="6033477" y="-770130"/>
              <a:ext cx="307494" cy="224867"/>
            </a:xfrm>
            <a:custGeom>
              <a:avLst/>
              <a:gdLst/>
              <a:ahLst/>
              <a:cxnLst/>
              <a:rect l="l" t="t" r="r" b="b"/>
              <a:pathLst>
                <a:path w="8377" h="6126" fill="none" extrusionOk="0">
                  <a:moveTo>
                    <a:pt x="8377" y="38"/>
                  </a:moveTo>
                  <a:lnTo>
                    <a:pt x="8377" y="38"/>
                  </a:lnTo>
                  <a:lnTo>
                    <a:pt x="7999" y="529"/>
                  </a:lnTo>
                  <a:lnTo>
                    <a:pt x="7622" y="1007"/>
                  </a:lnTo>
                  <a:lnTo>
                    <a:pt x="7219" y="1472"/>
                  </a:lnTo>
                  <a:lnTo>
                    <a:pt x="6792" y="1925"/>
                  </a:lnTo>
                  <a:lnTo>
                    <a:pt x="6352" y="2352"/>
                  </a:lnTo>
                  <a:lnTo>
                    <a:pt x="5899" y="2767"/>
                  </a:lnTo>
                  <a:lnTo>
                    <a:pt x="5434" y="3170"/>
                  </a:lnTo>
                  <a:lnTo>
                    <a:pt x="4956" y="3547"/>
                  </a:lnTo>
                  <a:lnTo>
                    <a:pt x="4453" y="3912"/>
                  </a:lnTo>
                  <a:lnTo>
                    <a:pt x="3949" y="4252"/>
                  </a:lnTo>
                  <a:lnTo>
                    <a:pt x="3421" y="4579"/>
                  </a:lnTo>
                  <a:lnTo>
                    <a:pt x="2893" y="4880"/>
                  </a:lnTo>
                  <a:lnTo>
                    <a:pt x="2352" y="5170"/>
                  </a:lnTo>
                  <a:lnTo>
                    <a:pt x="1799" y="5434"/>
                  </a:lnTo>
                  <a:lnTo>
                    <a:pt x="1233" y="5685"/>
                  </a:lnTo>
                  <a:lnTo>
                    <a:pt x="654" y="5912"/>
                  </a:lnTo>
                  <a:lnTo>
                    <a:pt x="38" y="6125"/>
                  </a:lnTo>
                  <a:lnTo>
                    <a:pt x="38" y="6125"/>
                  </a:lnTo>
                  <a:lnTo>
                    <a:pt x="13" y="6125"/>
                  </a:lnTo>
                  <a:lnTo>
                    <a:pt x="0" y="6100"/>
                  </a:lnTo>
                  <a:lnTo>
                    <a:pt x="0" y="6100"/>
                  </a:lnTo>
                  <a:lnTo>
                    <a:pt x="0" y="6088"/>
                  </a:lnTo>
                  <a:lnTo>
                    <a:pt x="25" y="6063"/>
                  </a:lnTo>
                  <a:lnTo>
                    <a:pt x="642" y="5849"/>
                  </a:lnTo>
                  <a:lnTo>
                    <a:pt x="642" y="5849"/>
                  </a:lnTo>
                  <a:lnTo>
                    <a:pt x="1132" y="5648"/>
                  </a:lnTo>
                  <a:lnTo>
                    <a:pt x="1610" y="5434"/>
                  </a:lnTo>
                  <a:lnTo>
                    <a:pt x="2088" y="5207"/>
                  </a:lnTo>
                  <a:lnTo>
                    <a:pt x="2566" y="4968"/>
                  </a:lnTo>
                  <a:lnTo>
                    <a:pt x="3031" y="4717"/>
                  </a:lnTo>
                  <a:lnTo>
                    <a:pt x="3484" y="4440"/>
                  </a:lnTo>
                  <a:lnTo>
                    <a:pt x="3937" y="4163"/>
                  </a:lnTo>
                  <a:lnTo>
                    <a:pt x="4377" y="3862"/>
                  </a:lnTo>
                  <a:lnTo>
                    <a:pt x="4805" y="3547"/>
                  </a:lnTo>
                  <a:lnTo>
                    <a:pt x="5220" y="3220"/>
                  </a:lnTo>
                  <a:lnTo>
                    <a:pt x="5635" y="2893"/>
                  </a:lnTo>
                  <a:lnTo>
                    <a:pt x="6037" y="2541"/>
                  </a:lnTo>
                  <a:lnTo>
                    <a:pt x="6415" y="2176"/>
                  </a:lnTo>
                  <a:lnTo>
                    <a:pt x="6792" y="1812"/>
                  </a:lnTo>
                  <a:lnTo>
                    <a:pt x="7157" y="1422"/>
                  </a:lnTo>
                  <a:lnTo>
                    <a:pt x="7509" y="1032"/>
                  </a:lnTo>
                  <a:lnTo>
                    <a:pt x="7936" y="529"/>
                  </a:lnTo>
                  <a:lnTo>
                    <a:pt x="8326" y="13"/>
                  </a:lnTo>
                  <a:lnTo>
                    <a:pt x="8326" y="13"/>
                  </a:lnTo>
                  <a:lnTo>
                    <a:pt x="8351" y="0"/>
                  </a:lnTo>
                  <a:lnTo>
                    <a:pt x="8364" y="0"/>
                  </a:lnTo>
                  <a:lnTo>
                    <a:pt x="8364" y="0"/>
                  </a:lnTo>
                  <a:lnTo>
                    <a:pt x="8377" y="26"/>
                  </a:lnTo>
                  <a:lnTo>
                    <a:pt x="8377" y="38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4"/>
            <p:cNvSpPr/>
            <p:nvPr/>
          </p:nvSpPr>
          <p:spPr>
            <a:xfrm rot="1963607">
              <a:off x="5996984" y="-632857"/>
              <a:ext cx="341228" cy="213781"/>
            </a:xfrm>
            <a:custGeom>
              <a:avLst/>
              <a:gdLst/>
              <a:ahLst/>
              <a:cxnLst/>
              <a:rect l="l" t="t" r="r" b="b"/>
              <a:pathLst>
                <a:path w="9296" h="5824" extrusionOk="0">
                  <a:moveTo>
                    <a:pt x="9270" y="0"/>
                  </a:moveTo>
                  <a:lnTo>
                    <a:pt x="9257" y="13"/>
                  </a:lnTo>
                  <a:lnTo>
                    <a:pt x="8779" y="503"/>
                  </a:lnTo>
                  <a:lnTo>
                    <a:pt x="8276" y="981"/>
                  </a:lnTo>
                  <a:lnTo>
                    <a:pt x="7773" y="1447"/>
                  </a:lnTo>
                  <a:lnTo>
                    <a:pt x="7383" y="1786"/>
                  </a:lnTo>
                  <a:lnTo>
                    <a:pt x="6981" y="2113"/>
                  </a:lnTo>
                  <a:lnTo>
                    <a:pt x="6578" y="2428"/>
                  </a:lnTo>
                  <a:lnTo>
                    <a:pt x="6163" y="2742"/>
                  </a:lnTo>
                  <a:lnTo>
                    <a:pt x="5736" y="3031"/>
                  </a:lnTo>
                  <a:lnTo>
                    <a:pt x="5308" y="3320"/>
                  </a:lnTo>
                  <a:lnTo>
                    <a:pt x="4868" y="3597"/>
                  </a:lnTo>
                  <a:lnTo>
                    <a:pt x="4428" y="3861"/>
                  </a:lnTo>
                  <a:lnTo>
                    <a:pt x="3975" y="4113"/>
                  </a:lnTo>
                  <a:lnTo>
                    <a:pt x="3522" y="4352"/>
                  </a:lnTo>
                  <a:lnTo>
                    <a:pt x="3057" y="4578"/>
                  </a:lnTo>
                  <a:lnTo>
                    <a:pt x="2591" y="4805"/>
                  </a:lnTo>
                  <a:lnTo>
                    <a:pt x="2114" y="5006"/>
                  </a:lnTo>
                  <a:lnTo>
                    <a:pt x="1636" y="5207"/>
                  </a:lnTo>
                  <a:lnTo>
                    <a:pt x="1158" y="5396"/>
                  </a:lnTo>
                  <a:lnTo>
                    <a:pt x="667" y="5559"/>
                  </a:lnTo>
                  <a:lnTo>
                    <a:pt x="13" y="5773"/>
                  </a:lnTo>
                  <a:lnTo>
                    <a:pt x="1" y="5786"/>
                  </a:lnTo>
                  <a:lnTo>
                    <a:pt x="1" y="5811"/>
                  </a:lnTo>
                  <a:lnTo>
                    <a:pt x="13" y="5823"/>
                  </a:lnTo>
                  <a:lnTo>
                    <a:pt x="38" y="5823"/>
                  </a:lnTo>
                  <a:lnTo>
                    <a:pt x="692" y="5622"/>
                  </a:lnTo>
                  <a:lnTo>
                    <a:pt x="1309" y="5408"/>
                  </a:lnTo>
                  <a:lnTo>
                    <a:pt x="1912" y="5182"/>
                  </a:lnTo>
                  <a:lnTo>
                    <a:pt x="2503" y="4930"/>
                  </a:lnTo>
                  <a:lnTo>
                    <a:pt x="3095" y="4654"/>
                  </a:lnTo>
                  <a:lnTo>
                    <a:pt x="3673" y="4364"/>
                  </a:lnTo>
                  <a:lnTo>
                    <a:pt x="4239" y="4063"/>
                  </a:lnTo>
                  <a:lnTo>
                    <a:pt x="4805" y="3736"/>
                  </a:lnTo>
                  <a:lnTo>
                    <a:pt x="5358" y="3396"/>
                  </a:lnTo>
                  <a:lnTo>
                    <a:pt x="5887" y="3031"/>
                  </a:lnTo>
                  <a:lnTo>
                    <a:pt x="6415" y="2654"/>
                  </a:lnTo>
                  <a:lnTo>
                    <a:pt x="6931" y="2251"/>
                  </a:lnTo>
                  <a:lnTo>
                    <a:pt x="7434" y="1849"/>
                  </a:lnTo>
                  <a:lnTo>
                    <a:pt x="7924" y="1421"/>
                  </a:lnTo>
                  <a:lnTo>
                    <a:pt x="8389" y="981"/>
                  </a:lnTo>
                  <a:lnTo>
                    <a:pt x="8855" y="516"/>
                  </a:lnTo>
                  <a:lnTo>
                    <a:pt x="9295" y="50"/>
                  </a:lnTo>
                  <a:lnTo>
                    <a:pt x="9295" y="25"/>
                  </a:lnTo>
                  <a:lnTo>
                    <a:pt x="9295" y="13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4"/>
            <p:cNvSpPr/>
            <p:nvPr/>
          </p:nvSpPr>
          <p:spPr>
            <a:xfrm rot="1963607">
              <a:off x="5996984" y="-632857"/>
              <a:ext cx="341228" cy="213781"/>
            </a:xfrm>
            <a:custGeom>
              <a:avLst/>
              <a:gdLst/>
              <a:ahLst/>
              <a:cxnLst/>
              <a:rect l="l" t="t" r="r" b="b"/>
              <a:pathLst>
                <a:path w="9296" h="5824" fill="none" extrusionOk="0">
                  <a:moveTo>
                    <a:pt x="9295" y="50"/>
                  </a:moveTo>
                  <a:lnTo>
                    <a:pt x="9295" y="50"/>
                  </a:lnTo>
                  <a:lnTo>
                    <a:pt x="8855" y="516"/>
                  </a:lnTo>
                  <a:lnTo>
                    <a:pt x="8389" y="981"/>
                  </a:lnTo>
                  <a:lnTo>
                    <a:pt x="7924" y="1421"/>
                  </a:lnTo>
                  <a:lnTo>
                    <a:pt x="7434" y="1849"/>
                  </a:lnTo>
                  <a:lnTo>
                    <a:pt x="6931" y="2251"/>
                  </a:lnTo>
                  <a:lnTo>
                    <a:pt x="6415" y="2654"/>
                  </a:lnTo>
                  <a:lnTo>
                    <a:pt x="5887" y="3031"/>
                  </a:lnTo>
                  <a:lnTo>
                    <a:pt x="5358" y="3396"/>
                  </a:lnTo>
                  <a:lnTo>
                    <a:pt x="4805" y="3736"/>
                  </a:lnTo>
                  <a:lnTo>
                    <a:pt x="4239" y="4063"/>
                  </a:lnTo>
                  <a:lnTo>
                    <a:pt x="3673" y="4364"/>
                  </a:lnTo>
                  <a:lnTo>
                    <a:pt x="3095" y="4654"/>
                  </a:lnTo>
                  <a:lnTo>
                    <a:pt x="2503" y="4930"/>
                  </a:lnTo>
                  <a:lnTo>
                    <a:pt x="1912" y="5182"/>
                  </a:lnTo>
                  <a:lnTo>
                    <a:pt x="1309" y="5408"/>
                  </a:lnTo>
                  <a:lnTo>
                    <a:pt x="692" y="5622"/>
                  </a:lnTo>
                  <a:lnTo>
                    <a:pt x="38" y="5823"/>
                  </a:lnTo>
                  <a:lnTo>
                    <a:pt x="38" y="5823"/>
                  </a:lnTo>
                  <a:lnTo>
                    <a:pt x="13" y="5823"/>
                  </a:lnTo>
                  <a:lnTo>
                    <a:pt x="1" y="5811"/>
                  </a:lnTo>
                  <a:lnTo>
                    <a:pt x="1" y="5811"/>
                  </a:lnTo>
                  <a:lnTo>
                    <a:pt x="1" y="5786"/>
                  </a:lnTo>
                  <a:lnTo>
                    <a:pt x="13" y="5773"/>
                  </a:lnTo>
                  <a:lnTo>
                    <a:pt x="667" y="5559"/>
                  </a:lnTo>
                  <a:lnTo>
                    <a:pt x="667" y="5559"/>
                  </a:lnTo>
                  <a:lnTo>
                    <a:pt x="1158" y="5396"/>
                  </a:lnTo>
                  <a:lnTo>
                    <a:pt x="1636" y="5207"/>
                  </a:lnTo>
                  <a:lnTo>
                    <a:pt x="2114" y="5006"/>
                  </a:lnTo>
                  <a:lnTo>
                    <a:pt x="2591" y="4805"/>
                  </a:lnTo>
                  <a:lnTo>
                    <a:pt x="3057" y="4578"/>
                  </a:lnTo>
                  <a:lnTo>
                    <a:pt x="3522" y="4352"/>
                  </a:lnTo>
                  <a:lnTo>
                    <a:pt x="3975" y="4113"/>
                  </a:lnTo>
                  <a:lnTo>
                    <a:pt x="4428" y="3861"/>
                  </a:lnTo>
                  <a:lnTo>
                    <a:pt x="4868" y="3597"/>
                  </a:lnTo>
                  <a:lnTo>
                    <a:pt x="5308" y="3320"/>
                  </a:lnTo>
                  <a:lnTo>
                    <a:pt x="5736" y="3031"/>
                  </a:lnTo>
                  <a:lnTo>
                    <a:pt x="6163" y="2742"/>
                  </a:lnTo>
                  <a:lnTo>
                    <a:pt x="6578" y="2428"/>
                  </a:lnTo>
                  <a:lnTo>
                    <a:pt x="6981" y="2113"/>
                  </a:lnTo>
                  <a:lnTo>
                    <a:pt x="7383" y="1786"/>
                  </a:lnTo>
                  <a:lnTo>
                    <a:pt x="7773" y="1447"/>
                  </a:lnTo>
                  <a:lnTo>
                    <a:pt x="7773" y="1447"/>
                  </a:lnTo>
                  <a:lnTo>
                    <a:pt x="8276" y="981"/>
                  </a:lnTo>
                  <a:lnTo>
                    <a:pt x="8779" y="503"/>
                  </a:lnTo>
                  <a:lnTo>
                    <a:pt x="9257" y="13"/>
                  </a:lnTo>
                  <a:lnTo>
                    <a:pt x="9257" y="13"/>
                  </a:lnTo>
                  <a:lnTo>
                    <a:pt x="9270" y="0"/>
                  </a:lnTo>
                  <a:lnTo>
                    <a:pt x="9295" y="13"/>
                  </a:lnTo>
                  <a:lnTo>
                    <a:pt x="9295" y="13"/>
                  </a:lnTo>
                  <a:lnTo>
                    <a:pt x="9295" y="25"/>
                  </a:lnTo>
                  <a:lnTo>
                    <a:pt x="9295" y="5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4"/>
            <p:cNvSpPr/>
            <p:nvPr/>
          </p:nvSpPr>
          <p:spPr>
            <a:xfrm rot="1963607">
              <a:off x="5996738" y="-481480"/>
              <a:ext cx="322727" cy="213781"/>
            </a:xfrm>
            <a:custGeom>
              <a:avLst/>
              <a:gdLst/>
              <a:ahLst/>
              <a:cxnLst/>
              <a:rect l="l" t="t" r="r" b="b"/>
              <a:pathLst>
                <a:path w="8792" h="5824" extrusionOk="0">
                  <a:moveTo>
                    <a:pt x="8767" y="1"/>
                  </a:moveTo>
                  <a:lnTo>
                    <a:pt x="8741" y="13"/>
                  </a:lnTo>
                  <a:lnTo>
                    <a:pt x="8289" y="491"/>
                  </a:lnTo>
                  <a:lnTo>
                    <a:pt x="7823" y="957"/>
                  </a:lnTo>
                  <a:lnTo>
                    <a:pt x="7345" y="1422"/>
                  </a:lnTo>
                  <a:lnTo>
                    <a:pt x="6981" y="1749"/>
                  </a:lnTo>
                  <a:lnTo>
                    <a:pt x="6603" y="2063"/>
                  </a:lnTo>
                  <a:lnTo>
                    <a:pt x="6214" y="2378"/>
                  </a:lnTo>
                  <a:lnTo>
                    <a:pt x="5824" y="2680"/>
                  </a:lnTo>
                  <a:lnTo>
                    <a:pt x="5421" y="2982"/>
                  </a:lnTo>
                  <a:lnTo>
                    <a:pt x="5019" y="3258"/>
                  </a:lnTo>
                  <a:lnTo>
                    <a:pt x="4604" y="3535"/>
                  </a:lnTo>
                  <a:lnTo>
                    <a:pt x="4189" y="3799"/>
                  </a:lnTo>
                  <a:lnTo>
                    <a:pt x="3761" y="4051"/>
                  </a:lnTo>
                  <a:lnTo>
                    <a:pt x="3333" y="4302"/>
                  </a:lnTo>
                  <a:lnTo>
                    <a:pt x="2893" y="4528"/>
                  </a:lnTo>
                  <a:lnTo>
                    <a:pt x="2453" y="4755"/>
                  </a:lnTo>
                  <a:lnTo>
                    <a:pt x="2000" y="4969"/>
                  </a:lnTo>
                  <a:lnTo>
                    <a:pt x="1547" y="5170"/>
                  </a:lnTo>
                  <a:lnTo>
                    <a:pt x="1095" y="5371"/>
                  </a:lnTo>
                  <a:lnTo>
                    <a:pt x="629" y="5547"/>
                  </a:lnTo>
                  <a:lnTo>
                    <a:pt x="13" y="5774"/>
                  </a:lnTo>
                  <a:lnTo>
                    <a:pt x="0" y="5786"/>
                  </a:lnTo>
                  <a:lnTo>
                    <a:pt x="0" y="5811"/>
                  </a:lnTo>
                  <a:lnTo>
                    <a:pt x="13" y="5824"/>
                  </a:lnTo>
                  <a:lnTo>
                    <a:pt x="26" y="5824"/>
                  </a:lnTo>
                  <a:lnTo>
                    <a:pt x="654" y="5610"/>
                  </a:lnTo>
                  <a:lnTo>
                    <a:pt x="1233" y="5384"/>
                  </a:lnTo>
                  <a:lnTo>
                    <a:pt x="1812" y="5145"/>
                  </a:lnTo>
                  <a:lnTo>
                    <a:pt x="2378" y="4881"/>
                  </a:lnTo>
                  <a:lnTo>
                    <a:pt x="2931" y="4604"/>
                  </a:lnTo>
                  <a:lnTo>
                    <a:pt x="3484" y="4315"/>
                  </a:lnTo>
                  <a:lnTo>
                    <a:pt x="4013" y="4000"/>
                  </a:lnTo>
                  <a:lnTo>
                    <a:pt x="4541" y="3673"/>
                  </a:lnTo>
                  <a:lnTo>
                    <a:pt x="5069" y="3334"/>
                  </a:lnTo>
                  <a:lnTo>
                    <a:pt x="5572" y="2969"/>
                  </a:lnTo>
                  <a:lnTo>
                    <a:pt x="6075" y="2592"/>
                  </a:lnTo>
                  <a:lnTo>
                    <a:pt x="6553" y="2202"/>
                  </a:lnTo>
                  <a:lnTo>
                    <a:pt x="7031" y="1799"/>
                  </a:lnTo>
                  <a:lnTo>
                    <a:pt x="7484" y="1384"/>
                  </a:lnTo>
                  <a:lnTo>
                    <a:pt x="7937" y="957"/>
                  </a:lnTo>
                  <a:lnTo>
                    <a:pt x="8364" y="504"/>
                  </a:lnTo>
                  <a:lnTo>
                    <a:pt x="8779" y="38"/>
                  </a:lnTo>
                  <a:lnTo>
                    <a:pt x="8792" y="26"/>
                  </a:lnTo>
                  <a:lnTo>
                    <a:pt x="8779" y="13"/>
                  </a:lnTo>
                  <a:lnTo>
                    <a:pt x="8767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4"/>
            <p:cNvSpPr/>
            <p:nvPr/>
          </p:nvSpPr>
          <p:spPr>
            <a:xfrm rot="1963607">
              <a:off x="5996738" y="-481480"/>
              <a:ext cx="322727" cy="213781"/>
            </a:xfrm>
            <a:custGeom>
              <a:avLst/>
              <a:gdLst/>
              <a:ahLst/>
              <a:cxnLst/>
              <a:rect l="l" t="t" r="r" b="b"/>
              <a:pathLst>
                <a:path w="8792" h="5824" fill="none" extrusionOk="0">
                  <a:moveTo>
                    <a:pt x="8779" y="38"/>
                  </a:moveTo>
                  <a:lnTo>
                    <a:pt x="8779" y="38"/>
                  </a:lnTo>
                  <a:lnTo>
                    <a:pt x="8364" y="504"/>
                  </a:lnTo>
                  <a:lnTo>
                    <a:pt x="7937" y="957"/>
                  </a:lnTo>
                  <a:lnTo>
                    <a:pt x="7484" y="1384"/>
                  </a:lnTo>
                  <a:lnTo>
                    <a:pt x="7031" y="1799"/>
                  </a:lnTo>
                  <a:lnTo>
                    <a:pt x="6553" y="2202"/>
                  </a:lnTo>
                  <a:lnTo>
                    <a:pt x="6075" y="2592"/>
                  </a:lnTo>
                  <a:lnTo>
                    <a:pt x="5572" y="2969"/>
                  </a:lnTo>
                  <a:lnTo>
                    <a:pt x="5069" y="3334"/>
                  </a:lnTo>
                  <a:lnTo>
                    <a:pt x="4541" y="3673"/>
                  </a:lnTo>
                  <a:lnTo>
                    <a:pt x="4013" y="4000"/>
                  </a:lnTo>
                  <a:lnTo>
                    <a:pt x="3484" y="4315"/>
                  </a:lnTo>
                  <a:lnTo>
                    <a:pt x="2931" y="4604"/>
                  </a:lnTo>
                  <a:lnTo>
                    <a:pt x="2378" y="4881"/>
                  </a:lnTo>
                  <a:lnTo>
                    <a:pt x="1812" y="5145"/>
                  </a:lnTo>
                  <a:lnTo>
                    <a:pt x="1233" y="5384"/>
                  </a:lnTo>
                  <a:lnTo>
                    <a:pt x="654" y="5610"/>
                  </a:lnTo>
                  <a:lnTo>
                    <a:pt x="26" y="5824"/>
                  </a:lnTo>
                  <a:lnTo>
                    <a:pt x="26" y="5824"/>
                  </a:lnTo>
                  <a:lnTo>
                    <a:pt x="13" y="5824"/>
                  </a:lnTo>
                  <a:lnTo>
                    <a:pt x="0" y="5811"/>
                  </a:lnTo>
                  <a:lnTo>
                    <a:pt x="0" y="5811"/>
                  </a:lnTo>
                  <a:lnTo>
                    <a:pt x="0" y="5786"/>
                  </a:lnTo>
                  <a:lnTo>
                    <a:pt x="13" y="5774"/>
                  </a:lnTo>
                  <a:lnTo>
                    <a:pt x="629" y="5547"/>
                  </a:lnTo>
                  <a:lnTo>
                    <a:pt x="629" y="5547"/>
                  </a:lnTo>
                  <a:lnTo>
                    <a:pt x="1095" y="5371"/>
                  </a:lnTo>
                  <a:lnTo>
                    <a:pt x="1547" y="5170"/>
                  </a:lnTo>
                  <a:lnTo>
                    <a:pt x="2000" y="4969"/>
                  </a:lnTo>
                  <a:lnTo>
                    <a:pt x="2453" y="4755"/>
                  </a:lnTo>
                  <a:lnTo>
                    <a:pt x="2893" y="4528"/>
                  </a:lnTo>
                  <a:lnTo>
                    <a:pt x="3333" y="4302"/>
                  </a:lnTo>
                  <a:lnTo>
                    <a:pt x="3761" y="4051"/>
                  </a:lnTo>
                  <a:lnTo>
                    <a:pt x="4189" y="3799"/>
                  </a:lnTo>
                  <a:lnTo>
                    <a:pt x="4604" y="3535"/>
                  </a:lnTo>
                  <a:lnTo>
                    <a:pt x="5019" y="3258"/>
                  </a:lnTo>
                  <a:lnTo>
                    <a:pt x="5421" y="2982"/>
                  </a:lnTo>
                  <a:lnTo>
                    <a:pt x="5824" y="2680"/>
                  </a:lnTo>
                  <a:lnTo>
                    <a:pt x="6214" y="2378"/>
                  </a:lnTo>
                  <a:lnTo>
                    <a:pt x="6603" y="2063"/>
                  </a:lnTo>
                  <a:lnTo>
                    <a:pt x="6981" y="1749"/>
                  </a:lnTo>
                  <a:lnTo>
                    <a:pt x="7345" y="1422"/>
                  </a:lnTo>
                  <a:lnTo>
                    <a:pt x="7345" y="1422"/>
                  </a:lnTo>
                  <a:lnTo>
                    <a:pt x="7823" y="957"/>
                  </a:lnTo>
                  <a:lnTo>
                    <a:pt x="8289" y="491"/>
                  </a:lnTo>
                  <a:lnTo>
                    <a:pt x="8741" y="13"/>
                  </a:lnTo>
                  <a:lnTo>
                    <a:pt x="8741" y="13"/>
                  </a:lnTo>
                  <a:lnTo>
                    <a:pt x="8767" y="1"/>
                  </a:lnTo>
                  <a:lnTo>
                    <a:pt x="8779" y="13"/>
                  </a:lnTo>
                  <a:lnTo>
                    <a:pt x="8779" y="13"/>
                  </a:lnTo>
                  <a:lnTo>
                    <a:pt x="8792" y="26"/>
                  </a:lnTo>
                  <a:lnTo>
                    <a:pt x="8779" y="38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4"/>
            <p:cNvSpPr/>
            <p:nvPr/>
          </p:nvSpPr>
          <p:spPr>
            <a:xfrm rot="1963607">
              <a:off x="6004058" y="-325338"/>
              <a:ext cx="287195" cy="177331"/>
            </a:xfrm>
            <a:custGeom>
              <a:avLst/>
              <a:gdLst/>
              <a:ahLst/>
              <a:cxnLst/>
              <a:rect l="l" t="t" r="r" b="b"/>
              <a:pathLst>
                <a:path w="7824" h="4831" extrusionOk="0">
                  <a:moveTo>
                    <a:pt x="7811" y="1"/>
                  </a:moveTo>
                  <a:lnTo>
                    <a:pt x="7786" y="13"/>
                  </a:lnTo>
                  <a:lnTo>
                    <a:pt x="7346" y="390"/>
                  </a:lnTo>
                  <a:lnTo>
                    <a:pt x="6692" y="944"/>
                  </a:lnTo>
                  <a:lnTo>
                    <a:pt x="6352" y="1221"/>
                  </a:lnTo>
                  <a:lnTo>
                    <a:pt x="6025" y="1485"/>
                  </a:lnTo>
                  <a:lnTo>
                    <a:pt x="5459" y="1925"/>
                  </a:lnTo>
                  <a:lnTo>
                    <a:pt x="4868" y="2327"/>
                  </a:lnTo>
                  <a:lnTo>
                    <a:pt x="4265" y="2717"/>
                  </a:lnTo>
                  <a:lnTo>
                    <a:pt x="3661" y="3095"/>
                  </a:lnTo>
                  <a:lnTo>
                    <a:pt x="3032" y="3447"/>
                  </a:lnTo>
                  <a:lnTo>
                    <a:pt x="2391" y="3774"/>
                  </a:lnTo>
                  <a:lnTo>
                    <a:pt x="1749" y="4076"/>
                  </a:lnTo>
                  <a:lnTo>
                    <a:pt x="1083" y="4365"/>
                  </a:lnTo>
                  <a:lnTo>
                    <a:pt x="554" y="4579"/>
                  </a:lnTo>
                  <a:lnTo>
                    <a:pt x="13" y="4780"/>
                  </a:lnTo>
                  <a:lnTo>
                    <a:pt x="1" y="4792"/>
                  </a:lnTo>
                  <a:lnTo>
                    <a:pt x="1" y="4818"/>
                  </a:lnTo>
                  <a:lnTo>
                    <a:pt x="13" y="4830"/>
                  </a:lnTo>
                  <a:lnTo>
                    <a:pt x="39" y="4830"/>
                  </a:lnTo>
                  <a:lnTo>
                    <a:pt x="579" y="4641"/>
                  </a:lnTo>
                  <a:lnTo>
                    <a:pt x="1120" y="4428"/>
                  </a:lnTo>
                  <a:lnTo>
                    <a:pt x="1648" y="4214"/>
                  </a:lnTo>
                  <a:lnTo>
                    <a:pt x="2164" y="3975"/>
                  </a:lnTo>
                  <a:lnTo>
                    <a:pt x="2692" y="3723"/>
                  </a:lnTo>
                  <a:lnTo>
                    <a:pt x="3195" y="3447"/>
                  </a:lnTo>
                  <a:lnTo>
                    <a:pt x="3699" y="3170"/>
                  </a:lnTo>
                  <a:lnTo>
                    <a:pt x="4189" y="2868"/>
                  </a:lnTo>
                  <a:lnTo>
                    <a:pt x="4680" y="2566"/>
                  </a:lnTo>
                  <a:lnTo>
                    <a:pt x="5157" y="2239"/>
                  </a:lnTo>
                  <a:lnTo>
                    <a:pt x="5497" y="1988"/>
                  </a:lnTo>
                  <a:lnTo>
                    <a:pt x="5837" y="1724"/>
                  </a:lnTo>
                  <a:lnTo>
                    <a:pt x="6176" y="1460"/>
                  </a:lnTo>
                  <a:lnTo>
                    <a:pt x="6516" y="1183"/>
                  </a:lnTo>
                  <a:lnTo>
                    <a:pt x="7170" y="617"/>
                  </a:lnTo>
                  <a:lnTo>
                    <a:pt x="7824" y="51"/>
                  </a:lnTo>
                  <a:lnTo>
                    <a:pt x="7824" y="38"/>
                  </a:lnTo>
                  <a:lnTo>
                    <a:pt x="7824" y="13"/>
                  </a:lnTo>
                  <a:lnTo>
                    <a:pt x="7811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4"/>
            <p:cNvSpPr/>
            <p:nvPr/>
          </p:nvSpPr>
          <p:spPr>
            <a:xfrm rot="1963607">
              <a:off x="6004058" y="-325338"/>
              <a:ext cx="287195" cy="177331"/>
            </a:xfrm>
            <a:custGeom>
              <a:avLst/>
              <a:gdLst/>
              <a:ahLst/>
              <a:cxnLst/>
              <a:rect l="l" t="t" r="r" b="b"/>
              <a:pathLst>
                <a:path w="7824" h="4831" fill="none" extrusionOk="0">
                  <a:moveTo>
                    <a:pt x="7824" y="51"/>
                  </a:moveTo>
                  <a:lnTo>
                    <a:pt x="7824" y="51"/>
                  </a:lnTo>
                  <a:lnTo>
                    <a:pt x="7170" y="617"/>
                  </a:lnTo>
                  <a:lnTo>
                    <a:pt x="6516" y="1183"/>
                  </a:lnTo>
                  <a:lnTo>
                    <a:pt x="6176" y="1460"/>
                  </a:lnTo>
                  <a:lnTo>
                    <a:pt x="5837" y="1724"/>
                  </a:lnTo>
                  <a:lnTo>
                    <a:pt x="5497" y="1988"/>
                  </a:lnTo>
                  <a:lnTo>
                    <a:pt x="5157" y="2239"/>
                  </a:lnTo>
                  <a:lnTo>
                    <a:pt x="5157" y="2239"/>
                  </a:lnTo>
                  <a:lnTo>
                    <a:pt x="4680" y="2566"/>
                  </a:lnTo>
                  <a:lnTo>
                    <a:pt x="4189" y="2868"/>
                  </a:lnTo>
                  <a:lnTo>
                    <a:pt x="3699" y="3170"/>
                  </a:lnTo>
                  <a:lnTo>
                    <a:pt x="3195" y="3447"/>
                  </a:lnTo>
                  <a:lnTo>
                    <a:pt x="2692" y="3723"/>
                  </a:lnTo>
                  <a:lnTo>
                    <a:pt x="2164" y="3975"/>
                  </a:lnTo>
                  <a:lnTo>
                    <a:pt x="1648" y="4214"/>
                  </a:lnTo>
                  <a:lnTo>
                    <a:pt x="1120" y="4428"/>
                  </a:lnTo>
                  <a:lnTo>
                    <a:pt x="1120" y="4428"/>
                  </a:lnTo>
                  <a:lnTo>
                    <a:pt x="579" y="4641"/>
                  </a:lnTo>
                  <a:lnTo>
                    <a:pt x="39" y="4830"/>
                  </a:lnTo>
                  <a:lnTo>
                    <a:pt x="39" y="4830"/>
                  </a:lnTo>
                  <a:lnTo>
                    <a:pt x="13" y="4830"/>
                  </a:lnTo>
                  <a:lnTo>
                    <a:pt x="1" y="4818"/>
                  </a:lnTo>
                  <a:lnTo>
                    <a:pt x="1" y="4818"/>
                  </a:lnTo>
                  <a:lnTo>
                    <a:pt x="1" y="4792"/>
                  </a:lnTo>
                  <a:lnTo>
                    <a:pt x="13" y="4780"/>
                  </a:lnTo>
                  <a:lnTo>
                    <a:pt x="13" y="4780"/>
                  </a:lnTo>
                  <a:lnTo>
                    <a:pt x="554" y="4579"/>
                  </a:lnTo>
                  <a:lnTo>
                    <a:pt x="1083" y="4365"/>
                  </a:lnTo>
                  <a:lnTo>
                    <a:pt x="1083" y="4365"/>
                  </a:lnTo>
                  <a:lnTo>
                    <a:pt x="1749" y="4076"/>
                  </a:lnTo>
                  <a:lnTo>
                    <a:pt x="2391" y="3774"/>
                  </a:lnTo>
                  <a:lnTo>
                    <a:pt x="3032" y="3447"/>
                  </a:lnTo>
                  <a:lnTo>
                    <a:pt x="3661" y="3095"/>
                  </a:lnTo>
                  <a:lnTo>
                    <a:pt x="4265" y="2717"/>
                  </a:lnTo>
                  <a:lnTo>
                    <a:pt x="4868" y="2327"/>
                  </a:lnTo>
                  <a:lnTo>
                    <a:pt x="5459" y="1925"/>
                  </a:lnTo>
                  <a:lnTo>
                    <a:pt x="6025" y="1485"/>
                  </a:lnTo>
                  <a:lnTo>
                    <a:pt x="6025" y="1485"/>
                  </a:lnTo>
                  <a:lnTo>
                    <a:pt x="6352" y="1221"/>
                  </a:lnTo>
                  <a:lnTo>
                    <a:pt x="6692" y="944"/>
                  </a:lnTo>
                  <a:lnTo>
                    <a:pt x="7346" y="390"/>
                  </a:lnTo>
                  <a:lnTo>
                    <a:pt x="7786" y="13"/>
                  </a:lnTo>
                  <a:lnTo>
                    <a:pt x="7786" y="13"/>
                  </a:lnTo>
                  <a:lnTo>
                    <a:pt x="7811" y="1"/>
                  </a:lnTo>
                  <a:lnTo>
                    <a:pt x="7824" y="13"/>
                  </a:lnTo>
                  <a:lnTo>
                    <a:pt x="7824" y="13"/>
                  </a:lnTo>
                  <a:lnTo>
                    <a:pt x="7824" y="38"/>
                  </a:lnTo>
                  <a:lnTo>
                    <a:pt x="7824" y="5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4"/>
            <p:cNvSpPr/>
            <p:nvPr/>
          </p:nvSpPr>
          <p:spPr>
            <a:xfrm rot="1963607">
              <a:off x="6029106" y="-172090"/>
              <a:ext cx="245643" cy="149617"/>
            </a:xfrm>
            <a:custGeom>
              <a:avLst/>
              <a:gdLst/>
              <a:ahLst/>
              <a:cxnLst/>
              <a:rect l="l" t="t" r="r" b="b"/>
              <a:pathLst>
                <a:path w="6692" h="4076" extrusionOk="0">
                  <a:moveTo>
                    <a:pt x="6641" y="1"/>
                  </a:moveTo>
                  <a:lnTo>
                    <a:pt x="6289" y="340"/>
                  </a:lnTo>
                  <a:lnTo>
                    <a:pt x="5924" y="667"/>
                  </a:lnTo>
                  <a:lnTo>
                    <a:pt x="5547" y="982"/>
                  </a:lnTo>
                  <a:lnTo>
                    <a:pt x="5270" y="1208"/>
                  </a:lnTo>
                  <a:lnTo>
                    <a:pt x="4968" y="1434"/>
                  </a:lnTo>
                  <a:lnTo>
                    <a:pt x="4679" y="1648"/>
                  </a:lnTo>
                  <a:lnTo>
                    <a:pt x="4377" y="1862"/>
                  </a:lnTo>
                  <a:lnTo>
                    <a:pt x="4076" y="2063"/>
                  </a:lnTo>
                  <a:lnTo>
                    <a:pt x="3761" y="2252"/>
                  </a:lnTo>
                  <a:lnTo>
                    <a:pt x="3459" y="2453"/>
                  </a:lnTo>
                  <a:lnTo>
                    <a:pt x="3132" y="2629"/>
                  </a:lnTo>
                  <a:lnTo>
                    <a:pt x="2818" y="2805"/>
                  </a:lnTo>
                  <a:lnTo>
                    <a:pt x="2491" y="2981"/>
                  </a:lnTo>
                  <a:lnTo>
                    <a:pt x="2164" y="3145"/>
                  </a:lnTo>
                  <a:lnTo>
                    <a:pt x="1837" y="3308"/>
                  </a:lnTo>
                  <a:lnTo>
                    <a:pt x="1497" y="3447"/>
                  </a:lnTo>
                  <a:lnTo>
                    <a:pt x="1158" y="3598"/>
                  </a:lnTo>
                  <a:lnTo>
                    <a:pt x="818" y="3736"/>
                  </a:lnTo>
                  <a:lnTo>
                    <a:pt x="478" y="3862"/>
                  </a:lnTo>
                  <a:lnTo>
                    <a:pt x="13" y="4025"/>
                  </a:lnTo>
                  <a:lnTo>
                    <a:pt x="1" y="4038"/>
                  </a:lnTo>
                  <a:lnTo>
                    <a:pt x="1" y="4063"/>
                  </a:lnTo>
                  <a:lnTo>
                    <a:pt x="13" y="4076"/>
                  </a:lnTo>
                  <a:lnTo>
                    <a:pt x="38" y="4076"/>
                  </a:lnTo>
                  <a:lnTo>
                    <a:pt x="504" y="3925"/>
                  </a:lnTo>
                  <a:lnTo>
                    <a:pt x="931" y="3761"/>
                  </a:lnTo>
                  <a:lnTo>
                    <a:pt x="1359" y="3598"/>
                  </a:lnTo>
                  <a:lnTo>
                    <a:pt x="1786" y="3409"/>
                  </a:lnTo>
                  <a:lnTo>
                    <a:pt x="2202" y="3220"/>
                  </a:lnTo>
                  <a:lnTo>
                    <a:pt x="2617" y="3019"/>
                  </a:lnTo>
                  <a:lnTo>
                    <a:pt x="3019" y="2793"/>
                  </a:lnTo>
                  <a:lnTo>
                    <a:pt x="3421" y="2566"/>
                  </a:lnTo>
                  <a:lnTo>
                    <a:pt x="3811" y="2327"/>
                  </a:lnTo>
                  <a:lnTo>
                    <a:pt x="4201" y="2076"/>
                  </a:lnTo>
                  <a:lnTo>
                    <a:pt x="4579" y="1824"/>
                  </a:lnTo>
                  <a:lnTo>
                    <a:pt x="4943" y="1548"/>
                  </a:lnTo>
                  <a:lnTo>
                    <a:pt x="5308" y="1271"/>
                  </a:lnTo>
                  <a:lnTo>
                    <a:pt x="5673" y="982"/>
                  </a:lnTo>
                  <a:lnTo>
                    <a:pt x="6012" y="680"/>
                  </a:lnTo>
                  <a:lnTo>
                    <a:pt x="6352" y="365"/>
                  </a:lnTo>
                  <a:lnTo>
                    <a:pt x="6679" y="38"/>
                  </a:lnTo>
                  <a:lnTo>
                    <a:pt x="6692" y="26"/>
                  </a:lnTo>
                  <a:lnTo>
                    <a:pt x="6679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4"/>
            <p:cNvSpPr/>
            <p:nvPr/>
          </p:nvSpPr>
          <p:spPr>
            <a:xfrm rot="1963607">
              <a:off x="6029106" y="-172090"/>
              <a:ext cx="245643" cy="149617"/>
            </a:xfrm>
            <a:custGeom>
              <a:avLst/>
              <a:gdLst/>
              <a:ahLst/>
              <a:cxnLst/>
              <a:rect l="l" t="t" r="r" b="b"/>
              <a:pathLst>
                <a:path w="6692" h="4076" fill="none" extrusionOk="0">
                  <a:moveTo>
                    <a:pt x="6679" y="38"/>
                  </a:moveTo>
                  <a:lnTo>
                    <a:pt x="6679" y="38"/>
                  </a:lnTo>
                  <a:lnTo>
                    <a:pt x="6352" y="365"/>
                  </a:lnTo>
                  <a:lnTo>
                    <a:pt x="6012" y="680"/>
                  </a:lnTo>
                  <a:lnTo>
                    <a:pt x="5673" y="982"/>
                  </a:lnTo>
                  <a:lnTo>
                    <a:pt x="5308" y="1271"/>
                  </a:lnTo>
                  <a:lnTo>
                    <a:pt x="4943" y="1548"/>
                  </a:lnTo>
                  <a:lnTo>
                    <a:pt x="4579" y="1824"/>
                  </a:lnTo>
                  <a:lnTo>
                    <a:pt x="4201" y="2076"/>
                  </a:lnTo>
                  <a:lnTo>
                    <a:pt x="3811" y="2327"/>
                  </a:lnTo>
                  <a:lnTo>
                    <a:pt x="3421" y="2566"/>
                  </a:lnTo>
                  <a:lnTo>
                    <a:pt x="3019" y="2793"/>
                  </a:lnTo>
                  <a:lnTo>
                    <a:pt x="2617" y="3019"/>
                  </a:lnTo>
                  <a:lnTo>
                    <a:pt x="2202" y="3220"/>
                  </a:lnTo>
                  <a:lnTo>
                    <a:pt x="1786" y="3409"/>
                  </a:lnTo>
                  <a:lnTo>
                    <a:pt x="1359" y="3598"/>
                  </a:lnTo>
                  <a:lnTo>
                    <a:pt x="931" y="3761"/>
                  </a:lnTo>
                  <a:lnTo>
                    <a:pt x="504" y="3925"/>
                  </a:lnTo>
                  <a:lnTo>
                    <a:pt x="38" y="4076"/>
                  </a:lnTo>
                  <a:lnTo>
                    <a:pt x="38" y="4076"/>
                  </a:lnTo>
                  <a:lnTo>
                    <a:pt x="13" y="4076"/>
                  </a:lnTo>
                  <a:lnTo>
                    <a:pt x="1" y="4063"/>
                  </a:lnTo>
                  <a:lnTo>
                    <a:pt x="1" y="4063"/>
                  </a:lnTo>
                  <a:lnTo>
                    <a:pt x="1" y="4038"/>
                  </a:lnTo>
                  <a:lnTo>
                    <a:pt x="13" y="4025"/>
                  </a:lnTo>
                  <a:lnTo>
                    <a:pt x="478" y="3862"/>
                  </a:lnTo>
                  <a:lnTo>
                    <a:pt x="478" y="3862"/>
                  </a:lnTo>
                  <a:lnTo>
                    <a:pt x="818" y="3736"/>
                  </a:lnTo>
                  <a:lnTo>
                    <a:pt x="1158" y="3598"/>
                  </a:lnTo>
                  <a:lnTo>
                    <a:pt x="1497" y="3447"/>
                  </a:lnTo>
                  <a:lnTo>
                    <a:pt x="1837" y="3308"/>
                  </a:lnTo>
                  <a:lnTo>
                    <a:pt x="2164" y="3145"/>
                  </a:lnTo>
                  <a:lnTo>
                    <a:pt x="2491" y="2981"/>
                  </a:lnTo>
                  <a:lnTo>
                    <a:pt x="2818" y="2805"/>
                  </a:lnTo>
                  <a:lnTo>
                    <a:pt x="3132" y="2629"/>
                  </a:lnTo>
                  <a:lnTo>
                    <a:pt x="3459" y="2453"/>
                  </a:lnTo>
                  <a:lnTo>
                    <a:pt x="3761" y="2252"/>
                  </a:lnTo>
                  <a:lnTo>
                    <a:pt x="4076" y="2063"/>
                  </a:lnTo>
                  <a:lnTo>
                    <a:pt x="4377" y="1862"/>
                  </a:lnTo>
                  <a:lnTo>
                    <a:pt x="4679" y="1648"/>
                  </a:lnTo>
                  <a:lnTo>
                    <a:pt x="4968" y="1434"/>
                  </a:lnTo>
                  <a:lnTo>
                    <a:pt x="5270" y="1208"/>
                  </a:lnTo>
                  <a:lnTo>
                    <a:pt x="5547" y="982"/>
                  </a:lnTo>
                  <a:lnTo>
                    <a:pt x="5547" y="982"/>
                  </a:lnTo>
                  <a:lnTo>
                    <a:pt x="5924" y="667"/>
                  </a:lnTo>
                  <a:lnTo>
                    <a:pt x="6289" y="340"/>
                  </a:lnTo>
                  <a:lnTo>
                    <a:pt x="6641" y="1"/>
                  </a:lnTo>
                  <a:lnTo>
                    <a:pt x="6641" y="1"/>
                  </a:lnTo>
                  <a:lnTo>
                    <a:pt x="6666" y="1"/>
                  </a:lnTo>
                  <a:lnTo>
                    <a:pt x="6679" y="1"/>
                  </a:lnTo>
                  <a:lnTo>
                    <a:pt x="6679" y="1"/>
                  </a:lnTo>
                  <a:lnTo>
                    <a:pt x="6692" y="26"/>
                  </a:lnTo>
                  <a:lnTo>
                    <a:pt x="6679" y="38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4"/>
            <p:cNvSpPr/>
            <p:nvPr/>
          </p:nvSpPr>
          <p:spPr>
            <a:xfrm rot="1963607">
              <a:off x="6027885" y="-42218"/>
              <a:ext cx="219324" cy="123299"/>
            </a:xfrm>
            <a:custGeom>
              <a:avLst/>
              <a:gdLst/>
              <a:ahLst/>
              <a:cxnLst/>
              <a:rect l="l" t="t" r="r" b="b"/>
              <a:pathLst>
                <a:path w="5975" h="3359" extrusionOk="0">
                  <a:moveTo>
                    <a:pt x="5937" y="0"/>
                  </a:moveTo>
                  <a:lnTo>
                    <a:pt x="5610" y="277"/>
                  </a:lnTo>
                  <a:lnTo>
                    <a:pt x="4931" y="793"/>
                  </a:lnTo>
                  <a:lnTo>
                    <a:pt x="4403" y="1158"/>
                  </a:lnTo>
                  <a:lnTo>
                    <a:pt x="3862" y="1497"/>
                  </a:lnTo>
                  <a:lnTo>
                    <a:pt x="3321" y="1824"/>
                  </a:lnTo>
                  <a:lnTo>
                    <a:pt x="2755" y="2139"/>
                  </a:lnTo>
                  <a:lnTo>
                    <a:pt x="2189" y="2415"/>
                  </a:lnTo>
                  <a:lnTo>
                    <a:pt x="1611" y="2692"/>
                  </a:lnTo>
                  <a:lnTo>
                    <a:pt x="1019" y="2943"/>
                  </a:lnTo>
                  <a:lnTo>
                    <a:pt x="416" y="3170"/>
                  </a:lnTo>
                  <a:lnTo>
                    <a:pt x="13" y="3308"/>
                  </a:lnTo>
                  <a:lnTo>
                    <a:pt x="1" y="3321"/>
                  </a:lnTo>
                  <a:lnTo>
                    <a:pt x="1" y="3346"/>
                  </a:lnTo>
                  <a:lnTo>
                    <a:pt x="13" y="3358"/>
                  </a:lnTo>
                  <a:lnTo>
                    <a:pt x="38" y="3358"/>
                  </a:lnTo>
                  <a:lnTo>
                    <a:pt x="441" y="3233"/>
                  </a:lnTo>
                  <a:lnTo>
                    <a:pt x="818" y="3094"/>
                  </a:lnTo>
                  <a:lnTo>
                    <a:pt x="1196" y="2943"/>
                  </a:lnTo>
                  <a:lnTo>
                    <a:pt x="1560" y="2793"/>
                  </a:lnTo>
                  <a:lnTo>
                    <a:pt x="1938" y="2642"/>
                  </a:lnTo>
                  <a:lnTo>
                    <a:pt x="2302" y="2466"/>
                  </a:lnTo>
                  <a:lnTo>
                    <a:pt x="2655" y="2289"/>
                  </a:lnTo>
                  <a:lnTo>
                    <a:pt x="3007" y="2101"/>
                  </a:lnTo>
                  <a:lnTo>
                    <a:pt x="3359" y="1900"/>
                  </a:lnTo>
                  <a:lnTo>
                    <a:pt x="3711" y="1698"/>
                  </a:lnTo>
                  <a:lnTo>
                    <a:pt x="4051" y="1485"/>
                  </a:lnTo>
                  <a:lnTo>
                    <a:pt x="4378" y="1271"/>
                  </a:lnTo>
                  <a:lnTo>
                    <a:pt x="4717" y="1032"/>
                  </a:lnTo>
                  <a:lnTo>
                    <a:pt x="5032" y="805"/>
                  </a:lnTo>
                  <a:lnTo>
                    <a:pt x="5359" y="554"/>
                  </a:lnTo>
                  <a:lnTo>
                    <a:pt x="5660" y="302"/>
                  </a:lnTo>
                  <a:lnTo>
                    <a:pt x="5975" y="51"/>
                  </a:lnTo>
                  <a:lnTo>
                    <a:pt x="5975" y="26"/>
                  </a:lnTo>
                  <a:lnTo>
                    <a:pt x="5975" y="13"/>
                  </a:lnTo>
                  <a:lnTo>
                    <a:pt x="5962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4"/>
            <p:cNvSpPr/>
            <p:nvPr/>
          </p:nvSpPr>
          <p:spPr>
            <a:xfrm rot="1963607">
              <a:off x="6027885" y="-42218"/>
              <a:ext cx="219324" cy="123299"/>
            </a:xfrm>
            <a:custGeom>
              <a:avLst/>
              <a:gdLst/>
              <a:ahLst/>
              <a:cxnLst/>
              <a:rect l="l" t="t" r="r" b="b"/>
              <a:pathLst>
                <a:path w="5975" h="3359" fill="none" extrusionOk="0">
                  <a:moveTo>
                    <a:pt x="5975" y="51"/>
                  </a:moveTo>
                  <a:lnTo>
                    <a:pt x="5975" y="51"/>
                  </a:lnTo>
                  <a:lnTo>
                    <a:pt x="5660" y="302"/>
                  </a:lnTo>
                  <a:lnTo>
                    <a:pt x="5359" y="554"/>
                  </a:lnTo>
                  <a:lnTo>
                    <a:pt x="5032" y="805"/>
                  </a:lnTo>
                  <a:lnTo>
                    <a:pt x="4717" y="1032"/>
                  </a:lnTo>
                  <a:lnTo>
                    <a:pt x="4378" y="1271"/>
                  </a:lnTo>
                  <a:lnTo>
                    <a:pt x="4051" y="1485"/>
                  </a:lnTo>
                  <a:lnTo>
                    <a:pt x="3711" y="1698"/>
                  </a:lnTo>
                  <a:lnTo>
                    <a:pt x="3359" y="1900"/>
                  </a:lnTo>
                  <a:lnTo>
                    <a:pt x="3007" y="2101"/>
                  </a:lnTo>
                  <a:lnTo>
                    <a:pt x="2655" y="2289"/>
                  </a:lnTo>
                  <a:lnTo>
                    <a:pt x="2302" y="2466"/>
                  </a:lnTo>
                  <a:lnTo>
                    <a:pt x="1938" y="2642"/>
                  </a:lnTo>
                  <a:lnTo>
                    <a:pt x="1560" y="2793"/>
                  </a:lnTo>
                  <a:lnTo>
                    <a:pt x="1196" y="2943"/>
                  </a:lnTo>
                  <a:lnTo>
                    <a:pt x="818" y="3094"/>
                  </a:lnTo>
                  <a:lnTo>
                    <a:pt x="441" y="3233"/>
                  </a:lnTo>
                  <a:lnTo>
                    <a:pt x="38" y="3358"/>
                  </a:lnTo>
                  <a:lnTo>
                    <a:pt x="38" y="3358"/>
                  </a:lnTo>
                  <a:lnTo>
                    <a:pt x="13" y="3358"/>
                  </a:lnTo>
                  <a:lnTo>
                    <a:pt x="1" y="3346"/>
                  </a:lnTo>
                  <a:lnTo>
                    <a:pt x="1" y="3346"/>
                  </a:lnTo>
                  <a:lnTo>
                    <a:pt x="1" y="3321"/>
                  </a:lnTo>
                  <a:lnTo>
                    <a:pt x="13" y="3308"/>
                  </a:lnTo>
                  <a:lnTo>
                    <a:pt x="416" y="3170"/>
                  </a:lnTo>
                  <a:lnTo>
                    <a:pt x="416" y="3170"/>
                  </a:lnTo>
                  <a:lnTo>
                    <a:pt x="1019" y="2943"/>
                  </a:lnTo>
                  <a:lnTo>
                    <a:pt x="1611" y="2692"/>
                  </a:lnTo>
                  <a:lnTo>
                    <a:pt x="2189" y="2415"/>
                  </a:lnTo>
                  <a:lnTo>
                    <a:pt x="2755" y="2139"/>
                  </a:lnTo>
                  <a:lnTo>
                    <a:pt x="3321" y="1824"/>
                  </a:lnTo>
                  <a:lnTo>
                    <a:pt x="3862" y="1497"/>
                  </a:lnTo>
                  <a:lnTo>
                    <a:pt x="4403" y="1158"/>
                  </a:lnTo>
                  <a:lnTo>
                    <a:pt x="4931" y="793"/>
                  </a:lnTo>
                  <a:lnTo>
                    <a:pt x="4931" y="793"/>
                  </a:lnTo>
                  <a:lnTo>
                    <a:pt x="5610" y="277"/>
                  </a:lnTo>
                  <a:lnTo>
                    <a:pt x="5937" y="0"/>
                  </a:lnTo>
                  <a:lnTo>
                    <a:pt x="5937" y="0"/>
                  </a:lnTo>
                  <a:lnTo>
                    <a:pt x="5962" y="0"/>
                  </a:lnTo>
                  <a:lnTo>
                    <a:pt x="5975" y="13"/>
                  </a:lnTo>
                  <a:lnTo>
                    <a:pt x="5975" y="13"/>
                  </a:lnTo>
                  <a:lnTo>
                    <a:pt x="5975" y="26"/>
                  </a:lnTo>
                  <a:lnTo>
                    <a:pt x="5975" y="5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4"/>
            <p:cNvSpPr/>
            <p:nvPr/>
          </p:nvSpPr>
          <p:spPr>
            <a:xfrm rot="1963607">
              <a:off x="6044202" y="104972"/>
              <a:ext cx="174064" cy="97934"/>
            </a:xfrm>
            <a:custGeom>
              <a:avLst/>
              <a:gdLst/>
              <a:ahLst/>
              <a:cxnLst/>
              <a:rect l="l" t="t" r="r" b="b"/>
              <a:pathLst>
                <a:path w="4742" h="2668" extrusionOk="0">
                  <a:moveTo>
                    <a:pt x="4717" y="1"/>
                  </a:moveTo>
                  <a:lnTo>
                    <a:pt x="4692" y="14"/>
                  </a:lnTo>
                  <a:lnTo>
                    <a:pt x="4453" y="253"/>
                  </a:lnTo>
                  <a:lnTo>
                    <a:pt x="4201" y="479"/>
                  </a:lnTo>
                  <a:lnTo>
                    <a:pt x="3949" y="693"/>
                  </a:lnTo>
                  <a:lnTo>
                    <a:pt x="3547" y="1007"/>
                  </a:lnTo>
                  <a:lnTo>
                    <a:pt x="3132" y="1296"/>
                  </a:lnTo>
                  <a:lnTo>
                    <a:pt x="2704" y="1573"/>
                  </a:lnTo>
                  <a:lnTo>
                    <a:pt x="2252" y="1812"/>
                  </a:lnTo>
                  <a:lnTo>
                    <a:pt x="1799" y="2026"/>
                  </a:lnTo>
                  <a:lnTo>
                    <a:pt x="1321" y="2227"/>
                  </a:lnTo>
                  <a:lnTo>
                    <a:pt x="843" y="2391"/>
                  </a:lnTo>
                  <a:lnTo>
                    <a:pt x="352" y="2542"/>
                  </a:lnTo>
                  <a:lnTo>
                    <a:pt x="25" y="2617"/>
                  </a:lnTo>
                  <a:lnTo>
                    <a:pt x="13" y="2630"/>
                  </a:lnTo>
                  <a:lnTo>
                    <a:pt x="0" y="2655"/>
                  </a:lnTo>
                  <a:lnTo>
                    <a:pt x="13" y="2667"/>
                  </a:lnTo>
                  <a:lnTo>
                    <a:pt x="38" y="2667"/>
                  </a:lnTo>
                  <a:lnTo>
                    <a:pt x="378" y="2604"/>
                  </a:lnTo>
                  <a:lnTo>
                    <a:pt x="679" y="2516"/>
                  </a:lnTo>
                  <a:lnTo>
                    <a:pt x="994" y="2428"/>
                  </a:lnTo>
                  <a:lnTo>
                    <a:pt x="1296" y="2328"/>
                  </a:lnTo>
                  <a:lnTo>
                    <a:pt x="1598" y="2215"/>
                  </a:lnTo>
                  <a:lnTo>
                    <a:pt x="1887" y="2089"/>
                  </a:lnTo>
                  <a:lnTo>
                    <a:pt x="2176" y="1950"/>
                  </a:lnTo>
                  <a:lnTo>
                    <a:pt x="2465" y="1800"/>
                  </a:lnTo>
                  <a:lnTo>
                    <a:pt x="2742" y="1649"/>
                  </a:lnTo>
                  <a:lnTo>
                    <a:pt x="3019" y="1473"/>
                  </a:lnTo>
                  <a:lnTo>
                    <a:pt x="3283" y="1296"/>
                  </a:lnTo>
                  <a:lnTo>
                    <a:pt x="3547" y="1120"/>
                  </a:lnTo>
                  <a:lnTo>
                    <a:pt x="3799" y="919"/>
                  </a:lnTo>
                  <a:lnTo>
                    <a:pt x="4037" y="718"/>
                  </a:lnTo>
                  <a:lnTo>
                    <a:pt x="4276" y="504"/>
                  </a:lnTo>
                  <a:lnTo>
                    <a:pt x="4515" y="278"/>
                  </a:lnTo>
                  <a:lnTo>
                    <a:pt x="4729" y="39"/>
                  </a:lnTo>
                  <a:lnTo>
                    <a:pt x="4742" y="26"/>
                  </a:lnTo>
                  <a:lnTo>
                    <a:pt x="4729" y="14"/>
                  </a:lnTo>
                  <a:lnTo>
                    <a:pt x="4717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4"/>
            <p:cNvSpPr/>
            <p:nvPr/>
          </p:nvSpPr>
          <p:spPr>
            <a:xfrm rot="1963607">
              <a:off x="6044202" y="104972"/>
              <a:ext cx="174064" cy="97934"/>
            </a:xfrm>
            <a:custGeom>
              <a:avLst/>
              <a:gdLst/>
              <a:ahLst/>
              <a:cxnLst/>
              <a:rect l="l" t="t" r="r" b="b"/>
              <a:pathLst>
                <a:path w="4742" h="2668" fill="none" extrusionOk="0">
                  <a:moveTo>
                    <a:pt x="4729" y="39"/>
                  </a:moveTo>
                  <a:lnTo>
                    <a:pt x="4729" y="39"/>
                  </a:lnTo>
                  <a:lnTo>
                    <a:pt x="4515" y="278"/>
                  </a:lnTo>
                  <a:lnTo>
                    <a:pt x="4276" y="504"/>
                  </a:lnTo>
                  <a:lnTo>
                    <a:pt x="4037" y="718"/>
                  </a:lnTo>
                  <a:lnTo>
                    <a:pt x="3799" y="919"/>
                  </a:lnTo>
                  <a:lnTo>
                    <a:pt x="3547" y="1120"/>
                  </a:lnTo>
                  <a:lnTo>
                    <a:pt x="3283" y="1296"/>
                  </a:lnTo>
                  <a:lnTo>
                    <a:pt x="3019" y="1473"/>
                  </a:lnTo>
                  <a:lnTo>
                    <a:pt x="2742" y="1649"/>
                  </a:lnTo>
                  <a:lnTo>
                    <a:pt x="2465" y="1800"/>
                  </a:lnTo>
                  <a:lnTo>
                    <a:pt x="2176" y="1950"/>
                  </a:lnTo>
                  <a:lnTo>
                    <a:pt x="1887" y="2089"/>
                  </a:lnTo>
                  <a:lnTo>
                    <a:pt x="1598" y="2215"/>
                  </a:lnTo>
                  <a:lnTo>
                    <a:pt x="1296" y="2328"/>
                  </a:lnTo>
                  <a:lnTo>
                    <a:pt x="994" y="2428"/>
                  </a:lnTo>
                  <a:lnTo>
                    <a:pt x="679" y="2516"/>
                  </a:lnTo>
                  <a:lnTo>
                    <a:pt x="378" y="2604"/>
                  </a:lnTo>
                  <a:lnTo>
                    <a:pt x="38" y="2667"/>
                  </a:lnTo>
                  <a:lnTo>
                    <a:pt x="38" y="2667"/>
                  </a:lnTo>
                  <a:lnTo>
                    <a:pt x="13" y="2667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13" y="2630"/>
                  </a:lnTo>
                  <a:lnTo>
                    <a:pt x="25" y="2617"/>
                  </a:lnTo>
                  <a:lnTo>
                    <a:pt x="352" y="2542"/>
                  </a:lnTo>
                  <a:lnTo>
                    <a:pt x="352" y="2542"/>
                  </a:lnTo>
                  <a:lnTo>
                    <a:pt x="843" y="2391"/>
                  </a:lnTo>
                  <a:lnTo>
                    <a:pt x="1321" y="2227"/>
                  </a:lnTo>
                  <a:lnTo>
                    <a:pt x="1799" y="2026"/>
                  </a:lnTo>
                  <a:lnTo>
                    <a:pt x="2252" y="1812"/>
                  </a:lnTo>
                  <a:lnTo>
                    <a:pt x="2704" y="1573"/>
                  </a:lnTo>
                  <a:lnTo>
                    <a:pt x="3132" y="1296"/>
                  </a:lnTo>
                  <a:lnTo>
                    <a:pt x="3547" y="1007"/>
                  </a:lnTo>
                  <a:lnTo>
                    <a:pt x="3949" y="693"/>
                  </a:lnTo>
                  <a:lnTo>
                    <a:pt x="3949" y="693"/>
                  </a:lnTo>
                  <a:lnTo>
                    <a:pt x="4201" y="479"/>
                  </a:lnTo>
                  <a:lnTo>
                    <a:pt x="4453" y="253"/>
                  </a:lnTo>
                  <a:lnTo>
                    <a:pt x="4692" y="14"/>
                  </a:lnTo>
                  <a:lnTo>
                    <a:pt x="4692" y="14"/>
                  </a:lnTo>
                  <a:lnTo>
                    <a:pt x="4717" y="1"/>
                  </a:lnTo>
                  <a:lnTo>
                    <a:pt x="4729" y="14"/>
                  </a:lnTo>
                  <a:lnTo>
                    <a:pt x="4729" y="14"/>
                  </a:lnTo>
                  <a:lnTo>
                    <a:pt x="4742" y="26"/>
                  </a:lnTo>
                  <a:lnTo>
                    <a:pt x="4729" y="39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4"/>
            <p:cNvSpPr/>
            <p:nvPr/>
          </p:nvSpPr>
          <p:spPr>
            <a:xfrm rot="1963607">
              <a:off x="6074540" y="251521"/>
              <a:ext cx="118196" cy="69743"/>
            </a:xfrm>
            <a:custGeom>
              <a:avLst/>
              <a:gdLst/>
              <a:ahLst/>
              <a:cxnLst/>
              <a:rect l="l" t="t" r="r" b="b"/>
              <a:pathLst>
                <a:path w="3220" h="1900" extrusionOk="0">
                  <a:moveTo>
                    <a:pt x="3182" y="0"/>
                  </a:moveTo>
                  <a:lnTo>
                    <a:pt x="2994" y="139"/>
                  </a:lnTo>
                  <a:lnTo>
                    <a:pt x="2616" y="403"/>
                  </a:lnTo>
                  <a:lnTo>
                    <a:pt x="2038" y="780"/>
                  </a:lnTo>
                  <a:lnTo>
                    <a:pt x="1447" y="1120"/>
                  </a:lnTo>
                  <a:lnTo>
                    <a:pt x="843" y="1447"/>
                  </a:lnTo>
                  <a:lnTo>
                    <a:pt x="227" y="1748"/>
                  </a:lnTo>
                  <a:lnTo>
                    <a:pt x="13" y="1849"/>
                  </a:lnTo>
                  <a:lnTo>
                    <a:pt x="0" y="1862"/>
                  </a:lnTo>
                  <a:lnTo>
                    <a:pt x="0" y="1887"/>
                  </a:lnTo>
                  <a:lnTo>
                    <a:pt x="13" y="1899"/>
                  </a:lnTo>
                  <a:lnTo>
                    <a:pt x="38" y="1899"/>
                  </a:lnTo>
                  <a:lnTo>
                    <a:pt x="252" y="1811"/>
                  </a:lnTo>
                  <a:lnTo>
                    <a:pt x="642" y="1635"/>
                  </a:lnTo>
                  <a:lnTo>
                    <a:pt x="1032" y="1447"/>
                  </a:lnTo>
                  <a:lnTo>
                    <a:pt x="1421" y="1245"/>
                  </a:lnTo>
                  <a:lnTo>
                    <a:pt x="1786" y="1032"/>
                  </a:lnTo>
                  <a:lnTo>
                    <a:pt x="2163" y="805"/>
                  </a:lnTo>
                  <a:lnTo>
                    <a:pt x="2516" y="566"/>
                  </a:lnTo>
                  <a:lnTo>
                    <a:pt x="2868" y="315"/>
                  </a:lnTo>
                  <a:lnTo>
                    <a:pt x="3207" y="51"/>
                  </a:lnTo>
                  <a:lnTo>
                    <a:pt x="3220" y="25"/>
                  </a:lnTo>
                  <a:lnTo>
                    <a:pt x="3220" y="13"/>
                  </a:lnTo>
                  <a:lnTo>
                    <a:pt x="3195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4"/>
            <p:cNvSpPr/>
            <p:nvPr/>
          </p:nvSpPr>
          <p:spPr>
            <a:xfrm rot="1963607">
              <a:off x="6074540" y="251521"/>
              <a:ext cx="118196" cy="69743"/>
            </a:xfrm>
            <a:custGeom>
              <a:avLst/>
              <a:gdLst/>
              <a:ahLst/>
              <a:cxnLst/>
              <a:rect l="l" t="t" r="r" b="b"/>
              <a:pathLst>
                <a:path w="3220" h="1900" fill="none" extrusionOk="0">
                  <a:moveTo>
                    <a:pt x="3207" y="51"/>
                  </a:moveTo>
                  <a:lnTo>
                    <a:pt x="3207" y="51"/>
                  </a:lnTo>
                  <a:lnTo>
                    <a:pt x="2868" y="315"/>
                  </a:lnTo>
                  <a:lnTo>
                    <a:pt x="2516" y="566"/>
                  </a:lnTo>
                  <a:lnTo>
                    <a:pt x="2163" y="805"/>
                  </a:lnTo>
                  <a:lnTo>
                    <a:pt x="1786" y="1032"/>
                  </a:lnTo>
                  <a:lnTo>
                    <a:pt x="1421" y="1245"/>
                  </a:lnTo>
                  <a:lnTo>
                    <a:pt x="1032" y="1447"/>
                  </a:lnTo>
                  <a:lnTo>
                    <a:pt x="642" y="1635"/>
                  </a:lnTo>
                  <a:lnTo>
                    <a:pt x="252" y="1811"/>
                  </a:lnTo>
                  <a:lnTo>
                    <a:pt x="38" y="1899"/>
                  </a:lnTo>
                  <a:lnTo>
                    <a:pt x="38" y="1899"/>
                  </a:lnTo>
                  <a:lnTo>
                    <a:pt x="13" y="1899"/>
                  </a:lnTo>
                  <a:lnTo>
                    <a:pt x="0" y="1887"/>
                  </a:lnTo>
                  <a:lnTo>
                    <a:pt x="0" y="1887"/>
                  </a:lnTo>
                  <a:lnTo>
                    <a:pt x="0" y="1862"/>
                  </a:lnTo>
                  <a:lnTo>
                    <a:pt x="13" y="1849"/>
                  </a:lnTo>
                  <a:lnTo>
                    <a:pt x="227" y="1748"/>
                  </a:lnTo>
                  <a:lnTo>
                    <a:pt x="227" y="1748"/>
                  </a:lnTo>
                  <a:lnTo>
                    <a:pt x="843" y="1447"/>
                  </a:lnTo>
                  <a:lnTo>
                    <a:pt x="1447" y="1120"/>
                  </a:lnTo>
                  <a:lnTo>
                    <a:pt x="2038" y="780"/>
                  </a:lnTo>
                  <a:lnTo>
                    <a:pt x="2616" y="403"/>
                  </a:lnTo>
                  <a:lnTo>
                    <a:pt x="2616" y="403"/>
                  </a:lnTo>
                  <a:lnTo>
                    <a:pt x="2994" y="139"/>
                  </a:lnTo>
                  <a:lnTo>
                    <a:pt x="3182" y="0"/>
                  </a:lnTo>
                  <a:lnTo>
                    <a:pt x="3182" y="0"/>
                  </a:lnTo>
                  <a:lnTo>
                    <a:pt x="3195" y="0"/>
                  </a:lnTo>
                  <a:lnTo>
                    <a:pt x="3220" y="13"/>
                  </a:lnTo>
                  <a:lnTo>
                    <a:pt x="3220" y="25"/>
                  </a:lnTo>
                  <a:lnTo>
                    <a:pt x="3207" y="5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4"/>
            <p:cNvSpPr/>
            <p:nvPr/>
          </p:nvSpPr>
          <p:spPr>
            <a:xfrm rot="1963607">
              <a:off x="5730994" y="-781055"/>
              <a:ext cx="737809" cy="1041082"/>
            </a:xfrm>
            <a:custGeom>
              <a:avLst/>
              <a:gdLst/>
              <a:ahLst/>
              <a:cxnLst/>
              <a:rect l="l" t="t" r="r" b="b"/>
              <a:pathLst>
                <a:path w="20100" h="28362" extrusionOk="0">
                  <a:moveTo>
                    <a:pt x="4604" y="0"/>
                  </a:moveTo>
                  <a:lnTo>
                    <a:pt x="4466" y="13"/>
                  </a:lnTo>
                  <a:lnTo>
                    <a:pt x="4151" y="75"/>
                  </a:lnTo>
                  <a:lnTo>
                    <a:pt x="3837" y="164"/>
                  </a:lnTo>
                  <a:lnTo>
                    <a:pt x="3535" y="277"/>
                  </a:lnTo>
                  <a:lnTo>
                    <a:pt x="3233" y="402"/>
                  </a:lnTo>
                  <a:lnTo>
                    <a:pt x="2944" y="553"/>
                  </a:lnTo>
                  <a:lnTo>
                    <a:pt x="2655" y="717"/>
                  </a:lnTo>
                  <a:lnTo>
                    <a:pt x="2378" y="906"/>
                  </a:lnTo>
                  <a:lnTo>
                    <a:pt x="2114" y="1107"/>
                  </a:lnTo>
                  <a:lnTo>
                    <a:pt x="1862" y="1321"/>
                  </a:lnTo>
                  <a:lnTo>
                    <a:pt x="1611" y="1547"/>
                  </a:lnTo>
                  <a:lnTo>
                    <a:pt x="1384" y="1786"/>
                  </a:lnTo>
                  <a:lnTo>
                    <a:pt x="1171" y="2025"/>
                  </a:lnTo>
                  <a:lnTo>
                    <a:pt x="969" y="2289"/>
                  </a:lnTo>
                  <a:lnTo>
                    <a:pt x="781" y="2553"/>
                  </a:lnTo>
                  <a:lnTo>
                    <a:pt x="617" y="2817"/>
                  </a:lnTo>
                  <a:lnTo>
                    <a:pt x="466" y="3094"/>
                  </a:lnTo>
                  <a:lnTo>
                    <a:pt x="303" y="3459"/>
                  </a:lnTo>
                  <a:lnTo>
                    <a:pt x="227" y="3635"/>
                  </a:lnTo>
                  <a:lnTo>
                    <a:pt x="164" y="3823"/>
                  </a:lnTo>
                  <a:lnTo>
                    <a:pt x="668" y="3647"/>
                  </a:lnTo>
                  <a:lnTo>
                    <a:pt x="1032" y="3509"/>
                  </a:lnTo>
                  <a:lnTo>
                    <a:pt x="1384" y="3371"/>
                  </a:lnTo>
                  <a:lnTo>
                    <a:pt x="1737" y="3220"/>
                  </a:lnTo>
                  <a:lnTo>
                    <a:pt x="2089" y="3056"/>
                  </a:lnTo>
                  <a:lnTo>
                    <a:pt x="2428" y="2893"/>
                  </a:lnTo>
                  <a:lnTo>
                    <a:pt x="2768" y="2717"/>
                  </a:lnTo>
                  <a:lnTo>
                    <a:pt x="3107" y="2541"/>
                  </a:lnTo>
                  <a:lnTo>
                    <a:pt x="3447" y="2352"/>
                  </a:lnTo>
                  <a:lnTo>
                    <a:pt x="3774" y="2151"/>
                  </a:lnTo>
                  <a:lnTo>
                    <a:pt x="4101" y="1949"/>
                  </a:lnTo>
                  <a:lnTo>
                    <a:pt x="4428" y="1736"/>
                  </a:lnTo>
                  <a:lnTo>
                    <a:pt x="4743" y="1522"/>
                  </a:lnTo>
                  <a:lnTo>
                    <a:pt x="5044" y="1295"/>
                  </a:lnTo>
                  <a:lnTo>
                    <a:pt x="5359" y="1056"/>
                  </a:lnTo>
                  <a:lnTo>
                    <a:pt x="5661" y="818"/>
                  </a:lnTo>
                  <a:lnTo>
                    <a:pt x="5950" y="579"/>
                  </a:lnTo>
                  <a:lnTo>
                    <a:pt x="5824" y="453"/>
                  </a:lnTo>
                  <a:lnTo>
                    <a:pt x="5686" y="340"/>
                  </a:lnTo>
                  <a:lnTo>
                    <a:pt x="5547" y="239"/>
                  </a:lnTo>
                  <a:lnTo>
                    <a:pt x="5409" y="151"/>
                  </a:lnTo>
                  <a:lnTo>
                    <a:pt x="5246" y="88"/>
                  </a:lnTo>
                  <a:lnTo>
                    <a:pt x="5082" y="38"/>
                  </a:lnTo>
                  <a:lnTo>
                    <a:pt x="4919" y="0"/>
                  </a:lnTo>
                  <a:close/>
                  <a:moveTo>
                    <a:pt x="6000" y="641"/>
                  </a:moveTo>
                  <a:lnTo>
                    <a:pt x="5711" y="880"/>
                  </a:lnTo>
                  <a:lnTo>
                    <a:pt x="5409" y="1132"/>
                  </a:lnTo>
                  <a:lnTo>
                    <a:pt x="5095" y="1358"/>
                  </a:lnTo>
                  <a:lnTo>
                    <a:pt x="4793" y="1585"/>
                  </a:lnTo>
                  <a:lnTo>
                    <a:pt x="4466" y="1811"/>
                  </a:lnTo>
                  <a:lnTo>
                    <a:pt x="4151" y="2025"/>
                  </a:lnTo>
                  <a:lnTo>
                    <a:pt x="3824" y="2226"/>
                  </a:lnTo>
                  <a:lnTo>
                    <a:pt x="3485" y="2415"/>
                  </a:lnTo>
                  <a:lnTo>
                    <a:pt x="3158" y="2616"/>
                  </a:lnTo>
                  <a:lnTo>
                    <a:pt x="2818" y="2792"/>
                  </a:lnTo>
                  <a:lnTo>
                    <a:pt x="2466" y="2968"/>
                  </a:lnTo>
                  <a:lnTo>
                    <a:pt x="2126" y="3132"/>
                  </a:lnTo>
                  <a:lnTo>
                    <a:pt x="1774" y="3283"/>
                  </a:lnTo>
                  <a:lnTo>
                    <a:pt x="1410" y="3434"/>
                  </a:lnTo>
                  <a:lnTo>
                    <a:pt x="1057" y="3572"/>
                  </a:lnTo>
                  <a:lnTo>
                    <a:pt x="693" y="3710"/>
                  </a:lnTo>
                  <a:lnTo>
                    <a:pt x="139" y="3886"/>
                  </a:lnTo>
                  <a:lnTo>
                    <a:pt x="89" y="4100"/>
                  </a:lnTo>
                  <a:lnTo>
                    <a:pt x="39" y="4327"/>
                  </a:lnTo>
                  <a:lnTo>
                    <a:pt x="14" y="4540"/>
                  </a:lnTo>
                  <a:lnTo>
                    <a:pt x="1" y="4767"/>
                  </a:lnTo>
                  <a:lnTo>
                    <a:pt x="1" y="4943"/>
                  </a:lnTo>
                  <a:lnTo>
                    <a:pt x="14" y="5106"/>
                  </a:lnTo>
                  <a:lnTo>
                    <a:pt x="39" y="5282"/>
                  </a:lnTo>
                  <a:lnTo>
                    <a:pt x="76" y="5446"/>
                  </a:lnTo>
                  <a:lnTo>
                    <a:pt x="127" y="5609"/>
                  </a:lnTo>
                  <a:lnTo>
                    <a:pt x="177" y="5773"/>
                  </a:lnTo>
                  <a:lnTo>
                    <a:pt x="290" y="6100"/>
                  </a:lnTo>
                  <a:lnTo>
                    <a:pt x="441" y="6414"/>
                  </a:lnTo>
                  <a:lnTo>
                    <a:pt x="605" y="6729"/>
                  </a:lnTo>
                  <a:lnTo>
                    <a:pt x="768" y="7031"/>
                  </a:lnTo>
                  <a:lnTo>
                    <a:pt x="957" y="7332"/>
                  </a:lnTo>
                  <a:lnTo>
                    <a:pt x="1661" y="8477"/>
                  </a:lnTo>
                  <a:lnTo>
                    <a:pt x="2391" y="9609"/>
                  </a:lnTo>
                  <a:lnTo>
                    <a:pt x="3133" y="10728"/>
                  </a:lnTo>
                  <a:lnTo>
                    <a:pt x="3887" y="11835"/>
                  </a:lnTo>
                  <a:lnTo>
                    <a:pt x="4667" y="12929"/>
                  </a:lnTo>
                  <a:lnTo>
                    <a:pt x="5447" y="14023"/>
                  </a:lnTo>
                  <a:lnTo>
                    <a:pt x="6252" y="15092"/>
                  </a:lnTo>
                  <a:lnTo>
                    <a:pt x="7069" y="16161"/>
                  </a:lnTo>
                  <a:lnTo>
                    <a:pt x="7899" y="17218"/>
                  </a:lnTo>
                  <a:lnTo>
                    <a:pt x="8742" y="18274"/>
                  </a:lnTo>
                  <a:lnTo>
                    <a:pt x="9597" y="19306"/>
                  </a:lnTo>
                  <a:lnTo>
                    <a:pt x="10452" y="20350"/>
                  </a:lnTo>
                  <a:lnTo>
                    <a:pt x="11320" y="21368"/>
                  </a:lnTo>
                  <a:lnTo>
                    <a:pt x="12201" y="22387"/>
                  </a:lnTo>
                  <a:lnTo>
                    <a:pt x="13081" y="23406"/>
                  </a:lnTo>
                  <a:lnTo>
                    <a:pt x="13974" y="24412"/>
                  </a:lnTo>
                  <a:lnTo>
                    <a:pt x="14754" y="25280"/>
                  </a:lnTo>
                  <a:lnTo>
                    <a:pt x="15144" y="25707"/>
                  </a:lnTo>
                  <a:lnTo>
                    <a:pt x="15546" y="26122"/>
                  </a:lnTo>
                  <a:lnTo>
                    <a:pt x="15961" y="26525"/>
                  </a:lnTo>
                  <a:lnTo>
                    <a:pt x="16389" y="26927"/>
                  </a:lnTo>
                  <a:lnTo>
                    <a:pt x="16816" y="27305"/>
                  </a:lnTo>
                  <a:lnTo>
                    <a:pt x="17282" y="27669"/>
                  </a:lnTo>
                  <a:lnTo>
                    <a:pt x="17584" y="27883"/>
                  </a:lnTo>
                  <a:lnTo>
                    <a:pt x="17735" y="27984"/>
                  </a:lnTo>
                  <a:lnTo>
                    <a:pt x="17898" y="28072"/>
                  </a:lnTo>
                  <a:lnTo>
                    <a:pt x="18062" y="28160"/>
                  </a:lnTo>
                  <a:lnTo>
                    <a:pt x="18238" y="28235"/>
                  </a:lnTo>
                  <a:lnTo>
                    <a:pt x="18401" y="28286"/>
                  </a:lnTo>
                  <a:lnTo>
                    <a:pt x="18590" y="28336"/>
                  </a:lnTo>
                  <a:lnTo>
                    <a:pt x="18728" y="28349"/>
                  </a:lnTo>
                  <a:lnTo>
                    <a:pt x="18867" y="28361"/>
                  </a:lnTo>
                  <a:lnTo>
                    <a:pt x="19017" y="28349"/>
                  </a:lnTo>
                  <a:lnTo>
                    <a:pt x="19168" y="28323"/>
                  </a:lnTo>
                  <a:lnTo>
                    <a:pt x="19319" y="28286"/>
                  </a:lnTo>
                  <a:lnTo>
                    <a:pt x="19458" y="28235"/>
                  </a:lnTo>
                  <a:lnTo>
                    <a:pt x="19583" y="28172"/>
                  </a:lnTo>
                  <a:lnTo>
                    <a:pt x="19709" y="28084"/>
                  </a:lnTo>
                  <a:lnTo>
                    <a:pt x="19822" y="27984"/>
                  </a:lnTo>
                  <a:lnTo>
                    <a:pt x="19910" y="27871"/>
                  </a:lnTo>
                  <a:lnTo>
                    <a:pt x="19961" y="27770"/>
                  </a:lnTo>
                  <a:lnTo>
                    <a:pt x="20011" y="27669"/>
                  </a:lnTo>
                  <a:lnTo>
                    <a:pt x="20049" y="27569"/>
                  </a:lnTo>
                  <a:lnTo>
                    <a:pt x="20074" y="27468"/>
                  </a:lnTo>
                  <a:lnTo>
                    <a:pt x="20086" y="27355"/>
                  </a:lnTo>
                  <a:lnTo>
                    <a:pt x="20099" y="27254"/>
                  </a:lnTo>
                  <a:lnTo>
                    <a:pt x="20086" y="27028"/>
                  </a:lnTo>
                  <a:lnTo>
                    <a:pt x="20049" y="26814"/>
                  </a:lnTo>
                  <a:lnTo>
                    <a:pt x="19998" y="26588"/>
                  </a:lnTo>
                  <a:lnTo>
                    <a:pt x="19923" y="26374"/>
                  </a:lnTo>
                  <a:lnTo>
                    <a:pt x="19848" y="26160"/>
                  </a:lnTo>
                  <a:lnTo>
                    <a:pt x="19722" y="25871"/>
                  </a:lnTo>
                  <a:lnTo>
                    <a:pt x="19458" y="26047"/>
                  </a:lnTo>
                  <a:lnTo>
                    <a:pt x="19194" y="26210"/>
                  </a:lnTo>
                  <a:lnTo>
                    <a:pt x="18929" y="26374"/>
                  </a:lnTo>
                  <a:lnTo>
                    <a:pt x="18653" y="26537"/>
                  </a:lnTo>
                  <a:lnTo>
                    <a:pt x="18376" y="26676"/>
                  </a:lnTo>
                  <a:lnTo>
                    <a:pt x="18099" y="26814"/>
                  </a:lnTo>
                  <a:lnTo>
                    <a:pt x="17810" y="26953"/>
                  </a:lnTo>
                  <a:lnTo>
                    <a:pt x="17521" y="27078"/>
                  </a:lnTo>
                  <a:lnTo>
                    <a:pt x="17307" y="27166"/>
                  </a:lnTo>
                  <a:lnTo>
                    <a:pt x="17282" y="27166"/>
                  </a:lnTo>
                  <a:lnTo>
                    <a:pt x="17269" y="27154"/>
                  </a:lnTo>
                  <a:lnTo>
                    <a:pt x="17269" y="27129"/>
                  </a:lnTo>
                  <a:lnTo>
                    <a:pt x="17282" y="27116"/>
                  </a:lnTo>
                  <a:lnTo>
                    <a:pt x="17496" y="27015"/>
                  </a:lnTo>
                  <a:lnTo>
                    <a:pt x="18062" y="26751"/>
                  </a:lnTo>
                  <a:lnTo>
                    <a:pt x="18615" y="26449"/>
                  </a:lnTo>
                  <a:lnTo>
                    <a:pt x="19156" y="26135"/>
                  </a:lnTo>
                  <a:lnTo>
                    <a:pt x="19684" y="25795"/>
                  </a:lnTo>
                  <a:lnTo>
                    <a:pt x="19508" y="25431"/>
                  </a:lnTo>
                  <a:lnTo>
                    <a:pt x="19332" y="25079"/>
                  </a:lnTo>
                  <a:lnTo>
                    <a:pt x="19131" y="24726"/>
                  </a:lnTo>
                  <a:lnTo>
                    <a:pt x="18917" y="24374"/>
                  </a:lnTo>
                  <a:lnTo>
                    <a:pt x="18703" y="24035"/>
                  </a:lnTo>
                  <a:lnTo>
                    <a:pt x="18477" y="23695"/>
                  </a:lnTo>
                  <a:lnTo>
                    <a:pt x="18250" y="23356"/>
                  </a:lnTo>
                  <a:lnTo>
                    <a:pt x="17999" y="23029"/>
                  </a:lnTo>
                  <a:lnTo>
                    <a:pt x="17647" y="23280"/>
                  </a:lnTo>
                  <a:lnTo>
                    <a:pt x="17282" y="23506"/>
                  </a:lnTo>
                  <a:lnTo>
                    <a:pt x="16904" y="23720"/>
                  </a:lnTo>
                  <a:lnTo>
                    <a:pt x="16515" y="23909"/>
                  </a:lnTo>
                  <a:lnTo>
                    <a:pt x="16112" y="24085"/>
                  </a:lnTo>
                  <a:lnTo>
                    <a:pt x="15710" y="24236"/>
                  </a:lnTo>
                  <a:lnTo>
                    <a:pt x="15295" y="24374"/>
                  </a:lnTo>
                  <a:lnTo>
                    <a:pt x="14880" y="24487"/>
                  </a:lnTo>
                  <a:lnTo>
                    <a:pt x="14540" y="24550"/>
                  </a:lnTo>
                  <a:lnTo>
                    <a:pt x="14515" y="24550"/>
                  </a:lnTo>
                  <a:lnTo>
                    <a:pt x="14502" y="24538"/>
                  </a:lnTo>
                  <a:lnTo>
                    <a:pt x="14515" y="24513"/>
                  </a:lnTo>
                  <a:lnTo>
                    <a:pt x="14527" y="24500"/>
                  </a:lnTo>
                  <a:lnTo>
                    <a:pt x="14854" y="24425"/>
                  </a:lnTo>
                  <a:lnTo>
                    <a:pt x="15269" y="24299"/>
                  </a:lnTo>
                  <a:lnTo>
                    <a:pt x="15685" y="24160"/>
                  </a:lnTo>
                  <a:lnTo>
                    <a:pt x="16074" y="24010"/>
                  </a:lnTo>
                  <a:lnTo>
                    <a:pt x="16477" y="23833"/>
                  </a:lnTo>
                  <a:lnTo>
                    <a:pt x="16854" y="23645"/>
                  </a:lnTo>
                  <a:lnTo>
                    <a:pt x="17231" y="23431"/>
                  </a:lnTo>
                  <a:lnTo>
                    <a:pt x="17596" y="23205"/>
                  </a:lnTo>
                  <a:lnTo>
                    <a:pt x="17961" y="22966"/>
                  </a:lnTo>
                  <a:lnTo>
                    <a:pt x="17408" y="22249"/>
                  </a:lnTo>
                  <a:lnTo>
                    <a:pt x="16854" y="21544"/>
                  </a:lnTo>
                  <a:lnTo>
                    <a:pt x="15710" y="20161"/>
                  </a:lnTo>
                  <a:lnTo>
                    <a:pt x="15672" y="20111"/>
                  </a:lnTo>
                  <a:lnTo>
                    <a:pt x="15295" y="20324"/>
                  </a:lnTo>
                  <a:lnTo>
                    <a:pt x="14905" y="20538"/>
                  </a:lnTo>
                  <a:lnTo>
                    <a:pt x="14515" y="20739"/>
                  </a:lnTo>
                  <a:lnTo>
                    <a:pt x="14125" y="20928"/>
                  </a:lnTo>
                  <a:lnTo>
                    <a:pt x="13722" y="21117"/>
                  </a:lnTo>
                  <a:lnTo>
                    <a:pt x="13320" y="21280"/>
                  </a:lnTo>
                  <a:lnTo>
                    <a:pt x="12905" y="21444"/>
                  </a:lnTo>
                  <a:lnTo>
                    <a:pt x="12490" y="21595"/>
                  </a:lnTo>
                  <a:lnTo>
                    <a:pt x="12087" y="21720"/>
                  </a:lnTo>
                  <a:lnTo>
                    <a:pt x="12062" y="21720"/>
                  </a:lnTo>
                  <a:lnTo>
                    <a:pt x="12050" y="21708"/>
                  </a:lnTo>
                  <a:lnTo>
                    <a:pt x="12050" y="21683"/>
                  </a:lnTo>
                  <a:lnTo>
                    <a:pt x="12062" y="21670"/>
                  </a:lnTo>
                  <a:lnTo>
                    <a:pt x="12465" y="21532"/>
                  </a:lnTo>
                  <a:lnTo>
                    <a:pt x="12880" y="21368"/>
                  </a:lnTo>
                  <a:lnTo>
                    <a:pt x="13282" y="21217"/>
                  </a:lnTo>
                  <a:lnTo>
                    <a:pt x="13685" y="21041"/>
                  </a:lnTo>
                  <a:lnTo>
                    <a:pt x="14075" y="20853"/>
                  </a:lnTo>
                  <a:lnTo>
                    <a:pt x="14477" y="20664"/>
                  </a:lnTo>
                  <a:lnTo>
                    <a:pt x="14854" y="20463"/>
                  </a:lnTo>
                  <a:lnTo>
                    <a:pt x="15244" y="20262"/>
                  </a:lnTo>
                  <a:lnTo>
                    <a:pt x="15622" y="20035"/>
                  </a:lnTo>
                  <a:lnTo>
                    <a:pt x="15156" y="19444"/>
                  </a:lnTo>
                  <a:lnTo>
                    <a:pt x="14691" y="18853"/>
                  </a:lnTo>
                  <a:lnTo>
                    <a:pt x="14238" y="18249"/>
                  </a:lnTo>
                  <a:lnTo>
                    <a:pt x="13798" y="17633"/>
                  </a:lnTo>
                  <a:lnTo>
                    <a:pt x="13446" y="17847"/>
                  </a:lnTo>
                  <a:lnTo>
                    <a:pt x="13081" y="18048"/>
                  </a:lnTo>
                  <a:lnTo>
                    <a:pt x="12716" y="18237"/>
                  </a:lnTo>
                  <a:lnTo>
                    <a:pt x="12339" y="18413"/>
                  </a:lnTo>
                  <a:lnTo>
                    <a:pt x="11962" y="18589"/>
                  </a:lnTo>
                  <a:lnTo>
                    <a:pt x="11572" y="18752"/>
                  </a:lnTo>
                  <a:lnTo>
                    <a:pt x="11195" y="18903"/>
                  </a:lnTo>
                  <a:lnTo>
                    <a:pt x="10805" y="19042"/>
                  </a:lnTo>
                  <a:lnTo>
                    <a:pt x="10339" y="19193"/>
                  </a:lnTo>
                  <a:lnTo>
                    <a:pt x="10314" y="19193"/>
                  </a:lnTo>
                  <a:lnTo>
                    <a:pt x="10302" y="19180"/>
                  </a:lnTo>
                  <a:lnTo>
                    <a:pt x="10302" y="19155"/>
                  </a:lnTo>
                  <a:lnTo>
                    <a:pt x="10314" y="19142"/>
                  </a:lnTo>
                  <a:lnTo>
                    <a:pt x="10779" y="18979"/>
                  </a:lnTo>
                  <a:lnTo>
                    <a:pt x="11169" y="18828"/>
                  </a:lnTo>
                  <a:lnTo>
                    <a:pt x="11547" y="18677"/>
                  </a:lnTo>
                  <a:lnTo>
                    <a:pt x="11924" y="18513"/>
                  </a:lnTo>
                  <a:lnTo>
                    <a:pt x="12301" y="18337"/>
                  </a:lnTo>
                  <a:lnTo>
                    <a:pt x="12666" y="18161"/>
                  </a:lnTo>
                  <a:lnTo>
                    <a:pt x="13031" y="17973"/>
                  </a:lnTo>
                  <a:lnTo>
                    <a:pt x="13395" y="17771"/>
                  </a:lnTo>
                  <a:lnTo>
                    <a:pt x="13748" y="17570"/>
                  </a:lnTo>
                  <a:lnTo>
                    <a:pt x="13232" y="16815"/>
                  </a:lnTo>
                  <a:lnTo>
                    <a:pt x="12716" y="16061"/>
                  </a:lnTo>
                  <a:lnTo>
                    <a:pt x="12226" y="15281"/>
                  </a:lnTo>
                  <a:lnTo>
                    <a:pt x="11735" y="14501"/>
                  </a:lnTo>
                  <a:lnTo>
                    <a:pt x="11371" y="14728"/>
                  </a:lnTo>
                  <a:lnTo>
                    <a:pt x="11006" y="14941"/>
                  </a:lnTo>
                  <a:lnTo>
                    <a:pt x="10629" y="15143"/>
                  </a:lnTo>
                  <a:lnTo>
                    <a:pt x="10251" y="15331"/>
                  </a:lnTo>
                  <a:lnTo>
                    <a:pt x="9874" y="15520"/>
                  </a:lnTo>
                  <a:lnTo>
                    <a:pt x="9484" y="15709"/>
                  </a:lnTo>
                  <a:lnTo>
                    <a:pt x="9094" y="15872"/>
                  </a:lnTo>
                  <a:lnTo>
                    <a:pt x="8704" y="16036"/>
                  </a:lnTo>
                  <a:lnTo>
                    <a:pt x="8163" y="16249"/>
                  </a:lnTo>
                  <a:lnTo>
                    <a:pt x="7623" y="16438"/>
                  </a:lnTo>
                  <a:lnTo>
                    <a:pt x="7597" y="16438"/>
                  </a:lnTo>
                  <a:lnTo>
                    <a:pt x="7585" y="16426"/>
                  </a:lnTo>
                  <a:lnTo>
                    <a:pt x="7585" y="16400"/>
                  </a:lnTo>
                  <a:lnTo>
                    <a:pt x="7597" y="16388"/>
                  </a:lnTo>
                  <a:lnTo>
                    <a:pt x="8138" y="16187"/>
                  </a:lnTo>
                  <a:lnTo>
                    <a:pt x="8667" y="15973"/>
                  </a:lnTo>
                  <a:lnTo>
                    <a:pt x="9069" y="15809"/>
                  </a:lnTo>
                  <a:lnTo>
                    <a:pt x="9446" y="15633"/>
                  </a:lnTo>
                  <a:lnTo>
                    <a:pt x="9836" y="15457"/>
                  </a:lnTo>
                  <a:lnTo>
                    <a:pt x="10214" y="15268"/>
                  </a:lnTo>
                  <a:lnTo>
                    <a:pt x="10591" y="15067"/>
                  </a:lnTo>
                  <a:lnTo>
                    <a:pt x="10968" y="14866"/>
                  </a:lnTo>
                  <a:lnTo>
                    <a:pt x="11333" y="14652"/>
                  </a:lnTo>
                  <a:lnTo>
                    <a:pt x="11698" y="14426"/>
                  </a:lnTo>
                  <a:lnTo>
                    <a:pt x="11257" y="13671"/>
                  </a:lnTo>
                  <a:lnTo>
                    <a:pt x="10830" y="12917"/>
                  </a:lnTo>
                  <a:lnTo>
                    <a:pt x="10415" y="12149"/>
                  </a:lnTo>
                  <a:lnTo>
                    <a:pt x="10025" y="11370"/>
                  </a:lnTo>
                  <a:lnTo>
                    <a:pt x="9534" y="11671"/>
                  </a:lnTo>
                  <a:lnTo>
                    <a:pt x="9056" y="11961"/>
                  </a:lnTo>
                  <a:lnTo>
                    <a:pt x="8553" y="12237"/>
                  </a:lnTo>
                  <a:lnTo>
                    <a:pt x="8050" y="12502"/>
                  </a:lnTo>
                  <a:lnTo>
                    <a:pt x="7535" y="12753"/>
                  </a:lnTo>
                  <a:lnTo>
                    <a:pt x="7019" y="12979"/>
                  </a:lnTo>
                  <a:lnTo>
                    <a:pt x="6491" y="13206"/>
                  </a:lnTo>
                  <a:lnTo>
                    <a:pt x="5962" y="13407"/>
                  </a:lnTo>
                  <a:lnTo>
                    <a:pt x="5334" y="13621"/>
                  </a:lnTo>
                  <a:lnTo>
                    <a:pt x="5308" y="13621"/>
                  </a:lnTo>
                  <a:lnTo>
                    <a:pt x="5308" y="13608"/>
                  </a:lnTo>
                  <a:lnTo>
                    <a:pt x="5308" y="13583"/>
                  </a:lnTo>
                  <a:lnTo>
                    <a:pt x="5321" y="13571"/>
                  </a:lnTo>
                  <a:lnTo>
                    <a:pt x="5937" y="13344"/>
                  </a:lnTo>
                  <a:lnTo>
                    <a:pt x="6466" y="13143"/>
                  </a:lnTo>
                  <a:lnTo>
                    <a:pt x="6994" y="12917"/>
                  </a:lnTo>
                  <a:lnTo>
                    <a:pt x="7509" y="12678"/>
                  </a:lnTo>
                  <a:lnTo>
                    <a:pt x="8013" y="12426"/>
                  </a:lnTo>
                  <a:lnTo>
                    <a:pt x="8516" y="12162"/>
                  </a:lnTo>
                  <a:lnTo>
                    <a:pt x="9019" y="11885"/>
                  </a:lnTo>
                  <a:lnTo>
                    <a:pt x="9497" y="11596"/>
                  </a:lnTo>
                  <a:lnTo>
                    <a:pt x="9987" y="11282"/>
                  </a:lnTo>
                  <a:lnTo>
                    <a:pt x="9547" y="10376"/>
                  </a:lnTo>
                  <a:lnTo>
                    <a:pt x="9144" y="9458"/>
                  </a:lnTo>
                  <a:lnTo>
                    <a:pt x="8755" y="8515"/>
                  </a:lnTo>
                  <a:lnTo>
                    <a:pt x="8402" y="7571"/>
                  </a:lnTo>
                  <a:lnTo>
                    <a:pt x="7849" y="7924"/>
                  </a:lnTo>
                  <a:lnTo>
                    <a:pt x="7296" y="8251"/>
                  </a:lnTo>
                  <a:lnTo>
                    <a:pt x="6717" y="8552"/>
                  </a:lnTo>
                  <a:lnTo>
                    <a:pt x="6139" y="8842"/>
                  </a:lnTo>
                  <a:lnTo>
                    <a:pt x="5547" y="9118"/>
                  </a:lnTo>
                  <a:lnTo>
                    <a:pt x="4956" y="9370"/>
                  </a:lnTo>
                  <a:lnTo>
                    <a:pt x="4353" y="9596"/>
                  </a:lnTo>
                  <a:lnTo>
                    <a:pt x="3736" y="9810"/>
                  </a:lnTo>
                  <a:lnTo>
                    <a:pt x="3082" y="10011"/>
                  </a:lnTo>
                  <a:lnTo>
                    <a:pt x="3070" y="10024"/>
                  </a:lnTo>
                  <a:lnTo>
                    <a:pt x="3057" y="10011"/>
                  </a:lnTo>
                  <a:lnTo>
                    <a:pt x="3045" y="9999"/>
                  </a:lnTo>
                  <a:lnTo>
                    <a:pt x="3045" y="9974"/>
                  </a:lnTo>
                  <a:lnTo>
                    <a:pt x="3057" y="9961"/>
                  </a:lnTo>
                  <a:lnTo>
                    <a:pt x="3711" y="9747"/>
                  </a:lnTo>
                  <a:lnTo>
                    <a:pt x="4327" y="9533"/>
                  </a:lnTo>
                  <a:lnTo>
                    <a:pt x="4931" y="9294"/>
                  </a:lnTo>
                  <a:lnTo>
                    <a:pt x="5522" y="9043"/>
                  </a:lnTo>
                  <a:lnTo>
                    <a:pt x="6113" y="8766"/>
                  </a:lnTo>
                  <a:lnTo>
                    <a:pt x="6692" y="8477"/>
                  </a:lnTo>
                  <a:lnTo>
                    <a:pt x="7270" y="8162"/>
                  </a:lnTo>
                  <a:lnTo>
                    <a:pt x="7824" y="7835"/>
                  </a:lnTo>
                  <a:lnTo>
                    <a:pt x="8377" y="7496"/>
                  </a:lnTo>
                  <a:lnTo>
                    <a:pt x="8113" y="6741"/>
                  </a:lnTo>
                  <a:lnTo>
                    <a:pt x="7874" y="5987"/>
                  </a:lnTo>
                  <a:lnTo>
                    <a:pt x="7660" y="5232"/>
                  </a:lnTo>
                  <a:lnTo>
                    <a:pt x="7459" y="4465"/>
                  </a:lnTo>
                  <a:lnTo>
                    <a:pt x="7333" y="3987"/>
                  </a:lnTo>
                  <a:lnTo>
                    <a:pt x="6805" y="4389"/>
                  </a:lnTo>
                  <a:lnTo>
                    <a:pt x="6252" y="4779"/>
                  </a:lnTo>
                  <a:lnTo>
                    <a:pt x="5686" y="5157"/>
                  </a:lnTo>
                  <a:lnTo>
                    <a:pt x="5107" y="5496"/>
                  </a:lnTo>
                  <a:lnTo>
                    <a:pt x="4516" y="5823"/>
                  </a:lnTo>
                  <a:lnTo>
                    <a:pt x="3912" y="6112"/>
                  </a:lnTo>
                  <a:lnTo>
                    <a:pt x="3296" y="6389"/>
                  </a:lnTo>
                  <a:lnTo>
                    <a:pt x="2667" y="6641"/>
                  </a:lnTo>
                  <a:lnTo>
                    <a:pt x="2051" y="6854"/>
                  </a:lnTo>
                  <a:lnTo>
                    <a:pt x="2038" y="6854"/>
                  </a:lnTo>
                  <a:lnTo>
                    <a:pt x="2026" y="6842"/>
                  </a:lnTo>
                  <a:lnTo>
                    <a:pt x="2013" y="6829"/>
                  </a:lnTo>
                  <a:lnTo>
                    <a:pt x="2013" y="6817"/>
                  </a:lnTo>
                  <a:lnTo>
                    <a:pt x="2038" y="6792"/>
                  </a:lnTo>
                  <a:lnTo>
                    <a:pt x="2655" y="6578"/>
                  </a:lnTo>
                  <a:lnTo>
                    <a:pt x="3271" y="6326"/>
                  </a:lnTo>
                  <a:lnTo>
                    <a:pt x="3887" y="6050"/>
                  </a:lnTo>
                  <a:lnTo>
                    <a:pt x="4491" y="5748"/>
                  </a:lnTo>
                  <a:lnTo>
                    <a:pt x="5082" y="5421"/>
                  </a:lnTo>
                  <a:lnTo>
                    <a:pt x="5661" y="5069"/>
                  </a:lnTo>
                  <a:lnTo>
                    <a:pt x="6227" y="4691"/>
                  </a:lnTo>
                  <a:lnTo>
                    <a:pt x="6780" y="4301"/>
                  </a:lnTo>
                  <a:lnTo>
                    <a:pt x="7321" y="3886"/>
                  </a:lnTo>
                  <a:lnTo>
                    <a:pt x="7220" y="3496"/>
                  </a:lnTo>
                  <a:lnTo>
                    <a:pt x="7107" y="3069"/>
                  </a:lnTo>
                  <a:lnTo>
                    <a:pt x="6981" y="2629"/>
                  </a:lnTo>
                  <a:lnTo>
                    <a:pt x="6830" y="2188"/>
                  </a:lnTo>
                  <a:lnTo>
                    <a:pt x="6667" y="1761"/>
                  </a:lnTo>
                  <a:lnTo>
                    <a:pt x="6566" y="1547"/>
                  </a:lnTo>
                  <a:lnTo>
                    <a:pt x="6466" y="1346"/>
                  </a:lnTo>
                  <a:lnTo>
                    <a:pt x="6365" y="1157"/>
                  </a:lnTo>
                  <a:lnTo>
                    <a:pt x="6252" y="968"/>
                  </a:lnTo>
                  <a:lnTo>
                    <a:pt x="6126" y="792"/>
                  </a:lnTo>
                  <a:lnTo>
                    <a:pt x="6000" y="64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4"/>
            <p:cNvSpPr/>
            <p:nvPr/>
          </p:nvSpPr>
          <p:spPr>
            <a:xfrm rot="1963607">
              <a:off x="5724632" y="-759394"/>
              <a:ext cx="737809" cy="1017553"/>
            </a:xfrm>
            <a:custGeom>
              <a:avLst/>
              <a:gdLst/>
              <a:ahLst/>
              <a:cxnLst/>
              <a:rect l="l" t="t" r="r" b="b"/>
              <a:pathLst>
                <a:path w="20100" h="27721" fill="none" extrusionOk="0">
                  <a:moveTo>
                    <a:pt x="6000" y="0"/>
                  </a:moveTo>
                  <a:lnTo>
                    <a:pt x="6000" y="0"/>
                  </a:lnTo>
                  <a:lnTo>
                    <a:pt x="5711" y="239"/>
                  </a:lnTo>
                  <a:lnTo>
                    <a:pt x="5409" y="491"/>
                  </a:lnTo>
                  <a:lnTo>
                    <a:pt x="5095" y="717"/>
                  </a:lnTo>
                  <a:lnTo>
                    <a:pt x="4793" y="944"/>
                  </a:lnTo>
                  <a:lnTo>
                    <a:pt x="4466" y="1170"/>
                  </a:lnTo>
                  <a:lnTo>
                    <a:pt x="4151" y="1384"/>
                  </a:lnTo>
                  <a:lnTo>
                    <a:pt x="3824" y="1585"/>
                  </a:lnTo>
                  <a:lnTo>
                    <a:pt x="3485" y="1774"/>
                  </a:lnTo>
                  <a:lnTo>
                    <a:pt x="3158" y="1975"/>
                  </a:lnTo>
                  <a:lnTo>
                    <a:pt x="2818" y="2151"/>
                  </a:lnTo>
                  <a:lnTo>
                    <a:pt x="2466" y="2327"/>
                  </a:lnTo>
                  <a:lnTo>
                    <a:pt x="2126" y="2491"/>
                  </a:lnTo>
                  <a:lnTo>
                    <a:pt x="1774" y="2642"/>
                  </a:lnTo>
                  <a:lnTo>
                    <a:pt x="1410" y="2793"/>
                  </a:lnTo>
                  <a:lnTo>
                    <a:pt x="1057" y="2931"/>
                  </a:lnTo>
                  <a:lnTo>
                    <a:pt x="693" y="3069"/>
                  </a:lnTo>
                  <a:lnTo>
                    <a:pt x="139" y="3245"/>
                  </a:lnTo>
                  <a:lnTo>
                    <a:pt x="139" y="3245"/>
                  </a:lnTo>
                  <a:lnTo>
                    <a:pt x="89" y="3459"/>
                  </a:lnTo>
                  <a:lnTo>
                    <a:pt x="39" y="3686"/>
                  </a:lnTo>
                  <a:lnTo>
                    <a:pt x="14" y="3899"/>
                  </a:lnTo>
                  <a:lnTo>
                    <a:pt x="1" y="4126"/>
                  </a:lnTo>
                  <a:lnTo>
                    <a:pt x="1" y="4126"/>
                  </a:lnTo>
                  <a:lnTo>
                    <a:pt x="1" y="4302"/>
                  </a:lnTo>
                  <a:lnTo>
                    <a:pt x="14" y="4465"/>
                  </a:lnTo>
                  <a:lnTo>
                    <a:pt x="39" y="4641"/>
                  </a:lnTo>
                  <a:lnTo>
                    <a:pt x="76" y="4805"/>
                  </a:lnTo>
                  <a:lnTo>
                    <a:pt x="127" y="4968"/>
                  </a:lnTo>
                  <a:lnTo>
                    <a:pt x="177" y="5132"/>
                  </a:lnTo>
                  <a:lnTo>
                    <a:pt x="290" y="5459"/>
                  </a:lnTo>
                  <a:lnTo>
                    <a:pt x="441" y="5773"/>
                  </a:lnTo>
                  <a:lnTo>
                    <a:pt x="605" y="6088"/>
                  </a:lnTo>
                  <a:lnTo>
                    <a:pt x="768" y="6390"/>
                  </a:lnTo>
                  <a:lnTo>
                    <a:pt x="957" y="6691"/>
                  </a:lnTo>
                  <a:lnTo>
                    <a:pt x="957" y="6691"/>
                  </a:lnTo>
                  <a:lnTo>
                    <a:pt x="1661" y="7836"/>
                  </a:lnTo>
                  <a:lnTo>
                    <a:pt x="2391" y="8968"/>
                  </a:lnTo>
                  <a:lnTo>
                    <a:pt x="3133" y="10087"/>
                  </a:lnTo>
                  <a:lnTo>
                    <a:pt x="3887" y="11194"/>
                  </a:lnTo>
                  <a:lnTo>
                    <a:pt x="4667" y="12288"/>
                  </a:lnTo>
                  <a:lnTo>
                    <a:pt x="5447" y="13382"/>
                  </a:lnTo>
                  <a:lnTo>
                    <a:pt x="6252" y="14451"/>
                  </a:lnTo>
                  <a:lnTo>
                    <a:pt x="7069" y="15520"/>
                  </a:lnTo>
                  <a:lnTo>
                    <a:pt x="7899" y="16577"/>
                  </a:lnTo>
                  <a:lnTo>
                    <a:pt x="8742" y="17633"/>
                  </a:lnTo>
                  <a:lnTo>
                    <a:pt x="9597" y="18665"/>
                  </a:lnTo>
                  <a:lnTo>
                    <a:pt x="10452" y="19709"/>
                  </a:lnTo>
                  <a:lnTo>
                    <a:pt x="11320" y="20727"/>
                  </a:lnTo>
                  <a:lnTo>
                    <a:pt x="12201" y="21746"/>
                  </a:lnTo>
                  <a:lnTo>
                    <a:pt x="13081" y="22765"/>
                  </a:lnTo>
                  <a:lnTo>
                    <a:pt x="13974" y="23771"/>
                  </a:lnTo>
                  <a:lnTo>
                    <a:pt x="13974" y="23771"/>
                  </a:lnTo>
                  <a:lnTo>
                    <a:pt x="14754" y="24639"/>
                  </a:lnTo>
                  <a:lnTo>
                    <a:pt x="15144" y="25066"/>
                  </a:lnTo>
                  <a:lnTo>
                    <a:pt x="15546" y="25481"/>
                  </a:lnTo>
                  <a:lnTo>
                    <a:pt x="15961" y="25884"/>
                  </a:lnTo>
                  <a:lnTo>
                    <a:pt x="16389" y="26286"/>
                  </a:lnTo>
                  <a:lnTo>
                    <a:pt x="16816" y="26664"/>
                  </a:lnTo>
                  <a:lnTo>
                    <a:pt x="17282" y="27028"/>
                  </a:lnTo>
                  <a:lnTo>
                    <a:pt x="17282" y="27028"/>
                  </a:lnTo>
                  <a:lnTo>
                    <a:pt x="17584" y="27242"/>
                  </a:lnTo>
                  <a:lnTo>
                    <a:pt x="17735" y="27343"/>
                  </a:lnTo>
                  <a:lnTo>
                    <a:pt x="17898" y="27431"/>
                  </a:lnTo>
                  <a:lnTo>
                    <a:pt x="18062" y="27519"/>
                  </a:lnTo>
                  <a:lnTo>
                    <a:pt x="18238" y="27594"/>
                  </a:lnTo>
                  <a:lnTo>
                    <a:pt x="18401" y="27645"/>
                  </a:lnTo>
                  <a:lnTo>
                    <a:pt x="18590" y="27695"/>
                  </a:lnTo>
                  <a:lnTo>
                    <a:pt x="18590" y="27695"/>
                  </a:lnTo>
                  <a:lnTo>
                    <a:pt x="18728" y="27708"/>
                  </a:lnTo>
                  <a:lnTo>
                    <a:pt x="18867" y="27720"/>
                  </a:lnTo>
                  <a:lnTo>
                    <a:pt x="18867" y="27720"/>
                  </a:lnTo>
                  <a:lnTo>
                    <a:pt x="19017" y="27708"/>
                  </a:lnTo>
                  <a:lnTo>
                    <a:pt x="19168" y="27682"/>
                  </a:lnTo>
                  <a:lnTo>
                    <a:pt x="19319" y="27645"/>
                  </a:lnTo>
                  <a:lnTo>
                    <a:pt x="19458" y="27594"/>
                  </a:lnTo>
                  <a:lnTo>
                    <a:pt x="19583" y="27531"/>
                  </a:lnTo>
                  <a:lnTo>
                    <a:pt x="19709" y="27443"/>
                  </a:lnTo>
                  <a:lnTo>
                    <a:pt x="19822" y="27343"/>
                  </a:lnTo>
                  <a:lnTo>
                    <a:pt x="19910" y="27230"/>
                  </a:lnTo>
                  <a:lnTo>
                    <a:pt x="19910" y="27230"/>
                  </a:lnTo>
                  <a:lnTo>
                    <a:pt x="19961" y="27129"/>
                  </a:lnTo>
                  <a:lnTo>
                    <a:pt x="20011" y="27028"/>
                  </a:lnTo>
                  <a:lnTo>
                    <a:pt x="20049" y="26928"/>
                  </a:lnTo>
                  <a:lnTo>
                    <a:pt x="20074" y="26827"/>
                  </a:lnTo>
                  <a:lnTo>
                    <a:pt x="20086" y="26714"/>
                  </a:lnTo>
                  <a:lnTo>
                    <a:pt x="20099" y="26613"/>
                  </a:lnTo>
                  <a:lnTo>
                    <a:pt x="20086" y="26387"/>
                  </a:lnTo>
                  <a:lnTo>
                    <a:pt x="20049" y="26173"/>
                  </a:lnTo>
                  <a:lnTo>
                    <a:pt x="19998" y="25947"/>
                  </a:lnTo>
                  <a:lnTo>
                    <a:pt x="19923" y="25733"/>
                  </a:lnTo>
                  <a:lnTo>
                    <a:pt x="19848" y="25519"/>
                  </a:lnTo>
                  <a:lnTo>
                    <a:pt x="19848" y="25519"/>
                  </a:lnTo>
                  <a:lnTo>
                    <a:pt x="19722" y="25230"/>
                  </a:lnTo>
                  <a:lnTo>
                    <a:pt x="19722" y="25230"/>
                  </a:lnTo>
                  <a:lnTo>
                    <a:pt x="19458" y="25406"/>
                  </a:lnTo>
                  <a:lnTo>
                    <a:pt x="19194" y="25569"/>
                  </a:lnTo>
                  <a:lnTo>
                    <a:pt x="18929" y="25733"/>
                  </a:lnTo>
                  <a:lnTo>
                    <a:pt x="18653" y="25896"/>
                  </a:lnTo>
                  <a:lnTo>
                    <a:pt x="18376" y="26035"/>
                  </a:lnTo>
                  <a:lnTo>
                    <a:pt x="18099" y="26173"/>
                  </a:lnTo>
                  <a:lnTo>
                    <a:pt x="17810" y="26312"/>
                  </a:lnTo>
                  <a:lnTo>
                    <a:pt x="17521" y="26437"/>
                  </a:lnTo>
                  <a:lnTo>
                    <a:pt x="17307" y="26525"/>
                  </a:lnTo>
                  <a:lnTo>
                    <a:pt x="17307" y="26525"/>
                  </a:lnTo>
                  <a:lnTo>
                    <a:pt x="17294" y="26525"/>
                  </a:lnTo>
                  <a:lnTo>
                    <a:pt x="17294" y="26525"/>
                  </a:lnTo>
                  <a:lnTo>
                    <a:pt x="17282" y="26525"/>
                  </a:lnTo>
                  <a:lnTo>
                    <a:pt x="17269" y="26513"/>
                  </a:lnTo>
                  <a:lnTo>
                    <a:pt x="17269" y="26513"/>
                  </a:lnTo>
                  <a:lnTo>
                    <a:pt x="17269" y="26488"/>
                  </a:lnTo>
                  <a:lnTo>
                    <a:pt x="17282" y="26475"/>
                  </a:lnTo>
                  <a:lnTo>
                    <a:pt x="17496" y="26374"/>
                  </a:lnTo>
                  <a:lnTo>
                    <a:pt x="17496" y="26374"/>
                  </a:lnTo>
                  <a:lnTo>
                    <a:pt x="18062" y="26110"/>
                  </a:lnTo>
                  <a:lnTo>
                    <a:pt x="18615" y="25808"/>
                  </a:lnTo>
                  <a:lnTo>
                    <a:pt x="19156" y="25494"/>
                  </a:lnTo>
                  <a:lnTo>
                    <a:pt x="19684" y="25154"/>
                  </a:lnTo>
                  <a:lnTo>
                    <a:pt x="19684" y="25154"/>
                  </a:lnTo>
                  <a:lnTo>
                    <a:pt x="19508" y="24790"/>
                  </a:lnTo>
                  <a:lnTo>
                    <a:pt x="19332" y="24438"/>
                  </a:lnTo>
                  <a:lnTo>
                    <a:pt x="19131" y="24085"/>
                  </a:lnTo>
                  <a:lnTo>
                    <a:pt x="18917" y="23733"/>
                  </a:lnTo>
                  <a:lnTo>
                    <a:pt x="18703" y="23394"/>
                  </a:lnTo>
                  <a:lnTo>
                    <a:pt x="18477" y="23054"/>
                  </a:lnTo>
                  <a:lnTo>
                    <a:pt x="18250" y="22715"/>
                  </a:lnTo>
                  <a:lnTo>
                    <a:pt x="17999" y="22388"/>
                  </a:lnTo>
                  <a:lnTo>
                    <a:pt x="17999" y="22388"/>
                  </a:lnTo>
                  <a:lnTo>
                    <a:pt x="17647" y="22639"/>
                  </a:lnTo>
                  <a:lnTo>
                    <a:pt x="17282" y="22865"/>
                  </a:lnTo>
                  <a:lnTo>
                    <a:pt x="16904" y="23079"/>
                  </a:lnTo>
                  <a:lnTo>
                    <a:pt x="16515" y="23268"/>
                  </a:lnTo>
                  <a:lnTo>
                    <a:pt x="16112" y="23444"/>
                  </a:lnTo>
                  <a:lnTo>
                    <a:pt x="15710" y="23595"/>
                  </a:lnTo>
                  <a:lnTo>
                    <a:pt x="15295" y="23733"/>
                  </a:lnTo>
                  <a:lnTo>
                    <a:pt x="14880" y="23846"/>
                  </a:lnTo>
                  <a:lnTo>
                    <a:pt x="14540" y="23909"/>
                  </a:lnTo>
                  <a:lnTo>
                    <a:pt x="14540" y="23909"/>
                  </a:lnTo>
                  <a:lnTo>
                    <a:pt x="14540" y="23909"/>
                  </a:lnTo>
                  <a:lnTo>
                    <a:pt x="14540" y="23909"/>
                  </a:lnTo>
                  <a:lnTo>
                    <a:pt x="14515" y="23909"/>
                  </a:lnTo>
                  <a:lnTo>
                    <a:pt x="14502" y="23897"/>
                  </a:lnTo>
                  <a:lnTo>
                    <a:pt x="14502" y="23897"/>
                  </a:lnTo>
                  <a:lnTo>
                    <a:pt x="14515" y="23872"/>
                  </a:lnTo>
                  <a:lnTo>
                    <a:pt x="14527" y="23859"/>
                  </a:lnTo>
                  <a:lnTo>
                    <a:pt x="14854" y="23784"/>
                  </a:lnTo>
                  <a:lnTo>
                    <a:pt x="14854" y="23784"/>
                  </a:lnTo>
                  <a:lnTo>
                    <a:pt x="15269" y="23658"/>
                  </a:lnTo>
                  <a:lnTo>
                    <a:pt x="15685" y="23519"/>
                  </a:lnTo>
                  <a:lnTo>
                    <a:pt x="16074" y="23369"/>
                  </a:lnTo>
                  <a:lnTo>
                    <a:pt x="16477" y="23192"/>
                  </a:lnTo>
                  <a:lnTo>
                    <a:pt x="16854" y="23004"/>
                  </a:lnTo>
                  <a:lnTo>
                    <a:pt x="17231" y="22790"/>
                  </a:lnTo>
                  <a:lnTo>
                    <a:pt x="17596" y="22564"/>
                  </a:lnTo>
                  <a:lnTo>
                    <a:pt x="17961" y="22325"/>
                  </a:lnTo>
                  <a:lnTo>
                    <a:pt x="17961" y="22325"/>
                  </a:lnTo>
                  <a:lnTo>
                    <a:pt x="17408" y="21608"/>
                  </a:lnTo>
                  <a:lnTo>
                    <a:pt x="16854" y="20903"/>
                  </a:lnTo>
                  <a:lnTo>
                    <a:pt x="15710" y="19520"/>
                  </a:lnTo>
                  <a:lnTo>
                    <a:pt x="15710" y="19520"/>
                  </a:lnTo>
                  <a:lnTo>
                    <a:pt x="15672" y="19470"/>
                  </a:lnTo>
                  <a:lnTo>
                    <a:pt x="15672" y="19470"/>
                  </a:lnTo>
                  <a:lnTo>
                    <a:pt x="15295" y="19683"/>
                  </a:lnTo>
                  <a:lnTo>
                    <a:pt x="14905" y="19897"/>
                  </a:lnTo>
                  <a:lnTo>
                    <a:pt x="14515" y="20098"/>
                  </a:lnTo>
                  <a:lnTo>
                    <a:pt x="14125" y="20287"/>
                  </a:lnTo>
                  <a:lnTo>
                    <a:pt x="13722" y="20476"/>
                  </a:lnTo>
                  <a:lnTo>
                    <a:pt x="13320" y="20639"/>
                  </a:lnTo>
                  <a:lnTo>
                    <a:pt x="12905" y="20803"/>
                  </a:lnTo>
                  <a:lnTo>
                    <a:pt x="12490" y="20954"/>
                  </a:lnTo>
                  <a:lnTo>
                    <a:pt x="12087" y="21079"/>
                  </a:lnTo>
                  <a:lnTo>
                    <a:pt x="12087" y="21079"/>
                  </a:lnTo>
                  <a:lnTo>
                    <a:pt x="12075" y="21079"/>
                  </a:lnTo>
                  <a:lnTo>
                    <a:pt x="12075" y="21079"/>
                  </a:lnTo>
                  <a:lnTo>
                    <a:pt x="12062" y="21079"/>
                  </a:lnTo>
                  <a:lnTo>
                    <a:pt x="12050" y="21067"/>
                  </a:lnTo>
                  <a:lnTo>
                    <a:pt x="12050" y="21067"/>
                  </a:lnTo>
                  <a:lnTo>
                    <a:pt x="12050" y="21042"/>
                  </a:lnTo>
                  <a:lnTo>
                    <a:pt x="12062" y="21029"/>
                  </a:lnTo>
                  <a:lnTo>
                    <a:pt x="12465" y="20891"/>
                  </a:lnTo>
                  <a:lnTo>
                    <a:pt x="12465" y="20891"/>
                  </a:lnTo>
                  <a:lnTo>
                    <a:pt x="12880" y="20727"/>
                  </a:lnTo>
                  <a:lnTo>
                    <a:pt x="13282" y="20576"/>
                  </a:lnTo>
                  <a:lnTo>
                    <a:pt x="13685" y="20400"/>
                  </a:lnTo>
                  <a:lnTo>
                    <a:pt x="14075" y="20212"/>
                  </a:lnTo>
                  <a:lnTo>
                    <a:pt x="14477" y="20023"/>
                  </a:lnTo>
                  <a:lnTo>
                    <a:pt x="14854" y="19822"/>
                  </a:lnTo>
                  <a:lnTo>
                    <a:pt x="15244" y="19621"/>
                  </a:lnTo>
                  <a:lnTo>
                    <a:pt x="15622" y="19394"/>
                  </a:lnTo>
                  <a:lnTo>
                    <a:pt x="15622" y="19394"/>
                  </a:lnTo>
                  <a:lnTo>
                    <a:pt x="15156" y="18803"/>
                  </a:lnTo>
                  <a:lnTo>
                    <a:pt x="14691" y="18212"/>
                  </a:lnTo>
                  <a:lnTo>
                    <a:pt x="14238" y="17608"/>
                  </a:lnTo>
                  <a:lnTo>
                    <a:pt x="13798" y="16992"/>
                  </a:lnTo>
                  <a:lnTo>
                    <a:pt x="13798" y="16992"/>
                  </a:lnTo>
                  <a:lnTo>
                    <a:pt x="13446" y="17206"/>
                  </a:lnTo>
                  <a:lnTo>
                    <a:pt x="13081" y="17407"/>
                  </a:lnTo>
                  <a:lnTo>
                    <a:pt x="12716" y="17596"/>
                  </a:lnTo>
                  <a:lnTo>
                    <a:pt x="12339" y="17772"/>
                  </a:lnTo>
                  <a:lnTo>
                    <a:pt x="11962" y="17948"/>
                  </a:lnTo>
                  <a:lnTo>
                    <a:pt x="11572" y="18111"/>
                  </a:lnTo>
                  <a:lnTo>
                    <a:pt x="11195" y="18262"/>
                  </a:lnTo>
                  <a:lnTo>
                    <a:pt x="10805" y="18401"/>
                  </a:lnTo>
                  <a:lnTo>
                    <a:pt x="10339" y="18552"/>
                  </a:lnTo>
                  <a:lnTo>
                    <a:pt x="10339" y="18552"/>
                  </a:lnTo>
                  <a:lnTo>
                    <a:pt x="10327" y="18552"/>
                  </a:lnTo>
                  <a:lnTo>
                    <a:pt x="10327" y="18552"/>
                  </a:lnTo>
                  <a:lnTo>
                    <a:pt x="10314" y="18552"/>
                  </a:lnTo>
                  <a:lnTo>
                    <a:pt x="10302" y="18539"/>
                  </a:lnTo>
                  <a:lnTo>
                    <a:pt x="10302" y="18539"/>
                  </a:lnTo>
                  <a:lnTo>
                    <a:pt x="10302" y="18514"/>
                  </a:lnTo>
                  <a:lnTo>
                    <a:pt x="10314" y="18501"/>
                  </a:lnTo>
                  <a:lnTo>
                    <a:pt x="10779" y="18338"/>
                  </a:lnTo>
                  <a:lnTo>
                    <a:pt x="10779" y="18338"/>
                  </a:lnTo>
                  <a:lnTo>
                    <a:pt x="11169" y="18187"/>
                  </a:lnTo>
                  <a:lnTo>
                    <a:pt x="11547" y="18036"/>
                  </a:lnTo>
                  <a:lnTo>
                    <a:pt x="11924" y="17872"/>
                  </a:lnTo>
                  <a:lnTo>
                    <a:pt x="12301" y="17696"/>
                  </a:lnTo>
                  <a:lnTo>
                    <a:pt x="12666" y="17520"/>
                  </a:lnTo>
                  <a:lnTo>
                    <a:pt x="13031" y="17332"/>
                  </a:lnTo>
                  <a:lnTo>
                    <a:pt x="13395" y="17130"/>
                  </a:lnTo>
                  <a:lnTo>
                    <a:pt x="13748" y="16929"/>
                  </a:lnTo>
                  <a:lnTo>
                    <a:pt x="13748" y="16929"/>
                  </a:lnTo>
                  <a:lnTo>
                    <a:pt x="13232" y="16174"/>
                  </a:lnTo>
                  <a:lnTo>
                    <a:pt x="12716" y="15420"/>
                  </a:lnTo>
                  <a:lnTo>
                    <a:pt x="12226" y="14640"/>
                  </a:lnTo>
                  <a:lnTo>
                    <a:pt x="11735" y="13860"/>
                  </a:lnTo>
                  <a:lnTo>
                    <a:pt x="11735" y="13860"/>
                  </a:lnTo>
                  <a:lnTo>
                    <a:pt x="11371" y="14087"/>
                  </a:lnTo>
                  <a:lnTo>
                    <a:pt x="11006" y="14300"/>
                  </a:lnTo>
                  <a:lnTo>
                    <a:pt x="10629" y="14502"/>
                  </a:lnTo>
                  <a:lnTo>
                    <a:pt x="10251" y="14690"/>
                  </a:lnTo>
                  <a:lnTo>
                    <a:pt x="9874" y="14879"/>
                  </a:lnTo>
                  <a:lnTo>
                    <a:pt x="9484" y="15068"/>
                  </a:lnTo>
                  <a:lnTo>
                    <a:pt x="9094" y="15231"/>
                  </a:lnTo>
                  <a:lnTo>
                    <a:pt x="8704" y="15395"/>
                  </a:lnTo>
                  <a:lnTo>
                    <a:pt x="8704" y="15395"/>
                  </a:lnTo>
                  <a:lnTo>
                    <a:pt x="8163" y="15608"/>
                  </a:lnTo>
                  <a:lnTo>
                    <a:pt x="7623" y="15797"/>
                  </a:lnTo>
                  <a:lnTo>
                    <a:pt x="7623" y="15797"/>
                  </a:lnTo>
                  <a:lnTo>
                    <a:pt x="7610" y="15797"/>
                  </a:lnTo>
                  <a:lnTo>
                    <a:pt x="7610" y="15797"/>
                  </a:lnTo>
                  <a:lnTo>
                    <a:pt x="7597" y="15797"/>
                  </a:lnTo>
                  <a:lnTo>
                    <a:pt x="7585" y="15785"/>
                  </a:lnTo>
                  <a:lnTo>
                    <a:pt x="7585" y="15785"/>
                  </a:lnTo>
                  <a:lnTo>
                    <a:pt x="7585" y="15759"/>
                  </a:lnTo>
                  <a:lnTo>
                    <a:pt x="7597" y="15747"/>
                  </a:lnTo>
                  <a:lnTo>
                    <a:pt x="7597" y="15747"/>
                  </a:lnTo>
                  <a:lnTo>
                    <a:pt x="8138" y="15546"/>
                  </a:lnTo>
                  <a:lnTo>
                    <a:pt x="8667" y="15332"/>
                  </a:lnTo>
                  <a:lnTo>
                    <a:pt x="8667" y="15332"/>
                  </a:lnTo>
                  <a:lnTo>
                    <a:pt x="9069" y="15168"/>
                  </a:lnTo>
                  <a:lnTo>
                    <a:pt x="9446" y="14992"/>
                  </a:lnTo>
                  <a:lnTo>
                    <a:pt x="9836" y="14816"/>
                  </a:lnTo>
                  <a:lnTo>
                    <a:pt x="10214" y="14627"/>
                  </a:lnTo>
                  <a:lnTo>
                    <a:pt x="10591" y="14426"/>
                  </a:lnTo>
                  <a:lnTo>
                    <a:pt x="10968" y="14225"/>
                  </a:lnTo>
                  <a:lnTo>
                    <a:pt x="11333" y="14011"/>
                  </a:lnTo>
                  <a:lnTo>
                    <a:pt x="11698" y="13785"/>
                  </a:lnTo>
                  <a:lnTo>
                    <a:pt x="11698" y="13785"/>
                  </a:lnTo>
                  <a:lnTo>
                    <a:pt x="11257" y="13030"/>
                  </a:lnTo>
                  <a:lnTo>
                    <a:pt x="10830" y="12276"/>
                  </a:lnTo>
                  <a:lnTo>
                    <a:pt x="10415" y="11508"/>
                  </a:lnTo>
                  <a:lnTo>
                    <a:pt x="10025" y="10729"/>
                  </a:lnTo>
                  <a:lnTo>
                    <a:pt x="10025" y="10729"/>
                  </a:lnTo>
                  <a:lnTo>
                    <a:pt x="9534" y="11030"/>
                  </a:lnTo>
                  <a:lnTo>
                    <a:pt x="9056" y="11320"/>
                  </a:lnTo>
                  <a:lnTo>
                    <a:pt x="8553" y="11596"/>
                  </a:lnTo>
                  <a:lnTo>
                    <a:pt x="8050" y="11861"/>
                  </a:lnTo>
                  <a:lnTo>
                    <a:pt x="7535" y="12112"/>
                  </a:lnTo>
                  <a:lnTo>
                    <a:pt x="7019" y="12338"/>
                  </a:lnTo>
                  <a:lnTo>
                    <a:pt x="6491" y="12565"/>
                  </a:lnTo>
                  <a:lnTo>
                    <a:pt x="5962" y="12766"/>
                  </a:lnTo>
                  <a:lnTo>
                    <a:pt x="5334" y="12980"/>
                  </a:lnTo>
                  <a:lnTo>
                    <a:pt x="5334" y="12980"/>
                  </a:lnTo>
                  <a:lnTo>
                    <a:pt x="5334" y="12980"/>
                  </a:lnTo>
                  <a:lnTo>
                    <a:pt x="5334" y="12980"/>
                  </a:lnTo>
                  <a:lnTo>
                    <a:pt x="5308" y="12980"/>
                  </a:lnTo>
                  <a:lnTo>
                    <a:pt x="5308" y="12967"/>
                  </a:lnTo>
                  <a:lnTo>
                    <a:pt x="5308" y="12967"/>
                  </a:lnTo>
                  <a:lnTo>
                    <a:pt x="5308" y="12942"/>
                  </a:lnTo>
                  <a:lnTo>
                    <a:pt x="5321" y="12930"/>
                  </a:lnTo>
                  <a:lnTo>
                    <a:pt x="5937" y="12703"/>
                  </a:lnTo>
                  <a:lnTo>
                    <a:pt x="5937" y="12703"/>
                  </a:lnTo>
                  <a:lnTo>
                    <a:pt x="6466" y="12502"/>
                  </a:lnTo>
                  <a:lnTo>
                    <a:pt x="6994" y="12276"/>
                  </a:lnTo>
                  <a:lnTo>
                    <a:pt x="7509" y="12037"/>
                  </a:lnTo>
                  <a:lnTo>
                    <a:pt x="8013" y="11785"/>
                  </a:lnTo>
                  <a:lnTo>
                    <a:pt x="8516" y="11521"/>
                  </a:lnTo>
                  <a:lnTo>
                    <a:pt x="9019" y="11244"/>
                  </a:lnTo>
                  <a:lnTo>
                    <a:pt x="9497" y="10955"/>
                  </a:lnTo>
                  <a:lnTo>
                    <a:pt x="9987" y="10641"/>
                  </a:lnTo>
                  <a:lnTo>
                    <a:pt x="9987" y="10641"/>
                  </a:lnTo>
                  <a:lnTo>
                    <a:pt x="9547" y="9735"/>
                  </a:lnTo>
                  <a:lnTo>
                    <a:pt x="9144" y="8817"/>
                  </a:lnTo>
                  <a:lnTo>
                    <a:pt x="8755" y="7874"/>
                  </a:lnTo>
                  <a:lnTo>
                    <a:pt x="8402" y="6930"/>
                  </a:lnTo>
                  <a:lnTo>
                    <a:pt x="8402" y="6930"/>
                  </a:lnTo>
                  <a:lnTo>
                    <a:pt x="7849" y="7283"/>
                  </a:lnTo>
                  <a:lnTo>
                    <a:pt x="7296" y="7610"/>
                  </a:lnTo>
                  <a:lnTo>
                    <a:pt x="6717" y="7911"/>
                  </a:lnTo>
                  <a:lnTo>
                    <a:pt x="6139" y="8201"/>
                  </a:lnTo>
                  <a:lnTo>
                    <a:pt x="5547" y="8477"/>
                  </a:lnTo>
                  <a:lnTo>
                    <a:pt x="4956" y="8729"/>
                  </a:lnTo>
                  <a:lnTo>
                    <a:pt x="4353" y="8955"/>
                  </a:lnTo>
                  <a:lnTo>
                    <a:pt x="3736" y="9169"/>
                  </a:lnTo>
                  <a:lnTo>
                    <a:pt x="3082" y="9370"/>
                  </a:lnTo>
                  <a:lnTo>
                    <a:pt x="3082" y="9370"/>
                  </a:lnTo>
                  <a:lnTo>
                    <a:pt x="3070" y="9383"/>
                  </a:lnTo>
                  <a:lnTo>
                    <a:pt x="3070" y="9383"/>
                  </a:lnTo>
                  <a:lnTo>
                    <a:pt x="3057" y="9370"/>
                  </a:lnTo>
                  <a:lnTo>
                    <a:pt x="3045" y="9358"/>
                  </a:lnTo>
                  <a:lnTo>
                    <a:pt x="3045" y="9358"/>
                  </a:lnTo>
                  <a:lnTo>
                    <a:pt x="3045" y="9333"/>
                  </a:lnTo>
                  <a:lnTo>
                    <a:pt x="3057" y="9320"/>
                  </a:lnTo>
                  <a:lnTo>
                    <a:pt x="3711" y="9106"/>
                  </a:lnTo>
                  <a:lnTo>
                    <a:pt x="3711" y="9106"/>
                  </a:lnTo>
                  <a:lnTo>
                    <a:pt x="4327" y="8892"/>
                  </a:lnTo>
                  <a:lnTo>
                    <a:pt x="4931" y="8653"/>
                  </a:lnTo>
                  <a:lnTo>
                    <a:pt x="5522" y="8402"/>
                  </a:lnTo>
                  <a:lnTo>
                    <a:pt x="6113" y="8125"/>
                  </a:lnTo>
                  <a:lnTo>
                    <a:pt x="6692" y="7836"/>
                  </a:lnTo>
                  <a:lnTo>
                    <a:pt x="7270" y="7521"/>
                  </a:lnTo>
                  <a:lnTo>
                    <a:pt x="7824" y="7194"/>
                  </a:lnTo>
                  <a:lnTo>
                    <a:pt x="8377" y="6855"/>
                  </a:lnTo>
                  <a:lnTo>
                    <a:pt x="8377" y="6855"/>
                  </a:lnTo>
                  <a:lnTo>
                    <a:pt x="8113" y="6100"/>
                  </a:lnTo>
                  <a:lnTo>
                    <a:pt x="7874" y="5346"/>
                  </a:lnTo>
                  <a:lnTo>
                    <a:pt x="7660" y="4591"/>
                  </a:lnTo>
                  <a:lnTo>
                    <a:pt x="7459" y="3824"/>
                  </a:lnTo>
                  <a:lnTo>
                    <a:pt x="7459" y="3824"/>
                  </a:lnTo>
                  <a:lnTo>
                    <a:pt x="7333" y="3346"/>
                  </a:lnTo>
                  <a:lnTo>
                    <a:pt x="7333" y="3346"/>
                  </a:lnTo>
                  <a:lnTo>
                    <a:pt x="6805" y="3748"/>
                  </a:lnTo>
                  <a:lnTo>
                    <a:pt x="6252" y="4138"/>
                  </a:lnTo>
                  <a:lnTo>
                    <a:pt x="5686" y="4516"/>
                  </a:lnTo>
                  <a:lnTo>
                    <a:pt x="5107" y="4855"/>
                  </a:lnTo>
                  <a:lnTo>
                    <a:pt x="4516" y="5182"/>
                  </a:lnTo>
                  <a:lnTo>
                    <a:pt x="3912" y="5471"/>
                  </a:lnTo>
                  <a:lnTo>
                    <a:pt x="3296" y="5748"/>
                  </a:lnTo>
                  <a:lnTo>
                    <a:pt x="2667" y="6000"/>
                  </a:lnTo>
                  <a:lnTo>
                    <a:pt x="2051" y="6213"/>
                  </a:lnTo>
                  <a:lnTo>
                    <a:pt x="2051" y="6213"/>
                  </a:lnTo>
                  <a:lnTo>
                    <a:pt x="2038" y="6213"/>
                  </a:lnTo>
                  <a:lnTo>
                    <a:pt x="2038" y="6213"/>
                  </a:lnTo>
                  <a:lnTo>
                    <a:pt x="2026" y="6201"/>
                  </a:lnTo>
                  <a:lnTo>
                    <a:pt x="2013" y="6188"/>
                  </a:lnTo>
                  <a:lnTo>
                    <a:pt x="2013" y="6188"/>
                  </a:lnTo>
                  <a:lnTo>
                    <a:pt x="2013" y="6176"/>
                  </a:lnTo>
                  <a:lnTo>
                    <a:pt x="2038" y="6151"/>
                  </a:lnTo>
                  <a:lnTo>
                    <a:pt x="2655" y="5937"/>
                  </a:lnTo>
                  <a:lnTo>
                    <a:pt x="2655" y="5937"/>
                  </a:lnTo>
                  <a:lnTo>
                    <a:pt x="3271" y="5685"/>
                  </a:lnTo>
                  <a:lnTo>
                    <a:pt x="3887" y="5409"/>
                  </a:lnTo>
                  <a:lnTo>
                    <a:pt x="4491" y="5107"/>
                  </a:lnTo>
                  <a:lnTo>
                    <a:pt x="5082" y="4780"/>
                  </a:lnTo>
                  <a:lnTo>
                    <a:pt x="5661" y="4428"/>
                  </a:lnTo>
                  <a:lnTo>
                    <a:pt x="6227" y="4050"/>
                  </a:lnTo>
                  <a:lnTo>
                    <a:pt x="6780" y="3660"/>
                  </a:lnTo>
                  <a:lnTo>
                    <a:pt x="7321" y="3245"/>
                  </a:lnTo>
                  <a:lnTo>
                    <a:pt x="7321" y="3245"/>
                  </a:lnTo>
                  <a:lnTo>
                    <a:pt x="7220" y="2855"/>
                  </a:lnTo>
                  <a:lnTo>
                    <a:pt x="7107" y="2428"/>
                  </a:lnTo>
                  <a:lnTo>
                    <a:pt x="6981" y="1988"/>
                  </a:lnTo>
                  <a:lnTo>
                    <a:pt x="6830" y="1547"/>
                  </a:lnTo>
                  <a:lnTo>
                    <a:pt x="6667" y="1120"/>
                  </a:lnTo>
                  <a:lnTo>
                    <a:pt x="6566" y="906"/>
                  </a:lnTo>
                  <a:lnTo>
                    <a:pt x="6466" y="705"/>
                  </a:lnTo>
                  <a:lnTo>
                    <a:pt x="6365" y="516"/>
                  </a:lnTo>
                  <a:lnTo>
                    <a:pt x="6252" y="327"/>
                  </a:lnTo>
                  <a:lnTo>
                    <a:pt x="6126" y="151"/>
                  </a:lnTo>
                  <a:lnTo>
                    <a:pt x="6000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4"/>
            <p:cNvSpPr/>
            <p:nvPr/>
          </p:nvSpPr>
          <p:spPr>
            <a:xfrm rot="1963607">
              <a:off x="6021240" y="-848341"/>
              <a:ext cx="212386" cy="140367"/>
            </a:xfrm>
            <a:custGeom>
              <a:avLst/>
              <a:gdLst/>
              <a:ahLst/>
              <a:cxnLst/>
              <a:rect l="l" t="t" r="r" b="b"/>
              <a:pathLst>
                <a:path w="5786" h="3824" fill="none" extrusionOk="0">
                  <a:moveTo>
                    <a:pt x="4579" y="0"/>
                  </a:moveTo>
                  <a:lnTo>
                    <a:pt x="4579" y="0"/>
                  </a:lnTo>
                  <a:lnTo>
                    <a:pt x="4440" y="0"/>
                  </a:lnTo>
                  <a:lnTo>
                    <a:pt x="4302" y="13"/>
                  </a:lnTo>
                  <a:lnTo>
                    <a:pt x="4302" y="13"/>
                  </a:lnTo>
                  <a:lnTo>
                    <a:pt x="3987" y="75"/>
                  </a:lnTo>
                  <a:lnTo>
                    <a:pt x="3673" y="164"/>
                  </a:lnTo>
                  <a:lnTo>
                    <a:pt x="3371" y="277"/>
                  </a:lnTo>
                  <a:lnTo>
                    <a:pt x="3069" y="402"/>
                  </a:lnTo>
                  <a:lnTo>
                    <a:pt x="2780" y="553"/>
                  </a:lnTo>
                  <a:lnTo>
                    <a:pt x="2491" y="717"/>
                  </a:lnTo>
                  <a:lnTo>
                    <a:pt x="2214" y="906"/>
                  </a:lnTo>
                  <a:lnTo>
                    <a:pt x="1950" y="1107"/>
                  </a:lnTo>
                  <a:lnTo>
                    <a:pt x="1698" y="1321"/>
                  </a:lnTo>
                  <a:lnTo>
                    <a:pt x="1447" y="1547"/>
                  </a:lnTo>
                  <a:lnTo>
                    <a:pt x="1220" y="1786"/>
                  </a:lnTo>
                  <a:lnTo>
                    <a:pt x="1007" y="2025"/>
                  </a:lnTo>
                  <a:lnTo>
                    <a:pt x="805" y="2289"/>
                  </a:lnTo>
                  <a:lnTo>
                    <a:pt x="617" y="2553"/>
                  </a:lnTo>
                  <a:lnTo>
                    <a:pt x="453" y="2817"/>
                  </a:lnTo>
                  <a:lnTo>
                    <a:pt x="302" y="3094"/>
                  </a:lnTo>
                  <a:lnTo>
                    <a:pt x="302" y="3094"/>
                  </a:lnTo>
                  <a:lnTo>
                    <a:pt x="139" y="3459"/>
                  </a:lnTo>
                  <a:lnTo>
                    <a:pt x="63" y="3635"/>
                  </a:lnTo>
                  <a:lnTo>
                    <a:pt x="0" y="3823"/>
                  </a:lnTo>
                  <a:lnTo>
                    <a:pt x="504" y="3647"/>
                  </a:lnTo>
                  <a:lnTo>
                    <a:pt x="504" y="3647"/>
                  </a:lnTo>
                  <a:lnTo>
                    <a:pt x="868" y="3509"/>
                  </a:lnTo>
                  <a:lnTo>
                    <a:pt x="1220" y="3371"/>
                  </a:lnTo>
                  <a:lnTo>
                    <a:pt x="1573" y="3220"/>
                  </a:lnTo>
                  <a:lnTo>
                    <a:pt x="1925" y="3056"/>
                  </a:lnTo>
                  <a:lnTo>
                    <a:pt x="2264" y="2893"/>
                  </a:lnTo>
                  <a:lnTo>
                    <a:pt x="2604" y="2717"/>
                  </a:lnTo>
                  <a:lnTo>
                    <a:pt x="2943" y="2541"/>
                  </a:lnTo>
                  <a:lnTo>
                    <a:pt x="3283" y="2352"/>
                  </a:lnTo>
                  <a:lnTo>
                    <a:pt x="3610" y="2151"/>
                  </a:lnTo>
                  <a:lnTo>
                    <a:pt x="3937" y="1949"/>
                  </a:lnTo>
                  <a:lnTo>
                    <a:pt x="4264" y="1736"/>
                  </a:lnTo>
                  <a:lnTo>
                    <a:pt x="4579" y="1522"/>
                  </a:lnTo>
                  <a:lnTo>
                    <a:pt x="4880" y="1295"/>
                  </a:lnTo>
                  <a:lnTo>
                    <a:pt x="5195" y="1056"/>
                  </a:lnTo>
                  <a:lnTo>
                    <a:pt x="5497" y="818"/>
                  </a:lnTo>
                  <a:lnTo>
                    <a:pt x="5786" y="579"/>
                  </a:lnTo>
                  <a:lnTo>
                    <a:pt x="5786" y="579"/>
                  </a:lnTo>
                  <a:lnTo>
                    <a:pt x="5660" y="453"/>
                  </a:lnTo>
                  <a:lnTo>
                    <a:pt x="5522" y="340"/>
                  </a:lnTo>
                  <a:lnTo>
                    <a:pt x="5383" y="239"/>
                  </a:lnTo>
                  <a:lnTo>
                    <a:pt x="5245" y="151"/>
                  </a:lnTo>
                  <a:lnTo>
                    <a:pt x="5082" y="88"/>
                  </a:lnTo>
                  <a:lnTo>
                    <a:pt x="4918" y="38"/>
                  </a:lnTo>
                  <a:lnTo>
                    <a:pt x="4755" y="0"/>
                  </a:lnTo>
                  <a:lnTo>
                    <a:pt x="4579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4"/>
            <p:cNvSpPr/>
            <p:nvPr/>
          </p:nvSpPr>
          <p:spPr>
            <a:xfrm rot="1963607">
              <a:off x="6013885" y="-828734"/>
              <a:ext cx="215176" cy="121463"/>
            </a:xfrm>
            <a:custGeom>
              <a:avLst/>
              <a:gdLst/>
              <a:ahLst/>
              <a:cxnLst/>
              <a:rect l="l" t="t" r="r" b="b"/>
              <a:pathLst>
                <a:path w="5862" h="3309" extrusionOk="0">
                  <a:moveTo>
                    <a:pt x="5811" y="1"/>
                  </a:moveTo>
                  <a:lnTo>
                    <a:pt x="5522" y="240"/>
                  </a:lnTo>
                  <a:lnTo>
                    <a:pt x="5220" y="478"/>
                  </a:lnTo>
                  <a:lnTo>
                    <a:pt x="4905" y="717"/>
                  </a:lnTo>
                  <a:lnTo>
                    <a:pt x="4604" y="944"/>
                  </a:lnTo>
                  <a:lnTo>
                    <a:pt x="4289" y="1158"/>
                  </a:lnTo>
                  <a:lnTo>
                    <a:pt x="3962" y="1371"/>
                  </a:lnTo>
                  <a:lnTo>
                    <a:pt x="3635" y="1573"/>
                  </a:lnTo>
                  <a:lnTo>
                    <a:pt x="3308" y="1774"/>
                  </a:lnTo>
                  <a:lnTo>
                    <a:pt x="2968" y="1963"/>
                  </a:lnTo>
                  <a:lnTo>
                    <a:pt x="2629" y="2139"/>
                  </a:lnTo>
                  <a:lnTo>
                    <a:pt x="2289" y="2315"/>
                  </a:lnTo>
                  <a:lnTo>
                    <a:pt x="1950" y="2478"/>
                  </a:lnTo>
                  <a:lnTo>
                    <a:pt x="1598" y="2642"/>
                  </a:lnTo>
                  <a:lnTo>
                    <a:pt x="1245" y="2793"/>
                  </a:lnTo>
                  <a:lnTo>
                    <a:pt x="893" y="2931"/>
                  </a:lnTo>
                  <a:lnTo>
                    <a:pt x="529" y="3069"/>
                  </a:lnTo>
                  <a:lnTo>
                    <a:pt x="25" y="3245"/>
                  </a:lnTo>
                  <a:lnTo>
                    <a:pt x="0" y="3308"/>
                  </a:lnTo>
                  <a:lnTo>
                    <a:pt x="554" y="3132"/>
                  </a:lnTo>
                  <a:lnTo>
                    <a:pt x="918" y="2994"/>
                  </a:lnTo>
                  <a:lnTo>
                    <a:pt x="1271" y="2856"/>
                  </a:lnTo>
                  <a:lnTo>
                    <a:pt x="1635" y="2705"/>
                  </a:lnTo>
                  <a:lnTo>
                    <a:pt x="1987" y="2554"/>
                  </a:lnTo>
                  <a:lnTo>
                    <a:pt x="2327" y="2390"/>
                  </a:lnTo>
                  <a:lnTo>
                    <a:pt x="2679" y="2214"/>
                  </a:lnTo>
                  <a:lnTo>
                    <a:pt x="3019" y="2038"/>
                  </a:lnTo>
                  <a:lnTo>
                    <a:pt x="3346" y="1837"/>
                  </a:lnTo>
                  <a:lnTo>
                    <a:pt x="3685" y="1648"/>
                  </a:lnTo>
                  <a:lnTo>
                    <a:pt x="4012" y="1447"/>
                  </a:lnTo>
                  <a:lnTo>
                    <a:pt x="4327" y="1233"/>
                  </a:lnTo>
                  <a:lnTo>
                    <a:pt x="4654" y="1007"/>
                  </a:lnTo>
                  <a:lnTo>
                    <a:pt x="4956" y="780"/>
                  </a:lnTo>
                  <a:lnTo>
                    <a:pt x="5270" y="554"/>
                  </a:lnTo>
                  <a:lnTo>
                    <a:pt x="5572" y="302"/>
                  </a:lnTo>
                  <a:lnTo>
                    <a:pt x="5861" y="63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4"/>
            <p:cNvSpPr/>
            <p:nvPr/>
          </p:nvSpPr>
          <p:spPr>
            <a:xfrm rot="1963607">
              <a:off x="6013885" y="-828734"/>
              <a:ext cx="215176" cy="121463"/>
            </a:xfrm>
            <a:custGeom>
              <a:avLst/>
              <a:gdLst/>
              <a:ahLst/>
              <a:cxnLst/>
              <a:rect l="l" t="t" r="r" b="b"/>
              <a:pathLst>
                <a:path w="5862" h="3309" fill="none" extrusionOk="0">
                  <a:moveTo>
                    <a:pt x="5811" y="1"/>
                  </a:moveTo>
                  <a:lnTo>
                    <a:pt x="5811" y="1"/>
                  </a:lnTo>
                  <a:lnTo>
                    <a:pt x="5522" y="240"/>
                  </a:lnTo>
                  <a:lnTo>
                    <a:pt x="5220" y="478"/>
                  </a:lnTo>
                  <a:lnTo>
                    <a:pt x="4905" y="717"/>
                  </a:lnTo>
                  <a:lnTo>
                    <a:pt x="4604" y="944"/>
                  </a:lnTo>
                  <a:lnTo>
                    <a:pt x="4289" y="1158"/>
                  </a:lnTo>
                  <a:lnTo>
                    <a:pt x="3962" y="1371"/>
                  </a:lnTo>
                  <a:lnTo>
                    <a:pt x="3635" y="1573"/>
                  </a:lnTo>
                  <a:lnTo>
                    <a:pt x="3308" y="1774"/>
                  </a:lnTo>
                  <a:lnTo>
                    <a:pt x="2968" y="1963"/>
                  </a:lnTo>
                  <a:lnTo>
                    <a:pt x="2629" y="2139"/>
                  </a:lnTo>
                  <a:lnTo>
                    <a:pt x="2289" y="2315"/>
                  </a:lnTo>
                  <a:lnTo>
                    <a:pt x="1950" y="2478"/>
                  </a:lnTo>
                  <a:lnTo>
                    <a:pt x="1598" y="2642"/>
                  </a:lnTo>
                  <a:lnTo>
                    <a:pt x="1245" y="2793"/>
                  </a:lnTo>
                  <a:lnTo>
                    <a:pt x="893" y="2931"/>
                  </a:lnTo>
                  <a:lnTo>
                    <a:pt x="529" y="3069"/>
                  </a:lnTo>
                  <a:lnTo>
                    <a:pt x="25" y="3245"/>
                  </a:lnTo>
                  <a:lnTo>
                    <a:pt x="25" y="3245"/>
                  </a:lnTo>
                  <a:lnTo>
                    <a:pt x="0" y="3308"/>
                  </a:lnTo>
                  <a:lnTo>
                    <a:pt x="554" y="3132"/>
                  </a:lnTo>
                  <a:lnTo>
                    <a:pt x="554" y="3132"/>
                  </a:lnTo>
                  <a:lnTo>
                    <a:pt x="918" y="2994"/>
                  </a:lnTo>
                  <a:lnTo>
                    <a:pt x="1271" y="2856"/>
                  </a:lnTo>
                  <a:lnTo>
                    <a:pt x="1635" y="2705"/>
                  </a:lnTo>
                  <a:lnTo>
                    <a:pt x="1987" y="2554"/>
                  </a:lnTo>
                  <a:lnTo>
                    <a:pt x="2327" y="2390"/>
                  </a:lnTo>
                  <a:lnTo>
                    <a:pt x="2679" y="2214"/>
                  </a:lnTo>
                  <a:lnTo>
                    <a:pt x="3019" y="2038"/>
                  </a:lnTo>
                  <a:lnTo>
                    <a:pt x="3346" y="1837"/>
                  </a:lnTo>
                  <a:lnTo>
                    <a:pt x="3685" y="1648"/>
                  </a:lnTo>
                  <a:lnTo>
                    <a:pt x="4012" y="1447"/>
                  </a:lnTo>
                  <a:lnTo>
                    <a:pt x="4327" y="1233"/>
                  </a:lnTo>
                  <a:lnTo>
                    <a:pt x="4654" y="1007"/>
                  </a:lnTo>
                  <a:lnTo>
                    <a:pt x="4956" y="780"/>
                  </a:lnTo>
                  <a:lnTo>
                    <a:pt x="5270" y="554"/>
                  </a:lnTo>
                  <a:lnTo>
                    <a:pt x="5572" y="302"/>
                  </a:lnTo>
                  <a:lnTo>
                    <a:pt x="5861" y="63"/>
                  </a:lnTo>
                  <a:lnTo>
                    <a:pt x="5861" y="63"/>
                  </a:lnTo>
                  <a:lnTo>
                    <a:pt x="5811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4"/>
            <p:cNvSpPr/>
            <p:nvPr/>
          </p:nvSpPr>
          <p:spPr>
            <a:xfrm rot="1963607">
              <a:off x="6011051" y="-693768"/>
              <a:ext cx="195318" cy="108983"/>
            </a:xfrm>
            <a:custGeom>
              <a:avLst/>
              <a:gdLst/>
              <a:ahLst/>
              <a:cxnLst/>
              <a:rect l="l" t="t" r="r" b="b"/>
              <a:pathLst>
                <a:path w="5321" h="2969" extrusionOk="0">
                  <a:moveTo>
                    <a:pt x="5308" y="0"/>
                  </a:moveTo>
                  <a:lnTo>
                    <a:pt x="4767" y="415"/>
                  </a:lnTo>
                  <a:lnTo>
                    <a:pt x="4214" y="805"/>
                  </a:lnTo>
                  <a:lnTo>
                    <a:pt x="3648" y="1183"/>
                  </a:lnTo>
                  <a:lnTo>
                    <a:pt x="3069" y="1535"/>
                  </a:lnTo>
                  <a:lnTo>
                    <a:pt x="2478" y="1862"/>
                  </a:lnTo>
                  <a:lnTo>
                    <a:pt x="1874" y="2164"/>
                  </a:lnTo>
                  <a:lnTo>
                    <a:pt x="1258" y="2440"/>
                  </a:lnTo>
                  <a:lnTo>
                    <a:pt x="642" y="2692"/>
                  </a:lnTo>
                  <a:lnTo>
                    <a:pt x="25" y="2906"/>
                  </a:lnTo>
                  <a:lnTo>
                    <a:pt x="0" y="2931"/>
                  </a:lnTo>
                  <a:lnTo>
                    <a:pt x="0" y="2943"/>
                  </a:lnTo>
                  <a:lnTo>
                    <a:pt x="13" y="2956"/>
                  </a:lnTo>
                  <a:lnTo>
                    <a:pt x="25" y="2968"/>
                  </a:lnTo>
                  <a:lnTo>
                    <a:pt x="38" y="2968"/>
                  </a:lnTo>
                  <a:lnTo>
                    <a:pt x="654" y="2755"/>
                  </a:lnTo>
                  <a:lnTo>
                    <a:pt x="1283" y="2503"/>
                  </a:lnTo>
                  <a:lnTo>
                    <a:pt x="1899" y="2226"/>
                  </a:lnTo>
                  <a:lnTo>
                    <a:pt x="2503" y="1937"/>
                  </a:lnTo>
                  <a:lnTo>
                    <a:pt x="3094" y="1610"/>
                  </a:lnTo>
                  <a:lnTo>
                    <a:pt x="3673" y="1271"/>
                  </a:lnTo>
                  <a:lnTo>
                    <a:pt x="4239" y="893"/>
                  </a:lnTo>
                  <a:lnTo>
                    <a:pt x="4792" y="503"/>
                  </a:lnTo>
                  <a:lnTo>
                    <a:pt x="5320" y="101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4"/>
            <p:cNvSpPr/>
            <p:nvPr/>
          </p:nvSpPr>
          <p:spPr>
            <a:xfrm rot="1963607">
              <a:off x="6011051" y="-693768"/>
              <a:ext cx="195318" cy="108983"/>
            </a:xfrm>
            <a:custGeom>
              <a:avLst/>
              <a:gdLst/>
              <a:ahLst/>
              <a:cxnLst/>
              <a:rect l="l" t="t" r="r" b="b"/>
              <a:pathLst>
                <a:path w="5321" h="2969" fill="none" extrusionOk="0">
                  <a:moveTo>
                    <a:pt x="5308" y="0"/>
                  </a:moveTo>
                  <a:lnTo>
                    <a:pt x="5308" y="0"/>
                  </a:lnTo>
                  <a:lnTo>
                    <a:pt x="4767" y="415"/>
                  </a:lnTo>
                  <a:lnTo>
                    <a:pt x="4214" y="805"/>
                  </a:lnTo>
                  <a:lnTo>
                    <a:pt x="3648" y="1183"/>
                  </a:lnTo>
                  <a:lnTo>
                    <a:pt x="3069" y="1535"/>
                  </a:lnTo>
                  <a:lnTo>
                    <a:pt x="2478" y="1862"/>
                  </a:lnTo>
                  <a:lnTo>
                    <a:pt x="1874" y="2164"/>
                  </a:lnTo>
                  <a:lnTo>
                    <a:pt x="1258" y="2440"/>
                  </a:lnTo>
                  <a:lnTo>
                    <a:pt x="642" y="2692"/>
                  </a:lnTo>
                  <a:lnTo>
                    <a:pt x="25" y="2906"/>
                  </a:lnTo>
                  <a:lnTo>
                    <a:pt x="25" y="2906"/>
                  </a:lnTo>
                  <a:lnTo>
                    <a:pt x="0" y="2931"/>
                  </a:lnTo>
                  <a:lnTo>
                    <a:pt x="0" y="2943"/>
                  </a:lnTo>
                  <a:lnTo>
                    <a:pt x="0" y="2943"/>
                  </a:lnTo>
                  <a:lnTo>
                    <a:pt x="13" y="2956"/>
                  </a:lnTo>
                  <a:lnTo>
                    <a:pt x="25" y="2968"/>
                  </a:lnTo>
                  <a:lnTo>
                    <a:pt x="25" y="2968"/>
                  </a:lnTo>
                  <a:lnTo>
                    <a:pt x="38" y="2968"/>
                  </a:lnTo>
                  <a:lnTo>
                    <a:pt x="654" y="2755"/>
                  </a:lnTo>
                  <a:lnTo>
                    <a:pt x="654" y="2755"/>
                  </a:lnTo>
                  <a:lnTo>
                    <a:pt x="1283" y="2503"/>
                  </a:lnTo>
                  <a:lnTo>
                    <a:pt x="1899" y="2226"/>
                  </a:lnTo>
                  <a:lnTo>
                    <a:pt x="2503" y="1937"/>
                  </a:lnTo>
                  <a:lnTo>
                    <a:pt x="3094" y="1610"/>
                  </a:lnTo>
                  <a:lnTo>
                    <a:pt x="3673" y="1271"/>
                  </a:lnTo>
                  <a:lnTo>
                    <a:pt x="4239" y="893"/>
                  </a:lnTo>
                  <a:lnTo>
                    <a:pt x="4792" y="503"/>
                  </a:lnTo>
                  <a:lnTo>
                    <a:pt x="5320" y="101"/>
                  </a:lnTo>
                  <a:lnTo>
                    <a:pt x="5320" y="101"/>
                  </a:lnTo>
                  <a:lnTo>
                    <a:pt x="5308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4"/>
            <p:cNvSpPr/>
            <p:nvPr/>
          </p:nvSpPr>
          <p:spPr>
            <a:xfrm rot="1963607">
              <a:off x="5975517" y="-560202"/>
              <a:ext cx="196712" cy="92832"/>
            </a:xfrm>
            <a:custGeom>
              <a:avLst/>
              <a:gdLst/>
              <a:ahLst/>
              <a:cxnLst/>
              <a:rect l="l" t="t" r="r" b="b"/>
              <a:pathLst>
                <a:path w="5359" h="2529" extrusionOk="0">
                  <a:moveTo>
                    <a:pt x="5333" y="1"/>
                  </a:moveTo>
                  <a:lnTo>
                    <a:pt x="4780" y="340"/>
                  </a:lnTo>
                  <a:lnTo>
                    <a:pt x="4226" y="667"/>
                  </a:lnTo>
                  <a:lnTo>
                    <a:pt x="3648" y="982"/>
                  </a:lnTo>
                  <a:lnTo>
                    <a:pt x="3069" y="1271"/>
                  </a:lnTo>
                  <a:lnTo>
                    <a:pt x="2478" y="1548"/>
                  </a:lnTo>
                  <a:lnTo>
                    <a:pt x="1887" y="1799"/>
                  </a:lnTo>
                  <a:lnTo>
                    <a:pt x="1283" y="2038"/>
                  </a:lnTo>
                  <a:lnTo>
                    <a:pt x="667" y="2252"/>
                  </a:lnTo>
                  <a:lnTo>
                    <a:pt x="13" y="2466"/>
                  </a:lnTo>
                  <a:lnTo>
                    <a:pt x="1" y="2479"/>
                  </a:lnTo>
                  <a:lnTo>
                    <a:pt x="1" y="2504"/>
                  </a:lnTo>
                  <a:lnTo>
                    <a:pt x="13" y="2516"/>
                  </a:lnTo>
                  <a:lnTo>
                    <a:pt x="26" y="2529"/>
                  </a:lnTo>
                  <a:lnTo>
                    <a:pt x="38" y="2516"/>
                  </a:lnTo>
                  <a:lnTo>
                    <a:pt x="692" y="2315"/>
                  </a:lnTo>
                  <a:lnTo>
                    <a:pt x="1309" y="2101"/>
                  </a:lnTo>
                  <a:lnTo>
                    <a:pt x="1912" y="1875"/>
                  </a:lnTo>
                  <a:lnTo>
                    <a:pt x="2503" y="1623"/>
                  </a:lnTo>
                  <a:lnTo>
                    <a:pt x="3095" y="1347"/>
                  </a:lnTo>
                  <a:lnTo>
                    <a:pt x="3673" y="1057"/>
                  </a:lnTo>
                  <a:lnTo>
                    <a:pt x="4252" y="756"/>
                  </a:lnTo>
                  <a:lnTo>
                    <a:pt x="4805" y="429"/>
                  </a:lnTo>
                  <a:lnTo>
                    <a:pt x="5358" y="76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4"/>
            <p:cNvSpPr/>
            <p:nvPr/>
          </p:nvSpPr>
          <p:spPr>
            <a:xfrm rot="1963607">
              <a:off x="5975517" y="-560202"/>
              <a:ext cx="196712" cy="92832"/>
            </a:xfrm>
            <a:custGeom>
              <a:avLst/>
              <a:gdLst/>
              <a:ahLst/>
              <a:cxnLst/>
              <a:rect l="l" t="t" r="r" b="b"/>
              <a:pathLst>
                <a:path w="5359" h="2529" fill="none" extrusionOk="0">
                  <a:moveTo>
                    <a:pt x="5333" y="1"/>
                  </a:moveTo>
                  <a:lnTo>
                    <a:pt x="5333" y="1"/>
                  </a:lnTo>
                  <a:lnTo>
                    <a:pt x="4780" y="340"/>
                  </a:lnTo>
                  <a:lnTo>
                    <a:pt x="4226" y="667"/>
                  </a:lnTo>
                  <a:lnTo>
                    <a:pt x="3648" y="982"/>
                  </a:lnTo>
                  <a:lnTo>
                    <a:pt x="3069" y="1271"/>
                  </a:lnTo>
                  <a:lnTo>
                    <a:pt x="2478" y="1548"/>
                  </a:lnTo>
                  <a:lnTo>
                    <a:pt x="1887" y="1799"/>
                  </a:lnTo>
                  <a:lnTo>
                    <a:pt x="1283" y="2038"/>
                  </a:lnTo>
                  <a:lnTo>
                    <a:pt x="667" y="2252"/>
                  </a:lnTo>
                  <a:lnTo>
                    <a:pt x="13" y="2466"/>
                  </a:lnTo>
                  <a:lnTo>
                    <a:pt x="13" y="2466"/>
                  </a:lnTo>
                  <a:lnTo>
                    <a:pt x="1" y="2479"/>
                  </a:lnTo>
                  <a:lnTo>
                    <a:pt x="1" y="2504"/>
                  </a:lnTo>
                  <a:lnTo>
                    <a:pt x="1" y="2504"/>
                  </a:lnTo>
                  <a:lnTo>
                    <a:pt x="13" y="2516"/>
                  </a:lnTo>
                  <a:lnTo>
                    <a:pt x="26" y="2529"/>
                  </a:lnTo>
                  <a:lnTo>
                    <a:pt x="26" y="2529"/>
                  </a:lnTo>
                  <a:lnTo>
                    <a:pt x="38" y="2516"/>
                  </a:lnTo>
                  <a:lnTo>
                    <a:pt x="692" y="2315"/>
                  </a:lnTo>
                  <a:lnTo>
                    <a:pt x="692" y="2315"/>
                  </a:lnTo>
                  <a:lnTo>
                    <a:pt x="1309" y="2101"/>
                  </a:lnTo>
                  <a:lnTo>
                    <a:pt x="1912" y="1875"/>
                  </a:lnTo>
                  <a:lnTo>
                    <a:pt x="2503" y="1623"/>
                  </a:lnTo>
                  <a:lnTo>
                    <a:pt x="3095" y="1347"/>
                  </a:lnTo>
                  <a:lnTo>
                    <a:pt x="3673" y="1057"/>
                  </a:lnTo>
                  <a:lnTo>
                    <a:pt x="4252" y="756"/>
                  </a:lnTo>
                  <a:lnTo>
                    <a:pt x="4805" y="429"/>
                  </a:lnTo>
                  <a:lnTo>
                    <a:pt x="5358" y="76"/>
                  </a:lnTo>
                  <a:lnTo>
                    <a:pt x="5358" y="76"/>
                  </a:lnTo>
                  <a:lnTo>
                    <a:pt x="5333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4"/>
            <p:cNvSpPr/>
            <p:nvPr/>
          </p:nvSpPr>
          <p:spPr>
            <a:xfrm rot="1963607">
              <a:off x="5974035" y="-404178"/>
              <a:ext cx="173147" cy="85894"/>
            </a:xfrm>
            <a:custGeom>
              <a:avLst/>
              <a:gdLst/>
              <a:ahLst/>
              <a:cxnLst/>
              <a:rect l="l" t="t" r="r" b="b"/>
              <a:pathLst>
                <a:path w="4717" h="2340" extrusionOk="0">
                  <a:moveTo>
                    <a:pt x="4679" y="1"/>
                  </a:moveTo>
                  <a:lnTo>
                    <a:pt x="4189" y="315"/>
                  </a:lnTo>
                  <a:lnTo>
                    <a:pt x="3711" y="604"/>
                  </a:lnTo>
                  <a:lnTo>
                    <a:pt x="3208" y="881"/>
                  </a:lnTo>
                  <a:lnTo>
                    <a:pt x="2705" y="1145"/>
                  </a:lnTo>
                  <a:lnTo>
                    <a:pt x="2201" y="1397"/>
                  </a:lnTo>
                  <a:lnTo>
                    <a:pt x="1686" y="1636"/>
                  </a:lnTo>
                  <a:lnTo>
                    <a:pt x="1158" y="1862"/>
                  </a:lnTo>
                  <a:lnTo>
                    <a:pt x="629" y="2063"/>
                  </a:lnTo>
                  <a:lnTo>
                    <a:pt x="13" y="2290"/>
                  </a:lnTo>
                  <a:lnTo>
                    <a:pt x="0" y="2302"/>
                  </a:lnTo>
                  <a:lnTo>
                    <a:pt x="0" y="2327"/>
                  </a:lnTo>
                  <a:lnTo>
                    <a:pt x="0" y="2340"/>
                  </a:lnTo>
                  <a:lnTo>
                    <a:pt x="26" y="2340"/>
                  </a:lnTo>
                  <a:lnTo>
                    <a:pt x="654" y="2126"/>
                  </a:lnTo>
                  <a:lnTo>
                    <a:pt x="1183" y="1925"/>
                  </a:lnTo>
                  <a:lnTo>
                    <a:pt x="1711" y="1698"/>
                  </a:lnTo>
                  <a:lnTo>
                    <a:pt x="2227" y="1472"/>
                  </a:lnTo>
                  <a:lnTo>
                    <a:pt x="2742" y="1221"/>
                  </a:lnTo>
                  <a:lnTo>
                    <a:pt x="3245" y="956"/>
                  </a:lnTo>
                  <a:lnTo>
                    <a:pt x="3748" y="680"/>
                  </a:lnTo>
                  <a:lnTo>
                    <a:pt x="4226" y="390"/>
                  </a:lnTo>
                  <a:lnTo>
                    <a:pt x="4717" y="89"/>
                  </a:lnTo>
                  <a:lnTo>
                    <a:pt x="4679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4"/>
            <p:cNvSpPr/>
            <p:nvPr/>
          </p:nvSpPr>
          <p:spPr>
            <a:xfrm rot="1963607">
              <a:off x="5974035" y="-404178"/>
              <a:ext cx="173147" cy="85894"/>
            </a:xfrm>
            <a:custGeom>
              <a:avLst/>
              <a:gdLst/>
              <a:ahLst/>
              <a:cxnLst/>
              <a:rect l="l" t="t" r="r" b="b"/>
              <a:pathLst>
                <a:path w="4717" h="2340" fill="none" extrusionOk="0">
                  <a:moveTo>
                    <a:pt x="4679" y="1"/>
                  </a:moveTo>
                  <a:lnTo>
                    <a:pt x="4679" y="1"/>
                  </a:lnTo>
                  <a:lnTo>
                    <a:pt x="4189" y="315"/>
                  </a:lnTo>
                  <a:lnTo>
                    <a:pt x="3711" y="604"/>
                  </a:lnTo>
                  <a:lnTo>
                    <a:pt x="3208" y="881"/>
                  </a:lnTo>
                  <a:lnTo>
                    <a:pt x="2705" y="1145"/>
                  </a:lnTo>
                  <a:lnTo>
                    <a:pt x="2201" y="1397"/>
                  </a:lnTo>
                  <a:lnTo>
                    <a:pt x="1686" y="1636"/>
                  </a:lnTo>
                  <a:lnTo>
                    <a:pt x="1158" y="1862"/>
                  </a:lnTo>
                  <a:lnTo>
                    <a:pt x="629" y="2063"/>
                  </a:lnTo>
                  <a:lnTo>
                    <a:pt x="13" y="2290"/>
                  </a:lnTo>
                  <a:lnTo>
                    <a:pt x="13" y="2290"/>
                  </a:lnTo>
                  <a:lnTo>
                    <a:pt x="0" y="2302"/>
                  </a:lnTo>
                  <a:lnTo>
                    <a:pt x="0" y="2327"/>
                  </a:lnTo>
                  <a:lnTo>
                    <a:pt x="0" y="2327"/>
                  </a:lnTo>
                  <a:lnTo>
                    <a:pt x="0" y="2340"/>
                  </a:lnTo>
                  <a:lnTo>
                    <a:pt x="26" y="2340"/>
                  </a:lnTo>
                  <a:lnTo>
                    <a:pt x="26" y="2340"/>
                  </a:lnTo>
                  <a:lnTo>
                    <a:pt x="26" y="2340"/>
                  </a:lnTo>
                  <a:lnTo>
                    <a:pt x="654" y="2126"/>
                  </a:lnTo>
                  <a:lnTo>
                    <a:pt x="654" y="2126"/>
                  </a:lnTo>
                  <a:lnTo>
                    <a:pt x="1183" y="1925"/>
                  </a:lnTo>
                  <a:lnTo>
                    <a:pt x="1711" y="1698"/>
                  </a:lnTo>
                  <a:lnTo>
                    <a:pt x="2227" y="1472"/>
                  </a:lnTo>
                  <a:lnTo>
                    <a:pt x="2742" y="1221"/>
                  </a:lnTo>
                  <a:lnTo>
                    <a:pt x="3245" y="956"/>
                  </a:lnTo>
                  <a:lnTo>
                    <a:pt x="3748" y="680"/>
                  </a:lnTo>
                  <a:lnTo>
                    <a:pt x="4226" y="390"/>
                  </a:lnTo>
                  <a:lnTo>
                    <a:pt x="4717" y="89"/>
                  </a:lnTo>
                  <a:lnTo>
                    <a:pt x="4717" y="89"/>
                  </a:lnTo>
                  <a:lnTo>
                    <a:pt x="4679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4"/>
            <p:cNvSpPr/>
            <p:nvPr/>
          </p:nvSpPr>
          <p:spPr>
            <a:xfrm rot="1963607">
              <a:off x="5986800" y="-266578"/>
              <a:ext cx="152407" cy="73928"/>
            </a:xfrm>
            <a:custGeom>
              <a:avLst/>
              <a:gdLst/>
              <a:ahLst/>
              <a:cxnLst/>
              <a:rect l="l" t="t" r="r" b="b"/>
              <a:pathLst>
                <a:path w="4152" h="2014" extrusionOk="0">
                  <a:moveTo>
                    <a:pt x="4114" y="1"/>
                  </a:moveTo>
                  <a:lnTo>
                    <a:pt x="3749" y="227"/>
                  </a:lnTo>
                  <a:lnTo>
                    <a:pt x="3384" y="441"/>
                  </a:lnTo>
                  <a:lnTo>
                    <a:pt x="3007" y="642"/>
                  </a:lnTo>
                  <a:lnTo>
                    <a:pt x="2630" y="843"/>
                  </a:lnTo>
                  <a:lnTo>
                    <a:pt x="2252" y="1032"/>
                  </a:lnTo>
                  <a:lnTo>
                    <a:pt x="1862" y="1208"/>
                  </a:lnTo>
                  <a:lnTo>
                    <a:pt x="1485" y="1384"/>
                  </a:lnTo>
                  <a:lnTo>
                    <a:pt x="1083" y="1548"/>
                  </a:lnTo>
                  <a:lnTo>
                    <a:pt x="554" y="1762"/>
                  </a:lnTo>
                  <a:lnTo>
                    <a:pt x="13" y="1963"/>
                  </a:lnTo>
                  <a:lnTo>
                    <a:pt x="1" y="1975"/>
                  </a:lnTo>
                  <a:lnTo>
                    <a:pt x="1" y="2001"/>
                  </a:lnTo>
                  <a:lnTo>
                    <a:pt x="13" y="2013"/>
                  </a:lnTo>
                  <a:lnTo>
                    <a:pt x="39" y="2013"/>
                  </a:lnTo>
                  <a:lnTo>
                    <a:pt x="579" y="1824"/>
                  </a:lnTo>
                  <a:lnTo>
                    <a:pt x="1120" y="1611"/>
                  </a:lnTo>
                  <a:lnTo>
                    <a:pt x="1510" y="1447"/>
                  </a:lnTo>
                  <a:lnTo>
                    <a:pt x="1900" y="1284"/>
                  </a:lnTo>
                  <a:lnTo>
                    <a:pt x="2290" y="1095"/>
                  </a:lnTo>
                  <a:lnTo>
                    <a:pt x="2667" y="906"/>
                  </a:lnTo>
                  <a:lnTo>
                    <a:pt x="3045" y="718"/>
                  </a:lnTo>
                  <a:lnTo>
                    <a:pt x="3422" y="516"/>
                  </a:lnTo>
                  <a:lnTo>
                    <a:pt x="3787" y="303"/>
                  </a:lnTo>
                  <a:lnTo>
                    <a:pt x="4151" y="76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4"/>
            <p:cNvSpPr/>
            <p:nvPr/>
          </p:nvSpPr>
          <p:spPr>
            <a:xfrm rot="1963607">
              <a:off x="5986800" y="-266578"/>
              <a:ext cx="152407" cy="73928"/>
            </a:xfrm>
            <a:custGeom>
              <a:avLst/>
              <a:gdLst/>
              <a:ahLst/>
              <a:cxnLst/>
              <a:rect l="l" t="t" r="r" b="b"/>
              <a:pathLst>
                <a:path w="4152" h="2014" fill="none" extrusionOk="0">
                  <a:moveTo>
                    <a:pt x="4114" y="1"/>
                  </a:moveTo>
                  <a:lnTo>
                    <a:pt x="4114" y="1"/>
                  </a:lnTo>
                  <a:lnTo>
                    <a:pt x="3749" y="227"/>
                  </a:lnTo>
                  <a:lnTo>
                    <a:pt x="3384" y="441"/>
                  </a:lnTo>
                  <a:lnTo>
                    <a:pt x="3007" y="642"/>
                  </a:lnTo>
                  <a:lnTo>
                    <a:pt x="2630" y="843"/>
                  </a:lnTo>
                  <a:lnTo>
                    <a:pt x="2252" y="1032"/>
                  </a:lnTo>
                  <a:lnTo>
                    <a:pt x="1862" y="1208"/>
                  </a:lnTo>
                  <a:lnTo>
                    <a:pt x="1485" y="1384"/>
                  </a:lnTo>
                  <a:lnTo>
                    <a:pt x="1083" y="1548"/>
                  </a:lnTo>
                  <a:lnTo>
                    <a:pt x="1083" y="1548"/>
                  </a:lnTo>
                  <a:lnTo>
                    <a:pt x="554" y="1762"/>
                  </a:lnTo>
                  <a:lnTo>
                    <a:pt x="13" y="1963"/>
                  </a:lnTo>
                  <a:lnTo>
                    <a:pt x="13" y="1963"/>
                  </a:lnTo>
                  <a:lnTo>
                    <a:pt x="1" y="1975"/>
                  </a:lnTo>
                  <a:lnTo>
                    <a:pt x="1" y="2001"/>
                  </a:lnTo>
                  <a:lnTo>
                    <a:pt x="1" y="2001"/>
                  </a:lnTo>
                  <a:lnTo>
                    <a:pt x="13" y="2013"/>
                  </a:lnTo>
                  <a:lnTo>
                    <a:pt x="26" y="2013"/>
                  </a:lnTo>
                  <a:lnTo>
                    <a:pt x="26" y="2013"/>
                  </a:lnTo>
                  <a:lnTo>
                    <a:pt x="39" y="2013"/>
                  </a:lnTo>
                  <a:lnTo>
                    <a:pt x="39" y="2013"/>
                  </a:lnTo>
                  <a:lnTo>
                    <a:pt x="579" y="1824"/>
                  </a:lnTo>
                  <a:lnTo>
                    <a:pt x="1120" y="1611"/>
                  </a:lnTo>
                  <a:lnTo>
                    <a:pt x="1120" y="1611"/>
                  </a:lnTo>
                  <a:lnTo>
                    <a:pt x="1510" y="1447"/>
                  </a:lnTo>
                  <a:lnTo>
                    <a:pt x="1900" y="1284"/>
                  </a:lnTo>
                  <a:lnTo>
                    <a:pt x="2290" y="1095"/>
                  </a:lnTo>
                  <a:lnTo>
                    <a:pt x="2667" y="906"/>
                  </a:lnTo>
                  <a:lnTo>
                    <a:pt x="3045" y="718"/>
                  </a:lnTo>
                  <a:lnTo>
                    <a:pt x="3422" y="516"/>
                  </a:lnTo>
                  <a:lnTo>
                    <a:pt x="3787" y="303"/>
                  </a:lnTo>
                  <a:lnTo>
                    <a:pt x="4151" y="76"/>
                  </a:lnTo>
                  <a:lnTo>
                    <a:pt x="4151" y="76"/>
                  </a:lnTo>
                  <a:lnTo>
                    <a:pt x="4114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4"/>
            <p:cNvSpPr/>
            <p:nvPr/>
          </p:nvSpPr>
          <p:spPr>
            <a:xfrm rot="1963607">
              <a:off x="6014071" y="-120897"/>
              <a:ext cx="128364" cy="59575"/>
            </a:xfrm>
            <a:custGeom>
              <a:avLst/>
              <a:gdLst/>
              <a:ahLst/>
              <a:cxnLst/>
              <a:rect l="l" t="t" r="r" b="b"/>
              <a:pathLst>
                <a:path w="3497" h="1623" extrusionOk="0">
                  <a:moveTo>
                    <a:pt x="3447" y="0"/>
                  </a:moveTo>
                  <a:lnTo>
                    <a:pt x="3094" y="201"/>
                  </a:lnTo>
                  <a:lnTo>
                    <a:pt x="2730" y="403"/>
                  </a:lnTo>
                  <a:lnTo>
                    <a:pt x="2365" y="591"/>
                  </a:lnTo>
                  <a:lnTo>
                    <a:pt x="2000" y="767"/>
                  </a:lnTo>
                  <a:lnTo>
                    <a:pt x="1623" y="943"/>
                  </a:lnTo>
                  <a:lnTo>
                    <a:pt x="1246" y="1107"/>
                  </a:lnTo>
                  <a:lnTo>
                    <a:pt x="868" y="1258"/>
                  </a:lnTo>
                  <a:lnTo>
                    <a:pt x="478" y="1409"/>
                  </a:lnTo>
                  <a:lnTo>
                    <a:pt x="13" y="1572"/>
                  </a:lnTo>
                  <a:lnTo>
                    <a:pt x="1" y="1585"/>
                  </a:lnTo>
                  <a:lnTo>
                    <a:pt x="1" y="1610"/>
                  </a:lnTo>
                  <a:lnTo>
                    <a:pt x="13" y="1623"/>
                  </a:lnTo>
                  <a:lnTo>
                    <a:pt x="38" y="1623"/>
                  </a:lnTo>
                  <a:lnTo>
                    <a:pt x="504" y="1472"/>
                  </a:lnTo>
                  <a:lnTo>
                    <a:pt x="894" y="1333"/>
                  </a:lnTo>
                  <a:lnTo>
                    <a:pt x="1271" y="1182"/>
                  </a:lnTo>
                  <a:lnTo>
                    <a:pt x="1661" y="1019"/>
                  </a:lnTo>
                  <a:lnTo>
                    <a:pt x="2038" y="843"/>
                  </a:lnTo>
                  <a:lnTo>
                    <a:pt x="2415" y="667"/>
                  </a:lnTo>
                  <a:lnTo>
                    <a:pt x="2780" y="478"/>
                  </a:lnTo>
                  <a:lnTo>
                    <a:pt x="3145" y="277"/>
                  </a:lnTo>
                  <a:lnTo>
                    <a:pt x="3497" y="63"/>
                  </a:lnTo>
                  <a:lnTo>
                    <a:pt x="3447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4"/>
            <p:cNvSpPr/>
            <p:nvPr/>
          </p:nvSpPr>
          <p:spPr>
            <a:xfrm rot="1963607">
              <a:off x="6014071" y="-120897"/>
              <a:ext cx="128364" cy="59575"/>
            </a:xfrm>
            <a:custGeom>
              <a:avLst/>
              <a:gdLst/>
              <a:ahLst/>
              <a:cxnLst/>
              <a:rect l="l" t="t" r="r" b="b"/>
              <a:pathLst>
                <a:path w="3497" h="1623" fill="none" extrusionOk="0">
                  <a:moveTo>
                    <a:pt x="3447" y="0"/>
                  </a:moveTo>
                  <a:lnTo>
                    <a:pt x="3447" y="0"/>
                  </a:lnTo>
                  <a:lnTo>
                    <a:pt x="3094" y="201"/>
                  </a:lnTo>
                  <a:lnTo>
                    <a:pt x="2730" y="403"/>
                  </a:lnTo>
                  <a:lnTo>
                    <a:pt x="2365" y="591"/>
                  </a:lnTo>
                  <a:lnTo>
                    <a:pt x="2000" y="767"/>
                  </a:lnTo>
                  <a:lnTo>
                    <a:pt x="1623" y="943"/>
                  </a:lnTo>
                  <a:lnTo>
                    <a:pt x="1246" y="1107"/>
                  </a:lnTo>
                  <a:lnTo>
                    <a:pt x="868" y="1258"/>
                  </a:lnTo>
                  <a:lnTo>
                    <a:pt x="478" y="1409"/>
                  </a:lnTo>
                  <a:lnTo>
                    <a:pt x="13" y="1572"/>
                  </a:lnTo>
                  <a:lnTo>
                    <a:pt x="13" y="1572"/>
                  </a:lnTo>
                  <a:lnTo>
                    <a:pt x="1" y="1585"/>
                  </a:lnTo>
                  <a:lnTo>
                    <a:pt x="1" y="1610"/>
                  </a:lnTo>
                  <a:lnTo>
                    <a:pt x="1" y="1610"/>
                  </a:lnTo>
                  <a:lnTo>
                    <a:pt x="13" y="1623"/>
                  </a:lnTo>
                  <a:lnTo>
                    <a:pt x="26" y="1623"/>
                  </a:lnTo>
                  <a:lnTo>
                    <a:pt x="26" y="1623"/>
                  </a:lnTo>
                  <a:lnTo>
                    <a:pt x="38" y="1623"/>
                  </a:lnTo>
                  <a:lnTo>
                    <a:pt x="504" y="1472"/>
                  </a:lnTo>
                  <a:lnTo>
                    <a:pt x="504" y="1472"/>
                  </a:lnTo>
                  <a:lnTo>
                    <a:pt x="894" y="1333"/>
                  </a:lnTo>
                  <a:lnTo>
                    <a:pt x="1271" y="1182"/>
                  </a:lnTo>
                  <a:lnTo>
                    <a:pt x="1661" y="1019"/>
                  </a:lnTo>
                  <a:lnTo>
                    <a:pt x="2038" y="843"/>
                  </a:lnTo>
                  <a:lnTo>
                    <a:pt x="2415" y="667"/>
                  </a:lnTo>
                  <a:lnTo>
                    <a:pt x="2780" y="478"/>
                  </a:lnTo>
                  <a:lnTo>
                    <a:pt x="3145" y="277"/>
                  </a:lnTo>
                  <a:lnTo>
                    <a:pt x="3497" y="63"/>
                  </a:lnTo>
                  <a:lnTo>
                    <a:pt x="3497" y="63"/>
                  </a:lnTo>
                  <a:lnTo>
                    <a:pt x="3447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4"/>
            <p:cNvSpPr/>
            <p:nvPr/>
          </p:nvSpPr>
          <p:spPr>
            <a:xfrm rot="1963607">
              <a:off x="6018135" y="-9020"/>
              <a:ext cx="132989" cy="61888"/>
            </a:xfrm>
            <a:custGeom>
              <a:avLst/>
              <a:gdLst/>
              <a:ahLst/>
              <a:cxnLst/>
              <a:rect l="l" t="t" r="r" b="b"/>
              <a:pathLst>
                <a:path w="3623" h="1686" extrusionOk="0">
                  <a:moveTo>
                    <a:pt x="3573" y="0"/>
                  </a:moveTo>
                  <a:lnTo>
                    <a:pt x="3195" y="227"/>
                  </a:lnTo>
                  <a:lnTo>
                    <a:pt x="2805" y="428"/>
                  </a:lnTo>
                  <a:lnTo>
                    <a:pt x="2428" y="629"/>
                  </a:lnTo>
                  <a:lnTo>
                    <a:pt x="2026" y="818"/>
                  </a:lnTo>
                  <a:lnTo>
                    <a:pt x="1636" y="1006"/>
                  </a:lnTo>
                  <a:lnTo>
                    <a:pt x="1233" y="1182"/>
                  </a:lnTo>
                  <a:lnTo>
                    <a:pt x="831" y="1333"/>
                  </a:lnTo>
                  <a:lnTo>
                    <a:pt x="416" y="1497"/>
                  </a:lnTo>
                  <a:lnTo>
                    <a:pt x="13" y="1635"/>
                  </a:lnTo>
                  <a:lnTo>
                    <a:pt x="1" y="1648"/>
                  </a:lnTo>
                  <a:lnTo>
                    <a:pt x="1" y="1673"/>
                  </a:lnTo>
                  <a:lnTo>
                    <a:pt x="13" y="1685"/>
                  </a:lnTo>
                  <a:lnTo>
                    <a:pt x="38" y="1685"/>
                  </a:lnTo>
                  <a:lnTo>
                    <a:pt x="441" y="1560"/>
                  </a:lnTo>
                  <a:lnTo>
                    <a:pt x="856" y="1409"/>
                  </a:lnTo>
                  <a:lnTo>
                    <a:pt x="1271" y="1245"/>
                  </a:lnTo>
                  <a:lnTo>
                    <a:pt x="1673" y="1082"/>
                  </a:lnTo>
                  <a:lnTo>
                    <a:pt x="2076" y="893"/>
                  </a:lnTo>
                  <a:lnTo>
                    <a:pt x="2466" y="704"/>
                  </a:lnTo>
                  <a:lnTo>
                    <a:pt x="2856" y="503"/>
                  </a:lnTo>
                  <a:lnTo>
                    <a:pt x="3246" y="289"/>
                  </a:lnTo>
                  <a:lnTo>
                    <a:pt x="3623" y="76"/>
                  </a:lnTo>
                  <a:lnTo>
                    <a:pt x="3573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4"/>
            <p:cNvSpPr/>
            <p:nvPr/>
          </p:nvSpPr>
          <p:spPr>
            <a:xfrm rot="1963607">
              <a:off x="6018135" y="-9020"/>
              <a:ext cx="132989" cy="61888"/>
            </a:xfrm>
            <a:custGeom>
              <a:avLst/>
              <a:gdLst/>
              <a:ahLst/>
              <a:cxnLst/>
              <a:rect l="l" t="t" r="r" b="b"/>
              <a:pathLst>
                <a:path w="3623" h="1686" fill="none" extrusionOk="0">
                  <a:moveTo>
                    <a:pt x="3573" y="0"/>
                  </a:moveTo>
                  <a:lnTo>
                    <a:pt x="3573" y="0"/>
                  </a:lnTo>
                  <a:lnTo>
                    <a:pt x="3195" y="227"/>
                  </a:lnTo>
                  <a:lnTo>
                    <a:pt x="2805" y="428"/>
                  </a:lnTo>
                  <a:lnTo>
                    <a:pt x="2428" y="629"/>
                  </a:lnTo>
                  <a:lnTo>
                    <a:pt x="2026" y="818"/>
                  </a:lnTo>
                  <a:lnTo>
                    <a:pt x="1636" y="1006"/>
                  </a:lnTo>
                  <a:lnTo>
                    <a:pt x="1233" y="1182"/>
                  </a:lnTo>
                  <a:lnTo>
                    <a:pt x="831" y="1333"/>
                  </a:lnTo>
                  <a:lnTo>
                    <a:pt x="416" y="1497"/>
                  </a:lnTo>
                  <a:lnTo>
                    <a:pt x="13" y="1635"/>
                  </a:lnTo>
                  <a:lnTo>
                    <a:pt x="13" y="1635"/>
                  </a:lnTo>
                  <a:lnTo>
                    <a:pt x="1" y="1648"/>
                  </a:lnTo>
                  <a:lnTo>
                    <a:pt x="1" y="1673"/>
                  </a:lnTo>
                  <a:lnTo>
                    <a:pt x="1" y="1673"/>
                  </a:lnTo>
                  <a:lnTo>
                    <a:pt x="13" y="1685"/>
                  </a:lnTo>
                  <a:lnTo>
                    <a:pt x="26" y="1685"/>
                  </a:lnTo>
                  <a:lnTo>
                    <a:pt x="26" y="1685"/>
                  </a:lnTo>
                  <a:lnTo>
                    <a:pt x="38" y="1685"/>
                  </a:lnTo>
                  <a:lnTo>
                    <a:pt x="441" y="1560"/>
                  </a:lnTo>
                  <a:lnTo>
                    <a:pt x="441" y="1560"/>
                  </a:lnTo>
                  <a:lnTo>
                    <a:pt x="856" y="1409"/>
                  </a:lnTo>
                  <a:lnTo>
                    <a:pt x="1271" y="1245"/>
                  </a:lnTo>
                  <a:lnTo>
                    <a:pt x="1673" y="1082"/>
                  </a:lnTo>
                  <a:lnTo>
                    <a:pt x="2076" y="893"/>
                  </a:lnTo>
                  <a:lnTo>
                    <a:pt x="2466" y="704"/>
                  </a:lnTo>
                  <a:lnTo>
                    <a:pt x="2856" y="503"/>
                  </a:lnTo>
                  <a:lnTo>
                    <a:pt x="3246" y="289"/>
                  </a:lnTo>
                  <a:lnTo>
                    <a:pt x="3623" y="76"/>
                  </a:lnTo>
                  <a:lnTo>
                    <a:pt x="3623" y="76"/>
                  </a:lnTo>
                  <a:lnTo>
                    <a:pt x="3573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4"/>
            <p:cNvSpPr/>
            <p:nvPr/>
          </p:nvSpPr>
          <p:spPr>
            <a:xfrm rot="1963607">
              <a:off x="6037091" y="129183"/>
              <a:ext cx="128364" cy="58217"/>
            </a:xfrm>
            <a:custGeom>
              <a:avLst/>
              <a:gdLst/>
              <a:ahLst/>
              <a:cxnLst/>
              <a:rect l="l" t="t" r="r" b="b"/>
              <a:pathLst>
                <a:path w="3497" h="1586" extrusionOk="0">
                  <a:moveTo>
                    <a:pt x="3459" y="1"/>
                  </a:moveTo>
                  <a:lnTo>
                    <a:pt x="3094" y="240"/>
                  </a:lnTo>
                  <a:lnTo>
                    <a:pt x="2729" y="466"/>
                  </a:lnTo>
                  <a:lnTo>
                    <a:pt x="2352" y="680"/>
                  </a:lnTo>
                  <a:lnTo>
                    <a:pt x="1975" y="868"/>
                  </a:lnTo>
                  <a:lnTo>
                    <a:pt x="1572" y="1045"/>
                  </a:lnTo>
                  <a:lnTo>
                    <a:pt x="1183" y="1195"/>
                  </a:lnTo>
                  <a:lnTo>
                    <a:pt x="767" y="1334"/>
                  </a:lnTo>
                  <a:lnTo>
                    <a:pt x="352" y="1460"/>
                  </a:lnTo>
                  <a:lnTo>
                    <a:pt x="25" y="1535"/>
                  </a:lnTo>
                  <a:lnTo>
                    <a:pt x="13" y="1548"/>
                  </a:lnTo>
                  <a:lnTo>
                    <a:pt x="0" y="1573"/>
                  </a:lnTo>
                  <a:lnTo>
                    <a:pt x="13" y="1585"/>
                  </a:lnTo>
                  <a:lnTo>
                    <a:pt x="38" y="1585"/>
                  </a:lnTo>
                  <a:lnTo>
                    <a:pt x="378" y="1522"/>
                  </a:lnTo>
                  <a:lnTo>
                    <a:pt x="793" y="1409"/>
                  </a:lnTo>
                  <a:lnTo>
                    <a:pt x="1208" y="1271"/>
                  </a:lnTo>
                  <a:lnTo>
                    <a:pt x="1610" y="1120"/>
                  </a:lnTo>
                  <a:lnTo>
                    <a:pt x="2013" y="944"/>
                  </a:lnTo>
                  <a:lnTo>
                    <a:pt x="2402" y="755"/>
                  </a:lnTo>
                  <a:lnTo>
                    <a:pt x="2780" y="541"/>
                  </a:lnTo>
                  <a:lnTo>
                    <a:pt x="3145" y="315"/>
                  </a:lnTo>
                  <a:lnTo>
                    <a:pt x="3497" y="6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4"/>
            <p:cNvSpPr/>
            <p:nvPr/>
          </p:nvSpPr>
          <p:spPr>
            <a:xfrm rot="1963607">
              <a:off x="6037091" y="129183"/>
              <a:ext cx="128364" cy="58217"/>
            </a:xfrm>
            <a:custGeom>
              <a:avLst/>
              <a:gdLst/>
              <a:ahLst/>
              <a:cxnLst/>
              <a:rect l="l" t="t" r="r" b="b"/>
              <a:pathLst>
                <a:path w="3497" h="1586" fill="none" extrusionOk="0">
                  <a:moveTo>
                    <a:pt x="3459" y="1"/>
                  </a:moveTo>
                  <a:lnTo>
                    <a:pt x="3459" y="1"/>
                  </a:lnTo>
                  <a:lnTo>
                    <a:pt x="3094" y="240"/>
                  </a:lnTo>
                  <a:lnTo>
                    <a:pt x="2729" y="466"/>
                  </a:lnTo>
                  <a:lnTo>
                    <a:pt x="2352" y="680"/>
                  </a:lnTo>
                  <a:lnTo>
                    <a:pt x="1975" y="868"/>
                  </a:lnTo>
                  <a:lnTo>
                    <a:pt x="1572" y="1045"/>
                  </a:lnTo>
                  <a:lnTo>
                    <a:pt x="1183" y="1195"/>
                  </a:lnTo>
                  <a:lnTo>
                    <a:pt x="767" y="1334"/>
                  </a:lnTo>
                  <a:lnTo>
                    <a:pt x="352" y="1460"/>
                  </a:lnTo>
                  <a:lnTo>
                    <a:pt x="25" y="1535"/>
                  </a:lnTo>
                  <a:lnTo>
                    <a:pt x="25" y="1535"/>
                  </a:lnTo>
                  <a:lnTo>
                    <a:pt x="13" y="1548"/>
                  </a:lnTo>
                  <a:lnTo>
                    <a:pt x="0" y="1573"/>
                  </a:lnTo>
                  <a:lnTo>
                    <a:pt x="0" y="1573"/>
                  </a:lnTo>
                  <a:lnTo>
                    <a:pt x="13" y="1585"/>
                  </a:lnTo>
                  <a:lnTo>
                    <a:pt x="38" y="1585"/>
                  </a:lnTo>
                  <a:lnTo>
                    <a:pt x="38" y="1585"/>
                  </a:lnTo>
                  <a:lnTo>
                    <a:pt x="38" y="1585"/>
                  </a:lnTo>
                  <a:lnTo>
                    <a:pt x="378" y="1522"/>
                  </a:lnTo>
                  <a:lnTo>
                    <a:pt x="378" y="1522"/>
                  </a:lnTo>
                  <a:lnTo>
                    <a:pt x="793" y="1409"/>
                  </a:lnTo>
                  <a:lnTo>
                    <a:pt x="1208" y="1271"/>
                  </a:lnTo>
                  <a:lnTo>
                    <a:pt x="1610" y="1120"/>
                  </a:lnTo>
                  <a:lnTo>
                    <a:pt x="2013" y="944"/>
                  </a:lnTo>
                  <a:lnTo>
                    <a:pt x="2402" y="755"/>
                  </a:lnTo>
                  <a:lnTo>
                    <a:pt x="2780" y="541"/>
                  </a:lnTo>
                  <a:lnTo>
                    <a:pt x="3145" y="315"/>
                  </a:lnTo>
                  <a:lnTo>
                    <a:pt x="3497" y="64"/>
                  </a:lnTo>
                  <a:lnTo>
                    <a:pt x="3497" y="64"/>
                  </a:lnTo>
                  <a:lnTo>
                    <a:pt x="3459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4"/>
            <p:cNvSpPr/>
            <p:nvPr/>
          </p:nvSpPr>
          <p:spPr>
            <a:xfrm rot="1963607">
              <a:off x="6071535" y="261753"/>
              <a:ext cx="90042" cy="50362"/>
            </a:xfrm>
            <a:custGeom>
              <a:avLst/>
              <a:gdLst/>
              <a:ahLst/>
              <a:cxnLst/>
              <a:rect l="l" t="t" r="r" b="b"/>
              <a:pathLst>
                <a:path w="2453" h="1372" extrusionOk="0">
                  <a:moveTo>
                    <a:pt x="2415" y="0"/>
                  </a:moveTo>
                  <a:lnTo>
                    <a:pt x="1887" y="340"/>
                  </a:lnTo>
                  <a:lnTo>
                    <a:pt x="1346" y="654"/>
                  </a:lnTo>
                  <a:lnTo>
                    <a:pt x="793" y="956"/>
                  </a:lnTo>
                  <a:lnTo>
                    <a:pt x="227" y="1220"/>
                  </a:lnTo>
                  <a:lnTo>
                    <a:pt x="13" y="1321"/>
                  </a:lnTo>
                  <a:lnTo>
                    <a:pt x="0" y="1334"/>
                  </a:lnTo>
                  <a:lnTo>
                    <a:pt x="0" y="1359"/>
                  </a:lnTo>
                  <a:lnTo>
                    <a:pt x="13" y="1371"/>
                  </a:lnTo>
                  <a:lnTo>
                    <a:pt x="38" y="1371"/>
                  </a:lnTo>
                  <a:lnTo>
                    <a:pt x="252" y="1283"/>
                  </a:lnTo>
                  <a:lnTo>
                    <a:pt x="541" y="1158"/>
                  </a:lnTo>
                  <a:lnTo>
                    <a:pt x="830" y="1019"/>
                  </a:lnTo>
                  <a:lnTo>
                    <a:pt x="1107" y="881"/>
                  </a:lnTo>
                  <a:lnTo>
                    <a:pt x="1384" y="742"/>
                  </a:lnTo>
                  <a:lnTo>
                    <a:pt x="1660" y="579"/>
                  </a:lnTo>
                  <a:lnTo>
                    <a:pt x="1925" y="415"/>
                  </a:lnTo>
                  <a:lnTo>
                    <a:pt x="2189" y="252"/>
                  </a:lnTo>
                  <a:lnTo>
                    <a:pt x="2453" y="76"/>
                  </a:lnTo>
                  <a:lnTo>
                    <a:pt x="2415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4"/>
            <p:cNvSpPr/>
            <p:nvPr/>
          </p:nvSpPr>
          <p:spPr>
            <a:xfrm rot="1963607">
              <a:off x="6071535" y="261753"/>
              <a:ext cx="90042" cy="50362"/>
            </a:xfrm>
            <a:custGeom>
              <a:avLst/>
              <a:gdLst/>
              <a:ahLst/>
              <a:cxnLst/>
              <a:rect l="l" t="t" r="r" b="b"/>
              <a:pathLst>
                <a:path w="2453" h="1372" fill="none" extrusionOk="0">
                  <a:moveTo>
                    <a:pt x="2415" y="0"/>
                  </a:moveTo>
                  <a:lnTo>
                    <a:pt x="2415" y="0"/>
                  </a:lnTo>
                  <a:lnTo>
                    <a:pt x="1887" y="340"/>
                  </a:lnTo>
                  <a:lnTo>
                    <a:pt x="1346" y="654"/>
                  </a:lnTo>
                  <a:lnTo>
                    <a:pt x="793" y="956"/>
                  </a:lnTo>
                  <a:lnTo>
                    <a:pt x="227" y="1220"/>
                  </a:lnTo>
                  <a:lnTo>
                    <a:pt x="13" y="1321"/>
                  </a:lnTo>
                  <a:lnTo>
                    <a:pt x="13" y="1321"/>
                  </a:lnTo>
                  <a:lnTo>
                    <a:pt x="0" y="1334"/>
                  </a:lnTo>
                  <a:lnTo>
                    <a:pt x="0" y="1359"/>
                  </a:lnTo>
                  <a:lnTo>
                    <a:pt x="0" y="1359"/>
                  </a:lnTo>
                  <a:lnTo>
                    <a:pt x="13" y="1371"/>
                  </a:lnTo>
                  <a:lnTo>
                    <a:pt x="25" y="1371"/>
                  </a:lnTo>
                  <a:lnTo>
                    <a:pt x="25" y="1371"/>
                  </a:lnTo>
                  <a:lnTo>
                    <a:pt x="38" y="1371"/>
                  </a:lnTo>
                  <a:lnTo>
                    <a:pt x="252" y="1283"/>
                  </a:lnTo>
                  <a:lnTo>
                    <a:pt x="252" y="1283"/>
                  </a:lnTo>
                  <a:lnTo>
                    <a:pt x="541" y="1158"/>
                  </a:lnTo>
                  <a:lnTo>
                    <a:pt x="830" y="1019"/>
                  </a:lnTo>
                  <a:lnTo>
                    <a:pt x="1107" y="881"/>
                  </a:lnTo>
                  <a:lnTo>
                    <a:pt x="1384" y="742"/>
                  </a:lnTo>
                  <a:lnTo>
                    <a:pt x="1660" y="579"/>
                  </a:lnTo>
                  <a:lnTo>
                    <a:pt x="1925" y="415"/>
                  </a:lnTo>
                  <a:lnTo>
                    <a:pt x="2189" y="252"/>
                  </a:lnTo>
                  <a:lnTo>
                    <a:pt x="2453" y="76"/>
                  </a:lnTo>
                  <a:lnTo>
                    <a:pt x="2453" y="76"/>
                  </a:lnTo>
                  <a:lnTo>
                    <a:pt x="2415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1" name="Google Shape;2011;p24"/>
          <p:cNvGrpSpPr/>
          <p:nvPr/>
        </p:nvGrpSpPr>
        <p:grpSpPr>
          <a:xfrm rot="-1246254" flipH="1">
            <a:off x="8297731" y="347061"/>
            <a:ext cx="672652" cy="784733"/>
            <a:chOff x="4768231" y="-1904763"/>
            <a:chExt cx="1645132" cy="1919253"/>
          </a:xfrm>
        </p:grpSpPr>
        <p:sp>
          <p:nvSpPr>
            <p:cNvPr id="2012" name="Google Shape;2012;p24"/>
            <p:cNvSpPr/>
            <p:nvPr/>
          </p:nvSpPr>
          <p:spPr>
            <a:xfrm rot="2302679">
              <a:off x="5016023" y="-1411204"/>
              <a:ext cx="1149548" cy="1198305"/>
            </a:xfrm>
            <a:custGeom>
              <a:avLst/>
              <a:gdLst/>
              <a:ahLst/>
              <a:cxnLst/>
              <a:rect l="l" t="t" r="r" b="b"/>
              <a:pathLst>
                <a:path w="34399" h="35858" extrusionOk="0">
                  <a:moveTo>
                    <a:pt x="10943" y="0"/>
                  </a:moveTo>
                  <a:lnTo>
                    <a:pt x="10452" y="13"/>
                  </a:lnTo>
                  <a:lnTo>
                    <a:pt x="9962" y="63"/>
                  </a:lnTo>
                  <a:lnTo>
                    <a:pt x="9459" y="126"/>
                  </a:lnTo>
                  <a:lnTo>
                    <a:pt x="604" y="7358"/>
                  </a:lnTo>
                  <a:lnTo>
                    <a:pt x="441" y="7823"/>
                  </a:lnTo>
                  <a:lnTo>
                    <a:pt x="302" y="8301"/>
                  </a:lnTo>
                  <a:lnTo>
                    <a:pt x="202" y="8779"/>
                  </a:lnTo>
                  <a:lnTo>
                    <a:pt x="114" y="9257"/>
                  </a:lnTo>
                  <a:lnTo>
                    <a:pt x="51" y="9735"/>
                  </a:lnTo>
                  <a:lnTo>
                    <a:pt x="13" y="10213"/>
                  </a:lnTo>
                  <a:lnTo>
                    <a:pt x="1" y="10703"/>
                  </a:lnTo>
                  <a:lnTo>
                    <a:pt x="13" y="11181"/>
                  </a:lnTo>
                  <a:lnTo>
                    <a:pt x="51" y="11672"/>
                  </a:lnTo>
                  <a:lnTo>
                    <a:pt x="114" y="12150"/>
                  </a:lnTo>
                  <a:lnTo>
                    <a:pt x="189" y="12628"/>
                  </a:lnTo>
                  <a:lnTo>
                    <a:pt x="290" y="13106"/>
                  </a:lnTo>
                  <a:lnTo>
                    <a:pt x="416" y="13583"/>
                  </a:lnTo>
                  <a:lnTo>
                    <a:pt x="554" y="14049"/>
                  </a:lnTo>
                  <a:lnTo>
                    <a:pt x="718" y="14514"/>
                  </a:lnTo>
                  <a:lnTo>
                    <a:pt x="906" y="14980"/>
                  </a:lnTo>
                  <a:lnTo>
                    <a:pt x="1107" y="15432"/>
                  </a:lnTo>
                  <a:lnTo>
                    <a:pt x="1321" y="15885"/>
                  </a:lnTo>
                  <a:lnTo>
                    <a:pt x="1548" y="16325"/>
                  </a:lnTo>
                  <a:lnTo>
                    <a:pt x="1787" y="16765"/>
                  </a:lnTo>
                  <a:lnTo>
                    <a:pt x="2026" y="17193"/>
                  </a:lnTo>
                  <a:lnTo>
                    <a:pt x="2290" y="17621"/>
                  </a:lnTo>
                  <a:lnTo>
                    <a:pt x="2554" y="18048"/>
                  </a:lnTo>
                  <a:lnTo>
                    <a:pt x="2830" y="18463"/>
                  </a:lnTo>
                  <a:lnTo>
                    <a:pt x="3396" y="19281"/>
                  </a:lnTo>
                  <a:lnTo>
                    <a:pt x="3975" y="20098"/>
                  </a:lnTo>
                  <a:lnTo>
                    <a:pt x="4579" y="20903"/>
                  </a:lnTo>
                  <a:lnTo>
                    <a:pt x="5182" y="21696"/>
                  </a:lnTo>
                  <a:lnTo>
                    <a:pt x="15973" y="35857"/>
                  </a:lnTo>
                  <a:lnTo>
                    <a:pt x="23180" y="33858"/>
                  </a:lnTo>
                  <a:lnTo>
                    <a:pt x="30475" y="27909"/>
                  </a:lnTo>
                  <a:lnTo>
                    <a:pt x="34399" y="20815"/>
                  </a:lnTo>
                  <a:lnTo>
                    <a:pt x="22690" y="7408"/>
                  </a:lnTo>
                  <a:lnTo>
                    <a:pt x="22036" y="6654"/>
                  </a:lnTo>
                  <a:lnTo>
                    <a:pt x="21369" y="5899"/>
                  </a:lnTo>
                  <a:lnTo>
                    <a:pt x="20690" y="5169"/>
                  </a:lnTo>
                  <a:lnTo>
                    <a:pt x="19998" y="4453"/>
                  </a:lnTo>
                  <a:lnTo>
                    <a:pt x="19646" y="4100"/>
                  </a:lnTo>
                  <a:lnTo>
                    <a:pt x="19281" y="3748"/>
                  </a:lnTo>
                  <a:lnTo>
                    <a:pt x="18916" y="3409"/>
                  </a:lnTo>
                  <a:lnTo>
                    <a:pt x="18539" y="3082"/>
                  </a:lnTo>
                  <a:lnTo>
                    <a:pt x="18162" y="2767"/>
                  </a:lnTo>
                  <a:lnTo>
                    <a:pt x="17772" y="2453"/>
                  </a:lnTo>
                  <a:lnTo>
                    <a:pt x="17369" y="2151"/>
                  </a:lnTo>
                  <a:lnTo>
                    <a:pt x="16967" y="1862"/>
                  </a:lnTo>
                  <a:lnTo>
                    <a:pt x="16552" y="1598"/>
                  </a:lnTo>
                  <a:lnTo>
                    <a:pt x="16124" y="1346"/>
                  </a:lnTo>
                  <a:lnTo>
                    <a:pt x="15684" y="1107"/>
                  </a:lnTo>
                  <a:lnTo>
                    <a:pt x="15244" y="906"/>
                  </a:lnTo>
                  <a:lnTo>
                    <a:pt x="14779" y="717"/>
                  </a:lnTo>
                  <a:lnTo>
                    <a:pt x="14326" y="541"/>
                  </a:lnTo>
                  <a:lnTo>
                    <a:pt x="13848" y="403"/>
                  </a:lnTo>
                  <a:lnTo>
                    <a:pt x="13383" y="277"/>
                  </a:lnTo>
                  <a:lnTo>
                    <a:pt x="12905" y="176"/>
                  </a:lnTo>
                  <a:lnTo>
                    <a:pt x="12414" y="101"/>
                  </a:lnTo>
                  <a:lnTo>
                    <a:pt x="11924" y="38"/>
                  </a:lnTo>
                  <a:lnTo>
                    <a:pt x="11433" y="13"/>
                  </a:lnTo>
                  <a:lnTo>
                    <a:pt x="109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4"/>
            <p:cNvSpPr/>
            <p:nvPr/>
          </p:nvSpPr>
          <p:spPr>
            <a:xfrm rot="2302679">
              <a:off x="5217452" y="-1183405"/>
              <a:ext cx="790638" cy="822553"/>
            </a:xfrm>
            <a:custGeom>
              <a:avLst/>
              <a:gdLst/>
              <a:ahLst/>
              <a:cxnLst/>
              <a:rect l="l" t="t" r="r" b="b"/>
              <a:pathLst>
                <a:path w="23659" h="24614" extrusionOk="0">
                  <a:moveTo>
                    <a:pt x="11270" y="0"/>
                  </a:moveTo>
                  <a:lnTo>
                    <a:pt x="11131" y="13"/>
                  </a:lnTo>
                  <a:lnTo>
                    <a:pt x="10867" y="63"/>
                  </a:lnTo>
                  <a:lnTo>
                    <a:pt x="10603" y="151"/>
                  </a:lnTo>
                  <a:lnTo>
                    <a:pt x="10339" y="252"/>
                  </a:lnTo>
                  <a:lnTo>
                    <a:pt x="10087" y="390"/>
                  </a:lnTo>
                  <a:lnTo>
                    <a:pt x="9849" y="541"/>
                  </a:lnTo>
                  <a:lnTo>
                    <a:pt x="9622" y="705"/>
                  </a:lnTo>
                  <a:lnTo>
                    <a:pt x="9408" y="906"/>
                  </a:lnTo>
                  <a:lnTo>
                    <a:pt x="9207" y="1107"/>
                  </a:lnTo>
                  <a:lnTo>
                    <a:pt x="9018" y="1334"/>
                  </a:lnTo>
                  <a:lnTo>
                    <a:pt x="8868" y="1573"/>
                  </a:lnTo>
                  <a:lnTo>
                    <a:pt x="8729" y="1824"/>
                  </a:lnTo>
                  <a:lnTo>
                    <a:pt x="8616" y="2088"/>
                  </a:lnTo>
                  <a:lnTo>
                    <a:pt x="8515" y="2340"/>
                  </a:lnTo>
                  <a:lnTo>
                    <a:pt x="8427" y="2591"/>
                  </a:lnTo>
                  <a:lnTo>
                    <a:pt x="8339" y="2830"/>
                  </a:lnTo>
                  <a:lnTo>
                    <a:pt x="8276" y="2956"/>
                  </a:lnTo>
                  <a:lnTo>
                    <a:pt x="8214" y="3069"/>
                  </a:lnTo>
                  <a:lnTo>
                    <a:pt x="8138" y="3182"/>
                  </a:lnTo>
                  <a:lnTo>
                    <a:pt x="8050" y="3283"/>
                  </a:lnTo>
                  <a:lnTo>
                    <a:pt x="7962" y="3384"/>
                  </a:lnTo>
                  <a:lnTo>
                    <a:pt x="7861" y="3472"/>
                  </a:lnTo>
                  <a:lnTo>
                    <a:pt x="7761" y="3547"/>
                  </a:lnTo>
                  <a:lnTo>
                    <a:pt x="7648" y="3623"/>
                  </a:lnTo>
                  <a:lnTo>
                    <a:pt x="7409" y="3761"/>
                  </a:lnTo>
                  <a:lnTo>
                    <a:pt x="7170" y="3862"/>
                  </a:lnTo>
                  <a:lnTo>
                    <a:pt x="6905" y="3950"/>
                  </a:lnTo>
                  <a:lnTo>
                    <a:pt x="6641" y="4025"/>
                  </a:lnTo>
                  <a:lnTo>
                    <a:pt x="6377" y="4075"/>
                  </a:lnTo>
                  <a:lnTo>
                    <a:pt x="6113" y="4113"/>
                  </a:lnTo>
                  <a:lnTo>
                    <a:pt x="5836" y="4151"/>
                  </a:lnTo>
                  <a:lnTo>
                    <a:pt x="5308" y="4214"/>
                  </a:lnTo>
                  <a:lnTo>
                    <a:pt x="5032" y="4252"/>
                  </a:lnTo>
                  <a:lnTo>
                    <a:pt x="4767" y="4302"/>
                  </a:lnTo>
                  <a:lnTo>
                    <a:pt x="4516" y="4377"/>
                  </a:lnTo>
                  <a:lnTo>
                    <a:pt x="4252" y="4453"/>
                  </a:lnTo>
                  <a:lnTo>
                    <a:pt x="4038" y="4541"/>
                  </a:lnTo>
                  <a:lnTo>
                    <a:pt x="3837" y="4654"/>
                  </a:lnTo>
                  <a:lnTo>
                    <a:pt x="3635" y="4780"/>
                  </a:lnTo>
                  <a:lnTo>
                    <a:pt x="3447" y="4906"/>
                  </a:lnTo>
                  <a:lnTo>
                    <a:pt x="3271" y="5056"/>
                  </a:lnTo>
                  <a:lnTo>
                    <a:pt x="3107" y="5220"/>
                  </a:lnTo>
                  <a:lnTo>
                    <a:pt x="2956" y="5396"/>
                  </a:lnTo>
                  <a:lnTo>
                    <a:pt x="2818" y="5585"/>
                  </a:lnTo>
                  <a:lnTo>
                    <a:pt x="2692" y="5786"/>
                  </a:lnTo>
                  <a:lnTo>
                    <a:pt x="2579" y="5987"/>
                  </a:lnTo>
                  <a:lnTo>
                    <a:pt x="2478" y="6201"/>
                  </a:lnTo>
                  <a:lnTo>
                    <a:pt x="2390" y="6415"/>
                  </a:lnTo>
                  <a:lnTo>
                    <a:pt x="2327" y="6641"/>
                  </a:lnTo>
                  <a:lnTo>
                    <a:pt x="2277" y="6868"/>
                  </a:lnTo>
                  <a:lnTo>
                    <a:pt x="2252" y="7094"/>
                  </a:lnTo>
                  <a:lnTo>
                    <a:pt x="2239" y="7333"/>
                  </a:lnTo>
                  <a:lnTo>
                    <a:pt x="2088" y="7320"/>
                  </a:lnTo>
                  <a:lnTo>
                    <a:pt x="1925" y="7333"/>
                  </a:lnTo>
                  <a:lnTo>
                    <a:pt x="1774" y="7358"/>
                  </a:lnTo>
                  <a:lnTo>
                    <a:pt x="1623" y="7408"/>
                  </a:lnTo>
                  <a:lnTo>
                    <a:pt x="1485" y="7471"/>
                  </a:lnTo>
                  <a:lnTo>
                    <a:pt x="1346" y="7547"/>
                  </a:lnTo>
                  <a:lnTo>
                    <a:pt x="1221" y="7635"/>
                  </a:lnTo>
                  <a:lnTo>
                    <a:pt x="1095" y="7735"/>
                  </a:lnTo>
                  <a:lnTo>
                    <a:pt x="982" y="7861"/>
                  </a:lnTo>
                  <a:lnTo>
                    <a:pt x="894" y="7974"/>
                  </a:lnTo>
                  <a:lnTo>
                    <a:pt x="806" y="8113"/>
                  </a:lnTo>
                  <a:lnTo>
                    <a:pt x="730" y="8251"/>
                  </a:lnTo>
                  <a:lnTo>
                    <a:pt x="680" y="8402"/>
                  </a:lnTo>
                  <a:lnTo>
                    <a:pt x="642" y="8553"/>
                  </a:lnTo>
                  <a:lnTo>
                    <a:pt x="630" y="8704"/>
                  </a:lnTo>
                  <a:lnTo>
                    <a:pt x="630" y="8867"/>
                  </a:lnTo>
                  <a:lnTo>
                    <a:pt x="655" y="9094"/>
                  </a:lnTo>
                  <a:lnTo>
                    <a:pt x="655" y="9207"/>
                  </a:lnTo>
                  <a:lnTo>
                    <a:pt x="655" y="9320"/>
                  </a:lnTo>
                  <a:lnTo>
                    <a:pt x="642" y="9446"/>
                  </a:lnTo>
                  <a:lnTo>
                    <a:pt x="604" y="9559"/>
                  </a:lnTo>
                  <a:lnTo>
                    <a:pt x="516" y="9798"/>
                  </a:lnTo>
                  <a:lnTo>
                    <a:pt x="428" y="10012"/>
                  </a:lnTo>
                  <a:lnTo>
                    <a:pt x="353" y="10226"/>
                  </a:lnTo>
                  <a:lnTo>
                    <a:pt x="290" y="10452"/>
                  </a:lnTo>
                  <a:lnTo>
                    <a:pt x="227" y="10666"/>
                  </a:lnTo>
                  <a:lnTo>
                    <a:pt x="126" y="11106"/>
                  </a:lnTo>
                  <a:lnTo>
                    <a:pt x="64" y="11559"/>
                  </a:lnTo>
                  <a:lnTo>
                    <a:pt x="13" y="11999"/>
                  </a:lnTo>
                  <a:lnTo>
                    <a:pt x="1" y="12452"/>
                  </a:lnTo>
                  <a:lnTo>
                    <a:pt x="13" y="12904"/>
                  </a:lnTo>
                  <a:lnTo>
                    <a:pt x="38" y="13370"/>
                  </a:lnTo>
                  <a:lnTo>
                    <a:pt x="101" y="13823"/>
                  </a:lnTo>
                  <a:lnTo>
                    <a:pt x="177" y="14275"/>
                  </a:lnTo>
                  <a:lnTo>
                    <a:pt x="277" y="14728"/>
                  </a:lnTo>
                  <a:lnTo>
                    <a:pt x="391" y="15168"/>
                  </a:lnTo>
                  <a:lnTo>
                    <a:pt x="529" y="15609"/>
                  </a:lnTo>
                  <a:lnTo>
                    <a:pt x="680" y="16036"/>
                  </a:lnTo>
                  <a:lnTo>
                    <a:pt x="856" y="16464"/>
                  </a:lnTo>
                  <a:lnTo>
                    <a:pt x="1045" y="16891"/>
                  </a:lnTo>
                  <a:lnTo>
                    <a:pt x="1246" y="17294"/>
                  </a:lnTo>
                  <a:lnTo>
                    <a:pt x="1472" y="17696"/>
                  </a:lnTo>
                  <a:lnTo>
                    <a:pt x="1699" y="18086"/>
                  </a:lnTo>
                  <a:lnTo>
                    <a:pt x="1938" y="18476"/>
                  </a:lnTo>
                  <a:lnTo>
                    <a:pt x="2189" y="18853"/>
                  </a:lnTo>
                  <a:lnTo>
                    <a:pt x="2441" y="19231"/>
                  </a:lnTo>
                  <a:lnTo>
                    <a:pt x="2705" y="19608"/>
                  </a:lnTo>
                  <a:lnTo>
                    <a:pt x="2981" y="19973"/>
                  </a:lnTo>
                  <a:lnTo>
                    <a:pt x="3560" y="20690"/>
                  </a:lnTo>
                  <a:lnTo>
                    <a:pt x="4151" y="21381"/>
                  </a:lnTo>
                  <a:lnTo>
                    <a:pt x="4742" y="22073"/>
                  </a:lnTo>
                  <a:lnTo>
                    <a:pt x="5359" y="22765"/>
                  </a:lnTo>
                  <a:lnTo>
                    <a:pt x="5623" y="23054"/>
                  </a:lnTo>
                  <a:lnTo>
                    <a:pt x="5912" y="23356"/>
                  </a:lnTo>
                  <a:lnTo>
                    <a:pt x="6201" y="23633"/>
                  </a:lnTo>
                  <a:lnTo>
                    <a:pt x="6503" y="23897"/>
                  </a:lnTo>
                  <a:lnTo>
                    <a:pt x="6667" y="24023"/>
                  </a:lnTo>
                  <a:lnTo>
                    <a:pt x="6830" y="24136"/>
                  </a:lnTo>
                  <a:lnTo>
                    <a:pt x="6994" y="24236"/>
                  </a:lnTo>
                  <a:lnTo>
                    <a:pt x="7170" y="24324"/>
                  </a:lnTo>
                  <a:lnTo>
                    <a:pt x="7346" y="24412"/>
                  </a:lnTo>
                  <a:lnTo>
                    <a:pt x="7534" y="24475"/>
                  </a:lnTo>
                  <a:lnTo>
                    <a:pt x="7723" y="24538"/>
                  </a:lnTo>
                  <a:lnTo>
                    <a:pt x="7912" y="24576"/>
                  </a:lnTo>
                  <a:lnTo>
                    <a:pt x="8088" y="24601"/>
                  </a:lnTo>
                  <a:lnTo>
                    <a:pt x="8264" y="24614"/>
                  </a:lnTo>
                  <a:lnTo>
                    <a:pt x="8440" y="24614"/>
                  </a:lnTo>
                  <a:lnTo>
                    <a:pt x="8616" y="24589"/>
                  </a:lnTo>
                  <a:lnTo>
                    <a:pt x="8792" y="24563"/>
                  </a:lnTo>
                  <a:lnTo>
                    <a:pt x="8968" y="24513"/>
                  </a:lnTo>
                  <a:lnTo>
                    <a:pt x="9132" y="24463"/>
                  </a:lnTo>
                  <a:lnTo>
                    <a:pt x="9295" y="24400"/>
                  </a:lnTo>
                  <a:lnTo>
                    <a:pt x="9459" y="24324"/>
                  </a:lnTo>
                  <a:lnTo>
                    <a:pt x="9610" y="24236"/>
                  </a:lnTo>
                  <a:lnTo>
                    <a:pt x="9760" y="24136"/>
                  </a:lnTo>
                  <a:lnTo>
                    <a:pt x="9899" y="24023"/>
                  </a:lnTo>
                  <a:lnTo>
                    <a:pt x="10037" y="23909"/>
                  </a:lnTo>
                  <a:lnTo>
                    <a:pt x="10150" y="23771"/>
                  </a:lnTo>
                  <a:lnTo>
                    <a:pt x="10264" y="23633"/>
                  </a:lnTo>
                  <a:lnTo>
                    <a:pt x="10364" y="23494"/>
                  </a:lnTo>
                  <a:lnTo>
                    <a:pt x="10452" y="23331"/>
                  </a:lnTo>
                  <a:lnTo>
                    <a:pt x="10528" y="23180"/>
                  </a:lnTo>
                  <a:lnTo>
                    <a:pt x="10591" y="23016"/>
                  </a:lnTo>
                  <a:lnTo>
                    <a:pt x="10641" y="22840"/>
                  </a:lnTo>
                  <a:lnTo>
                    <a:pt x="10679" y="22664"/>
                  </a:lnTo>
                  <a:lnTo>
                    <a:pt x="10716" y="22488"/>
                  </a:lnTo>
                  <a:lnTo>
                    <a:pt x="10729" y="22312"/>
                  </a:lnTo>
                  <a:lnTo>
                    <a:pt x="10729" y="22136"/>
                  </a:lnTo>
                  <a:lnTo>
                    <a:pt x="10716" y="21960"/>
                  </a:lnTo>
                  <a:lnTo>
                    <a:pt x="10691" y="21784"/>
                  </a:lnTo>
                  <a:lnTo>
                    <a:pt x="10653" y="21608"/>
                  </a:lnTo>
                  <a:lnTo>
                    <a:pt x="10603" y="21444"/>
                  </a:lnTo>
                  <a:lnTo>
                    <a:pt x="10540" y="21268"/>
                  </a:lnTo>
                  <a:lnTo>
                    <a:pt x="10477" y="21105"/>
                  </a:lnTo>
                  <a:lnTo>
                    <a:pt x="10389" y="20954"/>
                  </a:lnTo>
                  <a:lnTo>
                    <a:pt x="10289" y="20803"/>
                  </a:lnTo>
                  <a:lnTo>
                    <a:pt x="10452" y="20992"/>
                  </a:lnTo>
                  <a:lnTo>
                    <a:pt x="10616" y="21155"/>
                  </a:lnTo>
                  <a:lnTo>
                    <a:pt x="10804" y="21306"/>
                  </a:lnTo>
                  <a:lnTo>
                    <a:pt x="10993" y="21444"/>
                  </a:lnTo>
                  <a:lnTo>
                    <a:pt x="11194" y="21570"/>
                  </a:lnTo>
                  <a:lnTo>
                    <a:pt x="11408" y="21671"/>
                  </a:lnTo>
                  <a:lnTo>
                    <a:pt x="11634" y="21771"/>
                  </a:lnTo>
                  <a:lnTo>
                    <a:pt x="11861" y="21847"/>
                  </a:lnTo>
                  <a:lnTo>
                    <a:pt x="12087" y="21910"/>
                  </a:lnTo>
                  <a:lnTo>
                    <a:pt x="12326" y="21960"/>
                  </a:lnTo>
                  <a:lnTo>
                    <a:pt x="12565" y="21998"/>
                  </a:lnTo>
                  <a:lnTo>
                    <a:pt x="12804" y="22023"/>
                  </a:lnTo>
                  <a:lnTo>
                    <a:pt x="13056" y="22035"/>
                  </a:lnTo>
                  <a:lnTo>
                    <a:pt x="13295" y="22023"/>
                  </a:lnTo>
                  <a:lnTo>
                    <a:pt x="13534" y="21998"/>
                  </a:lnTo>
                  <a:lnTo>
                    <a:pt x="13773" y="21960"/>
                  </a:lnTo>
                  <a:lnTo>
                    <a:pt x="14012" y="21922"/>
                  </a:lnTo>
                  <a:lnTo>
                    <a:pt x="14238" y="21859"/>
                  </a:lnTo>
                  <a:lnTo>
                    <a:pt x="14464" y="21784"/>
                  </a:lnTo>
                  <a:lnTo>
                    <a:pt x="14691" y="21696"/>
                  </a:lnTo>
                  <a:lnTo>
                    <a:pt x="14904" y="21608"/>
                  </a:lnTo>
                  <a:lnTo>
                    <a:pt x="15131" y="21495"/>
                  </a:lnTo>
                  <a:lnTo>
                    <a:pt x="15332" y="21381"/>
                  </a:lnTo>
                  <a:lnTo>
                    <a:pt x="15546" y="21268"/>
                  </a:lnTo>
                  <a:lnTo>
                    <a:pt x="15747" y="21130"/>
                  </a:lnTo>
                  <a:lnTo>
                    <a:pt x="15948" y="20992"/>
                  </a:lnTo>
                  <a:lnTo>
                    <a:pt x="16137" y="20853"/>
                  </a:lnTo>
                  <a:lnTo>
                    <a:pt x="16326" y="20690"/>
                  </a:lnTo>
                  <a:lnTo>
                    <a:pt x="16514" y="20539"/>
                  </a:lnTo>
                  <a:lnTo>
                    <a:pt x="16690" y="20375"/>
                  </a:lnTo>
                  <a:lnTo>
                    <a:pt x="17030" y="20023"/>
                  </a:lnTo>
                  <a:lnTo>
                    <a:pt x="17294" y="19721"/>
                  </a:lnTo>
                  <a:lnTo>
                    <a:pt x="17558" y="19394"/>
                  </a:lnTo>
                  <a:lnTo>
                    <a:pt x="17785" y="19055"/>
                  </a:lnTo>
                  <a:lnTo>
                    <a:pt x="17898" y="18891"/>
                  </a:lnTo>
                  <a:lnTo>
                    <a:pt x="17998" y="18702"/>
                  </a:lnTo>
                  <a:lnTo>
                    <a:pt x="18086" y="18526"/>
                  </a:lnTo>
                  <a:lnTo>
                    <a:pt x="18175" y="18338"/>
                  </a:lnTo>
                  <a:lnTo>
                    <a:pt x="18250" y="18149"/>
                  </a:lnTo>
                  <a:lnTo>
                    <a:pt x="18313" y="17960"/>
                  </a:lnTo>
                  <a:lnTo>
                    <a:pt x="18363" y="17772"/>
                  </a:lnTo>
                  <a:lnTo>
                    <a:pt x="18413" y="17571"/>
                  </a:lnTo>
                  <a:lnTo>
                    <a:pt x="18439" y="17369"/>
                  </a:lnTo>
                  <a:lnTo>
                    <a:pt x="18464" y="17168"/>
                  </a:lnTo>
                  <a:lnTo>
                    <a:pt x="18476" y="16929"/>
                  </a:lnTo>
                  <a:lnTo>
                    <a:pt x="18476" y="16678"/>
                  </a:lnTo>
                  <a:lnTo>
                    <a:pt x="18451" y="16439"/>
                  </a:lnTo>
                  <a:lnTo>
                    <a:pt x="18413" y="16200"/>
                  </a:lnTo>
                  <a:lnTo>
                    <a:pt x="18363" y="15961"/>
                  </a:lnTo>
                  <a:lnTo>
                    <a:pt x="18300" y="15734"/>
                  </a:lnTo>
                  <a:lnTo>
                    <a:pt x="18225" y="15495"/>
                  </a:lnTo>
                  <a:lnTo>
                    <a:pt x="18149" y="15269"/>
                  </a:lnTo>
                  <a:lnTo>
                    <a:pt x="18049" y="15030"/>
                  </a:lnTo>
                  <a:lnTo>
                    <a:pt x="17948" y="14804"/>
                  </a:lnTo>
                  <a:lnTo>
                    <a:pt x="17734" y="14363"/>
                  </a:lnTo>
                  <a:lnTo>
                    <a:pt x="17508" y="13911"/>
                  </a:lnTo>
                  <a:lnTo>
                    <a:pt x="17256" y="13483"/>
                  </a:lnTo>
                  <a:lnTo>
                    <a:pt x="17495" y="13659"/>
                  </a:lnTo>
                  <a:lnTo>
                    <a:pt x="17709" y="13848"/>
                  </a:lnTo>
                  <a:lnTo>
                    <a:pt x="17910" y="14049"/>
                  </a:lnTo>
                  <a:lnTo>
                    <a:pt x="18099" y="14263"/>
                  </a:lnTo>
                  <a:lnTo>
                    <a:pt x="18464" y="14716"/>
                  </a:lnTo>
                  <a:lnTo>
                    <a:pt x="18829" y="15168"/>
                  </a:lnTo>
                  <a:lnTo>
                    <a:pt x="19030" y="15382"/>
                  </a:lnTo>
                  <a:lnTo>
                    <a:pt x="19231" y="15583"/>
                  </a:lnTo>
                  <a:lnTo>
                    <a:pt x="19457" y="15772"/>
                  </a:lnTo>
                  <a:lnTo>
                    <a:pt x="19696" y="15948"/>
                  </a:lnTo>
                  <a:lnTo>
                    <a:pt x="19810" y="16024"/>
                  </a:lnTo>
                  <a:lnTo>
                    <a:pt x="19935" y="16086"/>
                  </a:lnTo>
                  <a:lnTo>
                    <a:pt x="20074" y="16149"/>
                  </a:lnTo>
                  <a:lnTo>
                    <a:pt x="20199" y="16200"/>
                  </a:lnTo>
                  <a:lnTo>
                    <a:pt x="20338" y="16237"/>
                  </a:lnTo>
                  <a:lnTo>
                    <a:pt x="20476" y="16275"/>
                  </a:lnTo>
                  <a:lnTo>
                    <a:pt x="20614" y="16288"/>
                  </a:lnTo>
                  <a:lnTo>
                    <a:pt x="20753" y="16300"/>
                  </a:lnTo>
                  <a:lnTo>
                    <a:pt x="20954" y="16288"/>
                  </a:lnTo>
                  <a:lnTo>
                    <a:pt x="21155" y="16263"/>
                  </a:lnTo>
                  <a:lnTo>
                    <a:pt x="21344" y="16212"/>
                  </a:lnTo>
                  <a:lnTo>
                    <a:pt x="21533" y="16137"/>
                  </a:lnTo>
                  <a:lnTo>
                    <a:pt x="21709" y="16061"/>
                  </a:lnTo>
                  <a:lnTo>
                    <a:pt x="21885" y="15961"/>
                  </a:lnTo>
                  <a:lnTo>
                    <a:pt x="22061" y="15848"/>
                  </a:lnTo>
                  <a:lnTo>
                    <a:pt x="22212" y="15722"/>
                  </a:lnTo>
                  <a:lnTo>
                    <a:pt x="22388" y="15571"/>
                  </a:lnTo>
                  <a:lnTo>
                    <a:pt x="22551" y="15407"/>
                  </a:lnTo>
                  <a:lnTo>
                    <a:pt x="22715" y="15231"/>
                  </a:lnTo>
                  <a:lnTo>
                    <a:pt x="22866" y="15030"/>
                  </a:lnTo>
                  <a:lnTo>
                    <a:pt x="23004" y="14829"/>
                  </a:lnTo>
                  <a:lnTo>
                    <a:pt x="23142" y="14615"/>
                  </a:lnTo>
                  <a:lnTo>
                    <a:pt x="23256" y="14389"/>
                  </a:lnTo>
                  <a:lnTo>
                    <a:pt x="23369" y="14162"/>
                  </a:lnTo>
                  <a:lnTo>
                    <a:pt x="23457" y="13923"/>
                  </a:lnTo>
                  <a:lnTo>
                    <a:pt x="23532" y="13684"/>
                  </a:lnTo>
                  <a:lnTo>
                    <a:pt x="23595" y="13433"/>
                  </a:lnTo>
                  <a:lnTo>
                    <a:pt x="23633" y="13194"/>
                  </a:lnTo>
                  <a:lnTo>
                    <a:pt x="23658" y="12942"/>
                  </a:lnTo>
                  <a:lnTo>
                    <a:pt x="23658" y="12703"/>
                  </a:lnTo>
                  <a:lnTo>
                    <a:pt x="23646" y="12464"/>
                  </a:lnTo>
                  <a:lnTo>
                    <a:pt x="23595" y="12238"/>
                  </a:lnTo>
                  <a:lnTo>
                    <a:pt x="23520" y="11999"/>
                  </a:lnTo>
                  <a:lnTo>
                    <a:pt x="23419" y="11760"/>
                  </a:lnTo>
                  <a:lnTo>
                    <a:pt x="23306" y="11521"/>
                  </a:lnTo>
                  <a:lnTo>
                    <a:pt x="23155" y="11282"/>
                  </a:lnTo>
                  <a:lnTo>
                    <a:pt x="23004" y="11031"/>
                  </a:lnTo>
                  <a:lnTo>
                    <a:pt x="22828" y="10804"/>
                  </a:lnTo>
                  <a:lnTo>
                    <a:pt x="22639" y="10565"/>
                  </a:lnTo>
                  <a:lnTo>
                    <a:pt x="22451" y="10326"/>
                  </a:lnTo>
                  <a:lnTo>
                    <a:pt x="22048" y="9873"/>
                  </a:lnTo>
                  <a:lnTo>
                    <a:pt x="21646" y="9433"/>
                  </a:lnTo>
                  <a:lnTo>
                    <a:pt x="21268" y="9018"/>
                  </a:lnTo>
                  <a:lnTo>
                    <a:pt x="20929" y="8628"/>
                  </a:lnTo>
                  <a:lnTo>
                    <a:pt x="20086" y="7635"/>
                  </a:lnTo>
                  <a:lnTo>
                    <a:pt x="19231" y="6654"/>
                  </a:lnTo>
                  <a:lnTo>
                    <a:pt x="18351" y="5698"/>
                  </a:lnTo>
                  <a:lnTo>
                    <a:pt x="17458" y="4755"/>
                  </a:lnTo>
                  <a:lnTo>
                    <a:pt x="16552" y="3824"/>
                  </a:lnTo>
                  <a:lnTo>
                    <a:pt x="15621" y="2906"/>
                  </a:lnTo>
                  <a:lnTo>
                    <a:pt x="14678" y="2013"/>
                  </a:lnTo>
                  <a:lnTo>
                    <a:pt x="13722" y="1132"/>
                  </a:lnTo>
                  <a:lnTo>
                    <a:pt x="13383" y="831"/>
                  </a:lnTo>
                  <a:lnTo>
                    <a:pt x="13207" y="692"/>
                  </a:lnTo>
                  <a:lnTo>
                    <a:pt x="13018" y="554"/>
                  </a:lnTo>
                  <a:lnTo>
                    <a:pt x="12829" y="428"/>
                  </a:lnTo>
                  <a:lnTo>
                    <a:pt x="12641" y="302"/>
                  </a:lnTo>
                  <a:lnTo>
                    <a:pt x="12439" y="202"/>
                  </a:lnTo>
                  <a:lnTo>
                    <a:pt x="12226" y="126"/>
                  </a:lnTo>
                  <a:lnTo>
                    <a:pt x="12100" y="76"/>
                  </a:lnTo>
                  <a:lnTo>
                    <a:pt x="11961" y="51"/>
                  </a:lnTo>
                  <a:lnTo>
                    <a:pt x="11823" y="26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4"/>
            <p:cNvSpPr/>
            <p:nvPr/>
          </p:nvSpPr>
          <p:spPr>
            <a:xfrm rot="2302679">
              <a:off x="5271306" y="-1303106"/>
              <a:ext cx="818375" cy="867934"/>
            </a:xfrm>
            <a:custGeom>
              <a:avLst/>
              <a:gdLst/>
              <a:ahLst/>
              <a:cxnLst/>
              <a:rect l="l" t="t" r="r" b="b"/>
              <a:pathLst>
                <a:path w="24489" h="25972" extrusionOk="0">
                  <a:moveTo>
                    <a:pt x="1" y="0"/>
                  </a:moveTo>
                  <a:lnTo>
                    <a:pt x="1" y="13"/>
                  </a:lnTo>
                  <a:lnTo>
                    <a:pt x="265" y="88"/>
                  </a:lnTo>
                  <a:lnTo>
                    <a:pt x="554" y="189"/>
                  </a:lnTo>
                  <a:lnTo>
                    <a:pt x="869" y="315"/>
                  </a:lnTo>
                  <a:lnTo>
                    <a:pt x="1183" y="478"/>
                  </a:lnTo>
                  <a:lnTo>
                    <a:pt x="1535" y="679"/>
                  </a:lnTo>
                  <a:lnTo>
                    <a:pt x="1887" y="893"/>
                  </a:lnTo>
                  <a:lnTo>
                    <a:pt x="2265" y="1157"/>
                  </a:lnTo>
                  <a:lnTo>
                    <a:pt x="2642" y="1434"/>
                  </a:lnTo>
                  <a:lnTo>
                    <a:pt x="3045" y="1736"/>
                  </a:lnTo>
                  <a:lnTo>
                    <a:pt x="3460" y="2063"/>
                  </a:lnTo>
                  <a:lnTo>
                    <a:pt x="3887" y="2415"/>
                  </a:lnTo>
                  <a:lnTo>
                    <a:pt x="4327" y="2792"/>
                  </a:lnTo>
                  <a:lnTo>
                    <a:pt x="4768" y="3195"/>
                  </a:lnTo>
                  <a:lnTo>
                    <a:pt x="5233" y="3610"/>
                  </a:lnTo>
                  <a:lnTo>
                    <a:pt x="6176" y="4515"/>
                  </a:lnTo>
                  <a:lnTo>
                    <a:pt x="6893" y="5232"/>
                  </a:lnTo>
                  <a:lnTo>
                    <a:pt x="7635" y="5974"/>
                  </a:lnTo>
                  <a:lnTo>
                    <a:pt x="8390" y="6767"/>
                  </a:lnTo>
                  <a:lnTo>
                    <a:pt x="9157" y="7572"/>
                  </a:lnTo>
                  <a:lnTo>
                    <a:pt x="9937" y="8402"/>
                  </a:lnTo>
                  <a:lnTo>
                    <a:pt x="10704" y="9257"/>
                  </a:lnTo>
                  <a:lnTo>
                    <a:pt x="11484" y="10125"/>
                  </a:lnTo>
                  <a:lnTo>
                    <a:pt x="12263" y="11005"/>
                  </a:lnTo>
                  <a:lnTo>
                    <a:pt x="13810" y="12791"/>
                  </a:lnTo>
                  <a:lnTo>
                    <a:pt x="15332" y="14577"/>
                  </a:lnTo>
                  <a:lnTo>
                    <a:pt x="16804" y="16338"/>
                  </a:lnTo>
                  <a:lnTo>
                    <a:pt x="18200" y="18036"/>
                  </a:lnTo>
                  <a:lnTo>
                    <a:pt x="19508" y="19645"/>
                  </a:lnTo>
                  <a:lnTo>
                    <a:pt x="20703" y="21142"/>
                  </a:lnTo>
                  <a:lnTo>
                    <a:pt x="21772" y="22500"/>
                  </a:lnTo>
                  <a:lnTo>
                    <a:pt x="22690" y="23670"/>
                  </a:lnTo>
                  <a:lnTo>
                    <a:pt x="23998" y="25355"/>
                  </a:lnTo>
                  <a:lnTo>
                    <a:pt x="24350" y="25808"/>
                  </a:lnTo>
                  <a:lnTo>
                    <a:pt x="24463" y="25972"/>
                  </a:lnTo>
                  <a:lnTo>
                    <a:pt x="24488" y="25959"/>
                  </a:lnTo>
                  <a:lnTo>
                    <a:pt x="23658" y="24890"/>
                  </a:lnTo>
                  <a:lnTo>
                    <a:pt x="22702" y="23658"/>
                  </a:lnTo>
                  <a:lnTo>
                    <a:pt x="21445" y="22048"/>
                  </a:lnTo>
                  <a:lnTo>
                    <a:pt x="19935" y="20149"/>
                  </a:lnTo>
                  <a:lnTo>
                    <a:pt x="18212" y="18023"/>
                  </a:lnTo>
                  <a:lnTo>
                    <a:pt x="17294" y="16891"/>
                  </a:lnTo>
                  <a:lnTo>
                    <a:pt x="16338" y="15734"/>
                  </a:lnTo>
                  <a:lnTo>
                    <a:pt x="15345" y="14552"/>
                  </a:lnTo>
                  <a:lnTo>
                    <a:pt x="14339" y="13370"/>
                  </a:lnTo>
                  <a:lnTo>
                    <a:pt x="13320" y="12175"/>
                  </a:lnTo>
                  <a:lnTo>
                    <a:pt x="12289" y="10992"/>
                  </a:lnTo>
                  <a:lnTo>
                    <a:pt x="11245" y="9823"/>
                  </a:lnTo>
                  <a:lnTo>
                    <a:pt x="10213" y="8666"/>
                  </a:lnTo>
                  <a:lnTo>
                    <a:pt x="9182" y="7559"/>
                  </a:lnTo>
                  <a:lnTo>
                    <a:pt x="8163" y="6477"/>
                  </a:lnTo>
                  <a:lnTo>
                    <a:pt x="7157" y="5459"/>
                  </a:lnTo>
                  <a:lnTo>
                    <a:pt x="6189" y="4490"/>
                  </a:lnTo>
                  <a:lnTo>
                    <a:pt x="5245" y="3597"/>
                  </a:lnTo>
                  <a:lnTo>
                    <a:pt x="4793" y="3182"/>
                  </a:lnTo>
                  <a:lnTo>
                    <a:pt x="4340" y="2780"/>
                  </a:lnTo>
                  <a:lnTo>
                    <a:pt x="3900" y="2402"/>
                  </a:lnTo>
                  <a:lnTo>
                    <a:pt x="3472" y="2050"/>
                  </a:lnTo>
                  <a:lnTo>
                    <a:pt x="3070" y="1711"/>
                  </a:lnTo>
                  <a:lnTo>
                    <a:pt x="2667" y="1409"/>
                  </a:lnTo>
                  <a:lnTo>
                    <a:pt x="2277" y="1132"/>
                  </a:lnTo>
                  <a:lnTo>
                    <a:pt x="1900" y="881"/>
                  </a:lnTo>
                  <a:lnTo>
                    <a:pt x="1548" y="654"/>
                  </a:lnTo>
                  <a:lnTo>
                    <a:pt x="1196" y="453"/>
                  </a:lnTo>
                  <a:lnTo>
                    <a:pt x="869" y="289"/>
                  </a:lnTo>
                  <a:lnTo>
                    <a:pt x="567" y="164"/>
                  </a:lnTo>
                  <a:lnTo>
                    <a:pt x="278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4"/>
            <p:cNvSpPr/>
            <p:nvPr/>
          </p:nvSpPr>
          <p:spPr>
            <a:xfrm rot="2302679">
              <a:off x="5117431" y="-1358442"/>
              <a:ext cx="677986" cy="983962"/>
            </a:xfrm>
            <a:custGeom>
              <a:avLst/>
              <a:gdLst/>
              <a:ahLst/>
              <a:cxnLst/>
              <a:rect l="l" t="t" r="r" b="b"/>
              <a:pathLst>
                <a:path w="20288" h="29444" extrusionOk="0">
                  <a:moveTo>
                    <a:pt x="51" y="0"/>
                  </a:moveTo>
                  <a:lnTo>
                    <a:pt x="25" y="114"/>
                  </a:lnTo>
                  <a:lnTo>
                    <a:pt x="13" y="265"/>
                  </a:lnTo>
                  <a:lnTo>
                    <a:pt x="0" y="478"/>
                  </a:lnTo>
                  <a:lnTo>
                    <a:pt x="0" y="667"/>
                  </a:lnTo>
                  <a:lnTo>
                    <a:pt x="25" y="881"/>
                  </a:lnTo>
                  <a:lnTo>
                    <a:pt x="51" y="1145"/>
                  </a:lnTo>
                  <a:lnTo>
                    <a:pt x="101" y="1434"/>
                  </a:lnTo>
                  <a:lnTo>
                    <a:pt x="164" y="1761"/>
                  </a:lnTo>
                  <a:lnTo>
                    <a:pt x="252" y="2139"/>
                  </a:lnTo>
                  <a:lnTo>
                    <a:pt x="378" y="2541"/>
                  </a:lnTo>
                  <a:lnTo>
                    <a:pt x="516" y="2994"/>
                  </a:lnTo>
                  <a:lnTo>
                    <a:pt x="692" y="3484"/>
                  </a:lnTo>
                  <a:lnTo>
                    <a:pt x="906" y="4025"/>
                  </a:lnTo>
                  <a:lnTo>
                    <a:pt x="1157" y="4604"/>
                  </a:lnTo>
                  <a:lnTo>
                    <a:pt x="1447" y="5232"/>
                  </a:lnTo>
                  <a:lnTo>
                    <a:pt x="1786" y="5912"/>
                  </a:lnTo>
                  <a:lnTo>
                    <a:pt x="2164" y="6641"/>
                  </a:lnTo>
                  <a:lnTo>
                    <a:pt x="2591" y="7408"/>
                  </a:lnTo>
                  <a:lnTo>
                    <a:pt x="3082" y="8238"/>
                  </a:lnTo>
                  <a:lnTo>
                    <a:pt x="3610" y="9119"/>
                  </a:lnTo>
                  <a:lnTo>
                    <a:pt x="4214" y="10049"/>
                  </a:lnTo>
                  <a:lnTo>
                    <a:pt x="4868" y="11043"/>
                  </a:lnTo>
                  <a:lnTo>
                    <a:pt x="5585" y="12087"/>
                  </a:lnTo>
                  <a:lnTo>
                    <a:pt x="6377" y="13181"/>
                  </a:lnTo>
                  <a:lnTo>
                    <a:pt x="7232" y="14338"/>
                  </a:lnTo>
                  <a:lnTo>
                    <a:pt x="8163" y="15558"/>
                  </a:lnTo>
                  <a:lnTo>
                    <a:pt x="9169" y="16841"/>
                  </a:lnTo>
                  <a:lnTo>
                    <a:pt x="10251" y="18187"/>
                  </a:lnTo>
                  <a:lnTo>
                    <a:pt x="11408" y="19595"/>
                  </a:lnTo>
                  <a:lnTo>
                    <a:pt x="12665" y="21067"/>
                  </a:lnTo>
                  <a:lnTo>
                    <a:pt x="13999" y="22601"/>
                  </a:lnTo>
                  <a:lnTo>
                    <a:pt x="15420" y="24211"/>
                  </a:lnTo>
                  <a:lnTo>
                    <a:pt x="16942" y="25884"/>
                  </a:lnTo>
                  <a:lnTo>
                    <a:pt x="18564" y="27632"/>
                  </a:lnTo>
                  <a:lnTo>
                    <a:pt x="20274" y="29443"/>
                  </a:lnTo>
                  <a:lnTo>
                    <a:pt x="20287" y="29431"/>
                  </a:lnTo>
                  <a:lnTo>
                    <a:pt x="18577" y="27607"/>
                  </a:lnTo>
                  <a:lnTo>
                    <a:pt x="16967" y="25871"/>
                  </a:lnTo>
                  <a:lnTo>
                    <a:pt x="15445" y="24199"/>
                  </a:lnTo>
                  <a:lnTo>
                    <a:pt x="14011" y="22589"/>
                  </a:lnTo>
                  <a:lnTo>
                    <a:pt x="12678" y="21054"/>
                  </a:lnTo>
                  <a:lnTo>
                    <a:pt x="11433" y="19583"/>
                  </a:lnTo>
                  <a:lnTo>
                    <a:pt x="10263" y="18174"/>
                  </a:lnTo>
                  <a:lnTo>
                    <a:pt x="9182" y="16828"/>
                  </a:lnTo>
                  <a:lnTo>
                    <a:pt x="8175" y="15546"/>
                  </a:lnTo>
                  <a:lnTo>
                    <a:pt x="7245" y="14326"/>
                  </a:lnTo>
                  <a:lnTo>
                    <a:pt x="6389" y="13169"/>
                  </a:lnTo>
                  <a:lnTo>
                    <a:pt x="5610" y="12062"/>
                  </a:lnTo>
                  <a:lnTo>
                    <a:pt x="4893" y="11018"/>
                  </a:lnTo>
                  <a:lnTo>
                    <a:pt x="4226" y="10037"/>
                  </a:lnTo>
                  <a:lnTo>
                    <a:pt x="3635" y="9106"/>
                  </a:lnTo>
                  <a:lnTo>
                    <a:pt x="3094" y="8226"/>
                  </a:lnTo>
                  <a:lnTo>
                    <a:pt x="2616" y="7396"/>
                  </a:lnTo>
                  <a:lnTo>
                    <a:pt x="2189" y="6629"/>
                  </a:lnTo>
                  <a:lnTo>
                    <a:pt x="1811" y="5899"/>
                  </a:lnTo>
                  <a:lnTo>
                    <a:pt x="1472" y="5220"/>
                  </a:lnTo>
                  <a:lnTo>
                    <a:pt x="1183" y="4591"/>
                  </a:lnTo>
                  <a:lnTo>
                    <a:pt x="931" y="4013"/>
                  </a:lnTo>
                  <a:lnTo>
                    <a:pt x="717" y="3472"/>
                  </a:lnTo>
                  <a:lnTo>
                    <a:pt x="541" y="2981"/>
                  </a:lnTo>
                  <a:lnTo>
                    <a:pt x="403" y="2541"/>
                  </a:lnTo>
                  <a:lnTo>
                    <a:pt x="277" y="2126"/>
                  </a:lnTo>
                  <a:lnTo>
                    <a:pt x="189" y="1761"/>
                  </a:lnTo>
                  <a:lnTo>
                    <a:pt x="126" y="1434"/>
                  </a:lnTo>
                  <a:lnTo>
                    <a:pt x="76" y="1132"/>
                  </a:lnTo>
                  <a:lnTo>
                    <a:pt x="51" y="881"/>
                  </a:lnTo>
                  <a:lnTo>
                    <a:pt x="25" y="667"/>
                  </a:lnTo>
                  <a:lnTo>
                    <a:pt x="25" y="478"/>
                  </a:lnTo>
                  <a:lnTo>
                    <a:pt x="25" y="265"/>
                  </a:lnTo>
                  <a:lnTo>
                    <a:pt x="51" y="114"/>
                  </a:lnTo>
                  <a:lnTo>
                    <a:pt x="63" y="38"/>
                  </a:lnTo>
                  <a:lnTo>
                    <a:pt x="63" y="13"/>
                  </a:lnTo>
                  <a:lnTo>
                    <a:pt x="76" y="1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4"/>
            <p:cNvSpPr/>
            <p:nvPr/>
          </p:nvSpPr>
          <p:spPr>
            <a:xfrm rot="2302679">
              <a:off x="5387053" y="-1643179"/>
              <a:ext cx="357273" cy="316937"/>
            </a:xfrm>
            <a:custGeom>
              <a:avLst/>
              <a:gdLst/>
              <a:ahLst/>
              <a:cxnLst/>
              <a:rect l="l" t="t" r="r" b="b"/>
              <a:pathLst>
                <a:path w="10691" h="9484" extrusionOk="0">
                  <a:moveTo>
                    <a:pt x="8854" y="1"/>
                  </a:moveTo>
                  <a:lnTo>
                    <a:pt x="0" y="7233"/>
                  </a:lnTo>
                  <a:lnTo>
                    <a:pt x="1836" y="9484"/>
                  </a:lnTo>
                  <a:lnTo>
                    <a:pt x="10691" y="2252"/>
                  </a:lnTo>
                  <a:lnTo>
                    <a:pt x="88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4"/>
            <p:cNvSpPr/>
            <p:nvPr/>
          </p:nvSpPr>
          <p:spPr>
            <a:xfrm rot="2302679">
              <a:off x="5349094" y="-1816135"/>
              <a:ext cx="419497" cy="385010"/>
            </a:xfrm>
            <a:custGeom>
              <a:avLst/>
              <a:gdLst/>
              <a:ahLst/>
              <a:cxnLst/>
              <a:rect l="l" t="t" r="r" b="b"/>
              <a:pathLst>
                <a:path w="12553" h="11521" extrusionOk="0">
                  <a:moveTo>
                    <a:pt x="9823" y="0"/>
                  </a:moveTo>
                  <a:lnTo>
                    <a:pt x="9710" y="26"/>
                  </a:lnTo>
                  <a:lnTo>
                    <a:pt x="9597" y="38"/>
                  </a:lnTo>
                  <a:lnTo>
                    <a:pt x="9484" y="76"/>
                  </a:lnTo>
                  <a:lnTo>
                    <a:pt x="9370" y="126"/>
                  </a:lnTo>
                  <a:lnTo>
                    <a:pt x="9157" y="227"/>
                  </a:lnTo>
                  <a:lnTo>
                    <a:pt x="8943" y="353"/>
                  </a:lnTo>
                  <a:lnTo>
                    <a:pt x="8742" y="491"/>
                  </a:lnTo>
                  <a:lnTo>
                    <a:pt x="8201" y="868"/>
                  </a:lnTo>
                  <a:lnTo>
                    <a:pt x="1233" y="6553"/>
                  </a:lnTo>
                  <a:lnTo>
                    <a:pt x="755" y="7006"/>
                  </a:lnTo>
                  <a:lnTo>
                    <a:pt x="579" y="7182"/>
                  </a:lnTo>
                  <a:lnTo>
                    <a:pt x="416" y="7358"/>
                  </a:lnTo>
                  <a:lnTo>
                    <a:pt x="265" y="7559"/>
                  </a:lnTo>
                  <a:lnTo>
                    <a:pt x="202" y="7660"/>
                  </a:lnTo>
                  <a:lnTo>
                    <a:pt x="139" y="7760"/>
                  </a:lnTo>
                  <a:lnTo>
                    <a:pt x="101" y="7861"/>
                  </a:lnTo>
                  <a:lnTo>
                    <a:pt x="63" y="7962"/>
                  </a:lnTo>
                  <a:lnTo>
                    <a:pt x="38" y="8075"/>
                  </a:lnTo>
                  <a:lnTo>
                    <a:pt x="13" y="8175"/>
                  </a:lnTo>
                  <a:lnTo>
                    <a:pt x="1" y="8389"/>
                  </a:lnTo>
                  <a:lnTo>
                    <a:pt x="13" y="8616"/>
                  </a:lnTo>
                  <a:lnTo>
                    <a:pt x="51" y="8829"/>
                  </a:lnTo>
                  <a:lnTo>
                    <a:pt x="114" y="9043"/>
                  </a:lnTo>
                  <a:lnTo>
                    <a:pt x="202" y="9245"/>
                  </a:lnTo>
                  <a:lnTo>
                    <a:pt x="302" y="9446"/>
                  </a:lnTo>
                  <a:lnTo>
                    <a:pt x="428" y="9622"/>
                  </a:lnTo>
                  <a:lnTo>
                    <a:pt x="567" y="9785"/>
                  </a:lnTo>
                  <a:lnTo>
                    <a:pt x="717" y="9949"/>
                  </a:lnTo>
                  <a:lnTo>
                    <a:pt x="881" y="10100"/>
                  </a:lnTo>
                  <a:lnTo>
                    <a:pt x="1057" y="10238"/>
                  </a:lnTo>
                  <a:lnTo>
                    <a:pt x="1233" y="10364"/>
                  </a:lnTo>
                  <a:lnTo>
                    <a:pt x="1409" y="10490"/>
                  </a:lnTo>
                  <a:lnTo>
                    <a:pt x="1598" y="10603"/>
                  </a:lnTo>
                  <a:lnTo>
                    <a:pt x="1862" y="10754"/>
                  </a:lnTo>
                  <a:lnTo>
                    <a:pt x="2114" y="10892"/>
                  </a:lnTo>
                  <a:lnTo>
                    <a:pt x="2378" y="11018"/>
                  </a:lnTo>
                  <a:lnTo>
                    <a:pt x="2654" y="11144"/>
                  </a:lnTo>
                  <a:lnTo>
                    <a:pt x="2918" y="11244"/>
                  </a:lnTo>
                  <a:lnTo>
                    <a:pt x="3195" y="11345"/>
                  </a:lnTo>
                  <a:lnTo>
                    <a:pt x="3484" y="11445"/>
                  </a:lnTo>
                  <a:lnTo>
                    <a:pt x="3761" y="11521"/>
                  </a:lnTo>
                  <a:lnTo>
                    <a:pt x="12552" y="4339"/>
                  </a:lnTo>
                  <a:lnTo>
                    <a:pt x="12540" y="4050"/>
                  </a:lnTo>
                  <a:lnTo>
                    <a:pt x="12502" y="3761"/>
                  </a:lnTo>
                  <a:lnTo>
                    <a:pt x="12464" y="3459"/>
                  </a:lnTo>
                  <a:lnTo>
                    <a:pt x="12414" y="3170"/>
                  </a:lnTo>
                  <a:lnTo>
                    <a:pt x="12351" y="2893"/>
                  </a:lnTo>
                  <a:lnTo>
                    <a:pt x="12276" y="2604"/>
                  </a:lnTo>
                  <a:lnTo>
                    <a:pt x="12188" y="2315"/>
                  </a:lnTo>
                  <a:lnTo>
                    <a:pt x="12100" y="2038"/>
                  </a:lnTo>
                  <a:lnTo>
                    <a:pt x="12024" y="1837"/>
                  </a:lnTo>
                  <a:lnTo>
                    <a:pt x="11936" y="1623"/>
                  </a:lnTo>
                  <a:lnTo>
                    <a:pt x="11848" y="1434"/>
                  </a:lnTo>
                  <a:lnTo>
                    <a:pt x="11748" y="1233"/>
                  </a:lnTo>
                  <a:lnTo>
                    <a:pt x="11634" y="1044"/>
                  </a:lnTo>
                  <a:lnTo>
                    <a:pt x="11509" y="868"/>
                  </a:lnTo>
                  <a:lnTo>
                    <a:pt x="11370" y="692"/>
                  </a:lnTo>
                  <a:lnTo>
                    <a:pt x="11207" y="541"/>
                  </a:lnTo>
                  <a:lnTo>
                    <a:pt x="11043" y="390"/>
                  </a:lnTo>
                  <a:lnTo>
                    <a:pt x="10867" y="277"/>
                  </a:lnTo>
                  <a:lnTo>
                    <a:pt x="10666" y="164"/>
                  </a:lnTo>
                  <a:lnTo>
                    <a:pt x="10465" y="88"/>
                  </a:lnTo>
                  <a:lnTo>
                    <a:pt x="10251" y="26"/>
                  </a:lnTo>
                  <a:lnTo>
                    <a:pt x="100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4"/>
            <p:cNvSpPr/>
            <p:nvPr/>
          </p:nvSpPr>
          <p:spPr>
            <a:xfrm rot="2302679">
              <a:off x="5387053" y="-1643179"/>
              <a:ext cx="357273" cy="316937"/>
            </a:xfrm>
            <a:custGeom>
              <a:avLst/>
              <a:gdLst/>
              <a:ahLst/>
              <a:cxnLst/>
              <a:rect l="l" t="t" r="r" b="b"/>
              <a:pathLst>
                <a:path w="10691" h="9484" extrusionOk="0">
                  <a:moveTo>
                    <a:pt x="8854" y="1"/>
                  </a:moveTo>
                  <a:lnTo>
                    <a:pt x="0" y="7233"/>
                  </a:lnTo>
                  <a:lnTo>
                    <a:pt x="1836" y="9484"/>
                  </a:lnTo>
                  <a:lnTo>
                    <a:pt x="10691" y="2252"/>
                  </a:lnTo>
                  <a:lnTo>
                    <a:pt x="8854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9" name="Google Shape;2019;p24"/>
          <p:cNvGrpSpPr/>
          <p:nvPr/>
        </p:nvGrpSpPr>
        <p:grpSpPr>
          <a:xfrm>
            <a:off x="152209" y="3384053"/>
            <a:ext cx="225078" cy="277383"/>
            <a:chOff x="3651275" y="-2038524"/>
            <a:chExt cx="1097407" cy="1352428"/>
          </a:xfrm>
        </p:grpSpPr>
        <p:sp>
          <p:nvSpPr>
            <p:cNvPr id="2020" name="Google Shape;2020;p24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extrusionOk="0">
                  <a:moveTo>
                    <a:pt x="2534" y="0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4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extrusionOk="0">
                  <a:moveTo>
                    <a:pt x="2534" y="0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4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fill="none" extrusionOk="0">
                  <a:moveTo>
                    <a:pt x="0" y="1297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4"/>
            <p:cNvSpPr/>
            <p:nvPr/>
          </p:nvSpPr>
          <p:spPr>
            <a:xfrm>
              <a:off x="3651275" y="-2038524"/>
              <a:ext cx="1097407" cy="947199"/>
            </a:xfrm>
            <a:custGeom>
              <a:avLst/>
              <a:gdLst/>
              <a:ahLst/>
              <a:cxnLst/>
              <a:rect l="l" t="t" r="r" b="b"/>
              <a:pathLst>
                <a:path w="11726" h="10121" extrusionOk="0">
                  <a:moveTo>
                    <a:pt x="5892" y="1"/>
                  </a:moveTo>
                  <a:lnTo>
                    <a:pt x="5642" y="15"/>
                  </a:lnTo>
                  <a:lnTo>
                    <a:pt x="5392" y="45"/>
                  </a:lnTo>
                  <a:lnTo>
                    <a:pt x="5141" y="89"/>
                  </a:lnTo>
                  <a:lnTo>
                    <a:pt x="4905" y="133"/>
                  </a:lnTo>
                  <a:lnTo>
                    <a:pt x="4670" y="192"/>
                  </a:lnTo>
                  <a:lnTo>
                    <a:pt x="4434" y="266"/>
                  </a:lnTo>
                  <a:lnTo>
                    <a:pt x="4198" y="340"/>
                  </a:lnTo>
                  <a:lnTo>
                    <a:pt x="3963" y="443"/>
                  </a:lnTo>
                  <a:lnTo>
                    <a:pt x="3742" y="531"/>
                  </a:lnTo>
                  <a:lnTo>
                    <a:pt x="3521" y="649"/>
                  </a:lnTo>
                  <a:lnTo>
                    <a:pt x="3315" y="767"/>
                  </a:lnTo>
                  <a:lnTo>
                    <a:pt x="3094" y="885"/>
                  </a:lnTo>
                  <a:lnTo>
                    <a:pt x="2887" y="1017"/>
                  </a:lnTo>
                  <a:lnTo>
                    <a:pt x="2681" y="1164"/>
                  </a:lnTo>
                  <a:lnTo>
                    <a:pt x="2490" y="1312"/>
                  </a:lnTo>
                  <a:lnTo>
                    <a:pt x="2298" y="1474"/>
                  </a:lnTo>
                  <a:lnTo>
                    <a:pt x="2121" y="1650"/>
                  </a:lnTo>
                  <a:lnTo>
                    <a:pt x="1930" y="1827"/>
                  </a:lnTo>
                  <a:lnTo>
                    <a:pt x="1753" y="2004"/>
                  </a:lnTo>
                  <a:lnTo>
                    <a:pt x="1591" y="2196"/>
                  </a:lnTo>
                  <a:lnTo>
                    <a:pt x="1429" y="2387"/>
                  </a:lnTo>
                  <a:lnTo>
                    <a:pt x="1282" y="2593"/>
                  </a:lnTo>
                  <a:lnTo>
                    <a:pt x="1135" y="2799"/>
                  </a:lnTo>
                  <a:lnTo>
                    <a:pt x="987" y="3020"/>
                  </a:lnTo>
                  <a:lnTo>
                    <a:pt x="855" y="3241"/>
                  </a:lnTo>
                  <a:lnTo>
                    <a:pt x="722" y="3477"/>
                  </a:lnTo>
                  <a:lnTo>
                    <a:pt x="604" y="3698"/>
                  </a:lnTo>
                  <a:lnTo>
                    <a:pt x="428" y="4125"/>
                  </a:lnTo>
                  <a:lnTo>
                    <a:pt x="265" y="4567"/>
                  </a:lnTo>
                  <a:lnTo>
                    <a:pt x="148" y="5009"/>
                  </a:lnTo>
                  <a:lnTo>
                    <a:pt x="103" y="5230"/>
                  </a:lnTo>
                  <a:lnTo>
                    <a:pt x="59" y="5451"/>
                  </a:lnTo>
                  <a:lnTo>
                    <a:pt x="30" y="5672"/>
                  </a:lnTo>
                  <a:lnTo>
                    <a:pt x="0" y="5907"/>
                  </a:lnTo>
                  <a:lnTo>
                    <a:pt x="0" y="6128"/>
                  </a:lnTo>
                  <a:lnTo>
                    <a:pt x="0" y="6349"/>
                  </a:lnTo>
                  <a:lnTo>
                    <a:pt x="0" y="6585"/>
                  </a:lnTo>
                  <a:lnTo>
                    <a:pt x="30" y="6806"/>
                  </a:lnTo>
                  <a:lnTo>
                    <a:pt x="59" y="7027"/>
                  </a:lnTo>
                  <a:lnTo>
                    <a:pt x="103" y="7233"/>
                  </a:lnTo>
                  <a:lnTo>
                    <a:pt x="148" y="7454"/>
                  </a:lnTo>
                  <a:lnTo>
                    <a:pt x="221" y="7675"/>
                  </a:lnTo>
                  <a:lnTo>
                    <a:pt x="295" y="7881"/>
                  </a:lnTo>
                  <a:lnTo>
                    <a:pt x="383" y="8073"/>
                  </a:lnTo>
                  <a:lnTo>
                    <a:pt x="486" y="8279"/>
                  </a:lnTo>
                  <a:lnTo>
                    <a:pt x="604" y="8471"/>
                  </a:lnTo>
                  <a:lnTo>
                    <a:pt x="722" y="8647"/>
                  </a:lnTo>
                  <a:lnTo>
                    <a:pt x="855" y="8824"/>
                  </a:lnTo>
                  <a:lnTo>
                    <a:pt x="1002" y="9001"/>
                  </a:lnTo>
                  <a:lnTo>
                    <a:pt x="1149" y="9148"/>
                  </a:lnTo>
                  <a:lnTo>
                    <a:pt x="1311" y="9295"/>
                  </a:lnTo>
                  <a:lnTo>
                    <a:pt x="1488" y="9443"/>
                  </a:lnTo>
                  <a:lnTo>
                    <a:pt x="1665" y="9561"/>
                  </a:lnTo>
                  <a:lnTo>
                    <a:pt x="1856" y="9678"/>
                  </a:lnTo>
                  <a:lnTo>
                    <a:pt x="2048" y="9782"/>
                  </a:lnTo>
                  <a:lnTo>
                    <a:pt x="2254" y="9870"/>
                  </a:lnTo>
                  <a:lnTo>
                    <a:pt x="2490" y="9958"/>
                  </a:lnTo>
                  <a:lnTo>
                    <a:pt x="2725" y="10017"/>
                  </a:lnTo>
                  <a:lnTo>
                    <a:pt x="2976" y="10061"/>
                  </a:lnTo>
                  <a:lnTo>
                    <a:pt x="3226" y="10091"/>
                  </a:lnTo>
                  <a:lnTo>
                    <a:pt x="3477" y="10106"/>
                  </a:lnTo>
                  <a:lnTo>
                    <a:pt x="3727" y="10120"/>
                  </a:lnTo>
                  <a:lnTo>
                    <a:pt x="3977" y="10106"/>
                  </a:lnTo>
                  <a:lnTo>
                    <a:pt x="4243" y="10076"/>
                  </a:lnTo>
                  <a:lnTo>
                    <a:pt x="4493" y="10047"/>
                  </a:lnTo>
                  <a:lnTo>
                    <a:pt x="4743" y="10002"/>
                  </a:lnTo>
                  <a:lnTo>
                    <a:pt x="5009" y="9944"/>
                  </a:lnTo>
                  <a:lnTo>
                    <a:pt x="5259" y="9870"/>
                  </a:lnTo>
                  <a:lnTo>
                    <a:pt x="5760" y="9708"/>
                  </a:lnTo>
                  <a:lnTo>
                    <a:pt x="6246" y="9531"/>
                  </a:lnTo>
                  <a:lnTo>
                    <a:pt x="6703" y="9340"/>
                  </a:lnTo>
                  <a:lnTo>
                    <a:pt x="7130" y="9119"/>
                  </a:lnTo>
                  <a:lnTo>
                    <a:pt x="7572" y="8898"/>
                  </a:lnTo>
                  <a:lnTo>
                    <a:pt x="7984" y="8662"/>
                  </a:lnTo>
                  <a:lnTo>
                    <a:pt x="8397" y="8397"/>
                  </a:lnTo>
                  <a:lnTo>
                    <a:pt x="8809" y="8132"/>
                  </a:lnTo>
                  <a:lnTo>
                    <a:pt x="9192" y="7837"/>
                  </a:lnTo>
                  <a:lnTo>
                    <a:pt x="9575" y="7543"/>
                  </a:lnTo>
                  <a:lnTo>
                    <a:pt x="9825" y="7336"/>
                  </a:lnTo>
                  <a:lnTo>
                    <a:pt x="10076" y="7115"/>
                  </a:lnTo>
                  <a:lnTo>
                    <a:pt x="10297" y="6894"/>
                  </a:lnTo>
                  <a:lnTo>
                    <a:pt x="10532" y="6673"/>
                  </a:lnTo>
                  <a:lnTo>
                    <a:pt x="10739" y="6423"/>
                  </a:lnTo>
                  <a:lnTo>
                    <a:pt x="10945" y="6173"/>
                  </a:lnTo>
                  <a:lnTo>
                    <a:pt x="11122" y="5922"/>
                  </a:lnTo>
                  <a:lnTo>
                    <a:pt x="11284" y="5642"/>
                  </a:lnTo>
                  <a:lnTo>
                    <a:pt x="11431" y="5362"/>
                  </a:lnTo>
                  <a:lnTo>
                    <a:pt x="11549" y="5068"/>
                  </a:lnTo>
                  <a:lnTo>
                    <a:pt x="11637" y="4759"/>
                  </a:lnTo>
                  <a:lnTo>
                    <a:pt x="11696" y="4449"/>
                  </a:lnTo>
                  <a:lnTo>
                    <a:pt x="11726" y="4140"/>
                  </a:lnTo>
                  <a:lnTo>
                    <a:pt x="11726" y="3993"/>
                  </a:lnTo>
                  <a:lnTo>
                    <a:pt x="11711" y="3831"/>
                  </a:lnTo>
                  <a:lnTo>
                    <a:pt x="11696" y="3683"/>
                  </a:lnTo>
                  <a:lnTo>
                    <a:pt x="11667" y="3536"/>
                  </a:lnTo>
                  <a:lnTo>
                    <a:pt x="11622" y="3389"/>
                  </a:lnTo>
                  <a:lnTo>
                    <a:pt x="11578" y="3241"/>
                  </a:lnTo>
                  <a:lnTo>
                    <a:pt x="11519" y="3094"/>
                  </a:lnTo>
                  <a:lnTo>
                    <a:pt x="11446" y="2932"/>
                  </a:lnTo>
                  <a:lnTo>
                    <a:pt x="11357" y="2799"/>
                  </a:lnTo>
                  <a:lnTo>
                    <a:pt x="11269" y="2652"/>
                  </a:lnTo>
                  <a:lnTo>
                    <a:pt x="11063" y="2387"/>
                  </a:lnTo>
                  <a:lnTo>
                    <a:pt x="10827" y="2137"/>
                  </a:lnTo>
                  <a:lnTo>
                    <a:pt x="10650" y="1945"/>
                  </a:lnTo>
                  <a:lnTo>
                    <a:pt x="10459" y="1768"/>
                  </a:lnTo>
                  <a:lnTo>
                    <a:pt x="10253" y="1592"/>
                  </a:lnTo>
                  <a:lnTo>
                    <a:pt x="10046" y="1415"/>
                  </a:lnTo>
                  <a:lnTo>
                    <a:pt x="9840" y="1253"/>
                  </a:lnTo>
                  <a:lnTo>
                    <a:pt x="9619" y="1105"/>
                  </a:lnTo>
                  <a:lnTo>
                    <a:pt x="9398" y="958"/>
                  </a:lnTo>
                  <a:lnTo>
                    <a:pt x="9177" y="826"/>
                  </a:lnTo>
                  <a:lnTo>
                    <a:pt x="8942" y="693"/>
                  </a:lnTo>
                  <a:lnTo>
                    <a:pt x="8691" y="575"/>
                  </a:lnTo>
                  <a:lnTo>
                    <a:pt x="8455" y="472"/>
                  </a:lnTo>
                  <a:lnTo>
                    <a:pt x="8205" y="369"/>
                  </a:lnTo>
                  <a:lnTo>
                    <a:pt x="7955" y="281"/>
                  </a:lnTo>
                  <a:lnTo>
                    <a:pt x="7689" y="207"/>
                  </a:lnTo>
                  <a:lnTo>
                    <a:pt x="7424" y="133"/>
                  </a:lnTo>
                  <a:lnTo>
                    <a:pt x="7159" y="89"/>
                  </a:lnTo>
                  <a:lnTo>
                    <a:pt x="6909" y="45"/>
                  </a:lnTo>
                  <a:lnTo>
                    <a:pt x="6644" y="15"/>
                  </a:lnTo>
                  <a:lnTo>
                    <a:pt x="63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3651275" y="-2038524"/>
              <a:ext cx="1097407" cy="947199"/>
            </a:xfrm>
            <a:custGeom>
              <a:avLst/>
              <a:gdLst/>
              <a:ahLst/>
              <a:cxnLst/>
              <a:rect l="l" t="t" r="r" b="b"/>
              <a:pathLst>
                <a:path w="11726" h="10121" fill="none" extrusionOk="0">
                  <a:moveTo>
                    <a:pt x="604" y="3698"/>
                  </a:moveTo>
                  <a:lnTo>
                    <a:pt x="604" y="3698"/>
                  </a:lnTo>
                  <a:lnTo>
                    <a:pt x="428" y="4125"/>
                  </a:lnTo>
                  <a:lnTo>
                    <a:pt x="265" y="4567"/>
                  </a:lnTo>
                  <a:lnTo>
                    <a:pt x="148" y="5009"/>
                  </a:lnTo>
                  <a:lnTo>
                    <a:pt x="103" y="5230"/>
                  </a:lnTo>
                  <a:lnTo>
                    <a:pt x="59" y="5451"/>
                  </a:lnTo>
                  <a:lnTo>
                    <a:pt x="30" y="5672"/>
                  </a:lnTo>
                  <a:lnTo>
                    <a:pt x="0" y="5907"/>
                  </a:lnTo>
                  <a:lnTo>
                    <a:pt x="0" y="6128"/>
                  </a:lnTo>
                  <a:lnTo>
                    <a:pt x="0" y="6349"/>
                  </a:lnTo>
                  <a:lnTo>
                    <a:pt x="0" y="6585"/>
                  </a:lnTo>
                  <a:lnTo>
                    <a:pt x="30" y="6806"/>
                  </a:lnTo>
                  <a:lnTo>
                    <a:pt x="59" y="7027"/>
                  </a:lnTo>
                  <a:lnTo>
                    <a:pt x="103" y="7233"/>
                  </a:lnTo>
                  <a:lnTo>
                    <a:pt x="103" y="7233"/>
                  </a:lnTo>
                  <a:lnTo>
                    <a:pt x="148" y="7454"/>
                  </a:lnTo>
                  <a:lnTo>
                    <a:pt x="221" y="7675"/>
                  </a:lnTo>
                  <a:lnTo>
                    <a:pt x="295" y="7881"/>
                  </a:lnTo>
                  <a:lnTo>
                    <a:pt x="383" y="8073"/>
                  </a:lnTo>
                  <a:lnTo>
                    <a:pt x="486" y="8279"/>
                  </a:lnTo>
                  <a:lnTo>
                    <a:pt x="604" y="8471"/>
                  </a:lnTo>
                  <a:lnTo>
                    <a:pt x="722" y="8647"/>
                  </a:lnTo>
                  <a:lnTo>
                    <a:pt x="855" y="8824"/>
                  </a:lnTo>
                  <a:lnTo>
                    <a:pt x="1002" y="9001"/>
                  </a:lnTo>
                  <a:lnTo>
                    <a:pt x="1149" y="9148"/>
                  </a:lnTo>
                  <a:lnTo>
                    <a:pt x="1311" y="9295"/>
                  </a:lnTo>
                  <a:lnTo>
                    <a:pt x="1488" y="9443"/>
                  </a:lnTo>
                  <a:lnTo>
                    <a:pt x="1665" y="9561"/>
                  </a:lnTo>
                  <a:lnTo>
                    <a:pt x="1856" y="9678"/>
                  </a:lnTo>
                  <a:lnTo>
                    <a:pt x="2048" y="9782"/>
                  </a:lnTo>
                  <a:lnTo>
                    <a:pt x="2254" y="9870"/>
                  </a:lnTo>
                  <a:lnTo>
                    <a:pt x="2254" y="9870"/>
                  </a:lnTo>
                  <a:lnTo>
                    <a:pt x="2490" y="9958"/>
                  </a:lnTo>
                  <a:lnTo>
                    <a:pt x="2725" y="10017"/>
                  </a:lnTo>
                  <a:lnTo>
                    <a:pt x="2976" y="10061"/>
                  </a:lnTo>
                  <a:lnTo>
                    <a:pt x="3226" y="10091"/>
                  </a:lnTo>
                  <a:lnTo>
                    <a:pt x="3477" y="10106"/>
                  </a:lnTo>
                  <a:lnTo>
                    <a:pt x="3727" y="10120"/>
                  </a:lnTo>
                  <a:lnTo>
                    <a:pt x="3977" y="10106"/>
                  </a:lnTo>
                  <a:lnTo>
                    <a:pt x="4243" y="10076"/>
                  </a:lnTo>
                  <a:lnTo>
                    <a:pt x="4493" y="10047"/>
                  </a:lnTo>
                  <a:lnTo>
                    <a:pt x="4743" y="10002"/>
                  </a:lnTo>
                  <a:lnTo>
                    <a:pt x="5009" y="9944"/>
                  </a:lnTo>
                  <a:lnTo>
                    <a:pt x="5259" y="9870"/>
                  </a:lnTo>
                  <a:lnTo>
                    <a:pt x="5760" y="9708"/>
                  </a:lnTo>
                  <a:lnTo>
                    <a:pt x="6246" y="9531"/>
                  </a:lnTo>
                  <a:lnTo>
                    <a:pt x="6246" y="9531"/>
                  </a:lnTo>
                  <a:lnTo>
                    <a:pt x="6703" y="9340"/>
                  </a:lnTo>
                  <a:lnTo>
                    <a:pt x="7130" y="9119"/>
                  </a:lnTo>
                  <a:lnTo>
                    <a:pt x="7572" y="8898"/>
                  </a:lnTo>
                  <a:lnTo>
                    <a:pt x="7984" y="8662"/>
                  </a:lnTo>
                  <a:lnTo>
                    <a:pt x="8397" y="8397"/>
                  </a:lnTo>
                  <a:lnTo>
                    <a:pt x="8809" y="8132"/>
                  </a:lnTo>
                  <a:lnTo>
                    <a:pt x="9192" y="7837"/>
                  </a:lnTo>
                  <a:lnTo>
                    <a:pt x="9575" y="7543"/>
                  </a:lnTo>
                  <a:lnTo>
                    <a:pt x="9575" y="7543"/>
                  </a:lnTo>
                  <a:lnTo>
                    <a:pt x="9825" y="7336"/>
                  </a:lnTo>
                  <a:lnTo>
                    <a:pt x="10076" y="7115"/>
                  </a:lnTo>
                  <a:lnTo>
                    <a:pt x="10297" y="6894"/>
                  </a:lnTo>
                  <a:lnTo>
                    <a:pt x="10532" y="6673"/>
                  </a:lnTo>
                  <a:lnTo>
                    <a:pt x="10739" y="6423"/>
                  </a:lnTo>
                  <a:lnTo>
                    <a:pt x="10945" y="6173"/>
                  </a:lnTo>
                  <a:lnTo>
                    <a:pt x="11122" y="5922"/>
                  </a:lnTo>
                  <a:lnTo>
                    <a:pt x="11284" y="5642"/>
                  </a:lnTo>
                  <a:lnTo>
                    <a:pt x="11284" y="5642"/>
                  </a:lnTo>
                  <a:lnTo>
                    <a:pt x="11431" y="5362"/>
                  </a:lnTo>
                  <a:lnTo>
                    <a:pt x="11549" y="5068"/>
                  </a:lnTo>
                  <a:lnTo>
                    <a:pt x="11637" y="4759"/>
                  </a:lnTo>
                  <a:lnTo>
                    <a:pt x="11696" y="4449"/>
                  </a:lnTo>
                  <a:lnTo>
                    <a:pt x="11726" y="4140"/>
                  </a:lnTo>
                  <a:lnTo>
                    <a:pt x="11726" y="3993"/>
                  </a:lnTo>
                  <a:lnTo>
                    <a:pt x="11711" y="3831"/>
                  </a:lnTo>
                  <a:lnTo>
                    <a:pt x="11696" y="3683"/>
                  </a:lnTo>
                  <a:lnTo>
                    <a:pt x="11667" y="3536"/>
                  </a:lnTo>
                  <a:lnTo>
                    <a:pt x="11622" y="3389"/>
                  </a:lnTo>
                  <a:lnTo>
                    <a:pt x="11578" y="3241"/>
                  </a:lnTo>
                  <a:lnTo>
                    <a:pt x="11578" y="3241"/>
                  </a:lnTo>
                  <a:lnTo>
                    <a:pt x="11519" y="3094"/>
                  </a:lnTo>
                  <a:lnTo>
                    <a:pt x="11446" y="2932"/>
                  </a:lnTo>
                  <a:lnTo>
                    <a:pt x="11357" y="2799"/>
                  </a:lnTo>
                  <a:lnTo>
                    <a:pt x="11269" y="2652"/>
                  </a:lnTo>
                  <a:lnTo>
                    <a:pt x="11063" y="2387"/>
                  </a:lnTo>
                  <a:lnTo>
                    <a:pt x="10827" y="2137"/>
                  </a:lnTo>
                  <a:lnTo>
                    <a:pt x="10827" y="2137"/>
                  </a:lnTo>
                  <a:lnTo>
                    <a:pt x="10650" y="1945"/>
                  </a:lnTo>
                  <a:lnTo>
                    <a:pt x="10459" y="1768"/>
                  </a:lnTo>
                  <a:lnTo>
                    <a:pt x="10253" y="1592"/>
                  </a:lnTo>
                  <a:lnTo>
                    <a:pt x="10046" y="1415"/>
                  </a:lnTo>
                  <a:lnTo>
                    <a:pt x="9840" y="1253"/>
                  </a:lnTo>
                  <a:lnTo>
                    <a:pt x="9619" y="1105"/>
                  </a:lnTo>
                  <a:lnTo>
                    <a:pt x="9398" y="958"/>
                  </a:lnTo>
                  <a:lnTo>
                    <a:pt x="9177" y="826"/>
                  </a:lnTo>
                  <a:lnTo>
                    <a:pt x="8942" y="693"/>
                  </a:lnTo>
                  <a:lnTo>
                    <a:pt x="8691" y="575"/>
                  </a:lnTo>
                  <a:lnTo>
                    <a:pt x="8455" y="472"/>
                  </a:lnTo>
                  <a:lnTo>
                    <a:pt x="8205" y="369"/>
                  </a:lnTo>
                  <a:lnTo>
                    <a:pt x="7955" y="281"/>
                  </a:lnTo>
                  <a:lnTo>
                    <a:pt x="7689" y="207"/>
                  </a:lnTo>
                  <a:lnTo>
                    <a:pt x="7424" y="133"/>
                  </a:lnTo>
                  <a:lnTo>
                    <a:pt x="7159" y="89"/>
                  </a:lnTo>
                  <a:lnTo>
                    <a:pt x="7159" y="89"/>
                  </a:lnTo>
                  <a:lnTo>
                    <a:pt x="6909" y="45"/>
                  </a:lnTo>
                  <a:lnTo>
                    <a:pt x="6644" y="15"/>
                  </a:lnTo>
                  <a:lnTo>
                    <a:pt x="6393" y="1"/>
                  </a:lnTo>
                  <a:lnTo>
                    <a:pt x="6143" y="1"/>
                  </a:lnTo>
                  <a:lnTo>
                    <a:pt x="5892" y="1"/>
                  </a:lnTo>
                  <a:lnTo>
                    <a:pt x="5642" y="15"/>
                  </a:lnTo>
                  <a:lnTo>
                    <a:pt x="5392" y="45"/>
                  </a:lnTo>
                  <a:lnTo>
                    <a:pt x="5141" y="89"/>
                  </a:lnTo>
                  <a:lnTo>
                    <a:pt x="4905" y="133"/>
                  </a:lnTo>
                  <a:lnTo>
                    <a:pt x="4670" y="192"/>
                  </a:lnTo>
                  <a:lnTo>
                    <a:pt x="4434" y="266"/>
                  </a:lnTo>
                  <a:lnTo>
                    <a:pt x="4198" y="340"/>
                  </a:lnTo>
                  <a:lnTo>
                    <a:pt x="3963" y="443"/>
                  </a:lnTo>
                  <a:lnTo>
                    <a:pt x="3742" y="531"/>
                  </a:lnTo>
                  <a:lnTo>
                    <a:pt x="3521" y="649"/>
                  </a:lnTo>
                  <a:lnTo>
                    <a:pt x="3315" y="767"/>
                  </a:lnTo>
                  <a:lnTo>
                    <a:pt x="3094" y="885"/>
                  </a:lnTo>
                  <a:lnTo>
                    <a:pt x="2887" y="1017"/>
                  </a:lnTo>
                  <a:lnTo>
                    <a:pt x="2681" y="1164"/>
                  </a:lnTo>
                  <a:lnTo>
                    <a:pt x="2490" y="1312"/>
                  </a:lnTo>
                  <a:lnTo>
                    <a:pt x="2298" y="1474"/>
                  </a:lnTo>
                  <a:lnTo>
                    <a:pt x="2121" y="1650"/>
                  </a:lnTo>
                  <a:lnTo>
                    <a:pt x="1930" y="1827"/>
                  </a:lnTo>
                  <a:lnTo>
                    <a:pt x="1753" y="2004"/>
                  </a:lnTo>
                  <a:lnTo>
                    <a:pt x="1591" y="2196"/>
                  </a:lnTo>
                  <a:lnTo>
                    <a:pt x="1429" y="2387"/>
                  </a:lnTo>
                  <a:lnTo>
                    <a:pt x="1282" y="2593"/>
                  </a:lnTo>
                  <a:lnTo>
                    <a:pt x="1135" y="2799"/>
                  </a:lnTo>
                  <a:lnTo>
                    <a:pt x="987" y="3020"/>
                  </a:lnTo>
                  <a:lnTo>
                    <a:pt x="855" y="3241"/>
                  </a:lnTo>
                  <a:lnTo>
                    <a:pt x="722" y="3477"/>
                  </a:lnTo>
                  <a:lnTo>
                    <a:pt x="604" y="3698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4361225" y="-1918546"/>
              <a:ext cx="85539" cy="55217"/>
            </a:xfrm>
            <a:custGeom>
              <a:avLst/>
              <a:gdLst/>
              <a:ahLst/>
              <a:cxnLst/>
              <a:rect l="l" t="t" r="r" b="b"/>
              <a:pathLst>
                <a:path w="914" h="590" extrusionOk="0">
                  <a:moveTo>
                    <a:pt x="15" y="0"/>
                  </a:moveTo>
                  <a:lnTo>
                    <a:pt x="0" y="30"/>
                  </a:lnTo>
                  <a:lnTo>
                    <a:pt x="0" y="59"/>
                  </a:lnTo>
                  <a:lnTo>
                    <a:pt x="30" y="89"/>
                  </a:lnTo>
                  <a:lnTo>
                    <a:pt x="251" y="177"/>
                  </a:lnTo>
                  <a:lnTo>
                    <a:pt x="457" y="280"/>
                  </a:lnTo>
                  <a:lnTo>
                    <a:pt x="648" y="413"/>
                  </a:lnTo>
                  <a:lnTo>
                    <a:pt x="825" y="575"/>
                  </a:lnTo>
                  <a:lnTo>
                    <a:pt x="855" y="589"/>
                  </a:lnTo>
                  <a:lnTo>
                    <a:pt x="884" y="589"/>
                  </a:lnTo>
                  <a:lnTo>
                    <a:pt x="914" y="560"/>
                  </a:lnTo>
                  <a:lnTo>
                    <a:pt x="914" y="516"/>
                  </a:lnTo>
                  <a:lnTo>
                    <a:pt x="840" y="413"/>
                  </a:lnTo>
                  <a:lnTo>
                    <a:pt x="752" y="310"/>
                  </a:lnTo>
                  <a:lnTo>
                    <a:pt x="648" y="221"/>
                  </a:lnTo>
                  <a:lnTo>
                    <a:pt x="545" y="148"/>
                  </a:lnTo>
                  <a:lnTo>
                    <a:pt x="428" y="89"/>
                  </a:lnTo>
                  <a:lnTo>
                    <a:pt x="310" y="44"/>
                  </a:lnTo>
                  <a:lnTo>
                    <a:pt x="177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4380504" y="-1799971"/>
              <a:ext cx="62142" cy="42769"/>
            </a:xfrm>
            <a:custGeom>
              <a:avLst/>
              <a:gdLst/>
              <a:ahLst/>
              <a:cxnLst/>
              <a:rect l="l" t="t" r="r" b="b"/>
              <a:pathLst>
                <a:path w="664" h="457" extrusionOk="0">
                  <a:moveTo>
                    <a:pt x="45" y="0"/>
                  </a:moveTo>
                  <a:lnTo>
                    <a:pt x="15" y="15"/>
                  </a:lnTo>
                  <a:lnTo>
                    <a:pt x="1" y="44"/>
                  </a:lnTo>
                  <a:lnTo>
                    <a:pt x="1" y="74"/>
                  </a:lnTo>
                  <a:lnTo>
                    <a:pt x="30" y="103"/>
                  </a:lnTo>
                  <a:lnTo>
                    <a:pt x="177" y="162"/>
                  </a:lnTo>
                  <a:lnTo>
                    <a:pt x="310" y="236"/>
                  </a:lnTo>
                  <a:lnTo>
                    <a:pt x="442" y="339"/>
                  </a:lnTo>
                  <a:lnTo>
                    <a:pt x="575" y="442"/>
                  </a:lnTo>
                  <a:lnTo>
                    <a:pt x="605" y="457"/>
                  </a:lnTo>
                  <a:lnTo>
                    <a:pt x="634" y="442"/>
                  </a:lnTo>
                  <a:lnTo>
                    <a:pt x="663" y="412"/>
                  </a:lnTo>
                  <a:lnTo>
                    <a:pt x="649" y="383"/>
                  </a:lnTo>
                  <a:lnTo>
                    <a:pt x="605" y="295"/>
                  </a:lnTo>
                  <a:lnTo>
                    <a:pt x="546" y="221"/>
                  </a:lnTo>
                  <a:lnTo>
                    <a:pt x="472" y="162"/>
                  </a:lnTo>
                  <a:lnTo>
                    <a:pt x="398" y="103"/>
                  </a:lnTo>
                  <a:lnTo>
                    <a:pt x="310" y="59"/>
                  </a:lnTo>
                  <a:lnTo>
                    <a:pt x="222" y="29"/>
                  </a:lnTo>
                  <a:lnTo>
                    <a:pt x="133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4508718" y="-1817940"/>
              <a:ext cx="58024" cy="51099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45" y="1"/>
                  </a:moveTo>
                  <a:lnTo>
                    <a:pt x="15" y="15"/>
                  </a:lnTo>
                  <a:lnTo>
                    <a:pt x="0" y="45"/>
                  </a:lnTo>
                  <a:lnTo>
                    <a:pt x="0" y="74"/>
                  </a:lnTo>
                  <a:lnTo>
                    <a:pt x="15" y="89"/>
                  </a:lnTo>
                  <a:lnTo>
                    <a:pt x="163" y="177"/>
                  </a:lnTo>
                  <a:lnTo>
                    <a:pt x="295" y="280"/>
                  </a:lnTo>
                  <a:lnTo>
                    <a:pt x="413" y="398"/>
                  </a:lnTo>
                  <a:lnTo>
                    <a:pt x="531" y="531"/>
                  </a:lnTo>
                  <a:lnTo>
                    <a:pt x="546" y="546"/>
                  </a:lnTo>
                  <a:lnTo>
                    <a:pt x="575" y="546"/>
                  </a:lnTo>
                  <a:lnTo>
                    <a:pt x="604" y="516"/>
                  </a:lnTo>
                  <a:lnTo>
                    <a:pt x="619" y="472"/>
                  </a:lnTo>
                  <a:lnTo>
                    <a:pt x="575" y="384"/>
                  </a:lnTo>
                  <a:lnTo>
                    <a:pt x="531" y="310"/>
                  </a:lnTo>
                  <a:lnTo>
                    <a:pt x="472" y="221"/>
                  </a:lnTo>
                  <a:lnTo>
                    <a:pt x="398" y="163"/>
                  </a:lnTo>
                  <a:lnTo>
                    <a:pt x="325" y="104"/>
                  </a:lnTo>
                  <a:lnTo>
                    <a:pt x="236" y="59"/>
                  </a:lnTo>
                  <a:lnTo>
                    <a:pt x="148" y="3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4182006" y="-1911714"/>
              <a:ext cx="68974" cy="38745"/>
            </a:xfrm>
            <a:custGeom>
              <a:avLst/>
              <a:gdLst/>
              <a:ahLst/>
              <a:cxnLst/>
              <a:rect l="l" t="t" r="r" b="b"/>
              <a:pathLst>
                <a:path w="737" h="414" extrusionOk="0">
                  <a:moveTo>
                    <a:pt x="148" y="1"/>
                  </a:moveTo>
                  <a:lnTo>
                    <a:pt x="45" y="16"/>
                  </a:lnTo>
                  <a:lnTo>
                    <a:pt x="15" y="30"/>
                  </a:lnTo>
                  <a:lnTo>
                    <a:pt x="0" y="60"/>
                  </a:lnTo>
                  <a:lnTo>
                    <a:pt x="15" y="89"/>
                  </a:lnTo>
                  <a:lnTo>
                    <a:pt x="45" y="104"/>
                  </a:lnTo>
                  <a:lnTo>
                    <a:pt x="207" y="133"/>
                  </a:lnTo>
                  <a:lnTo>
                    <a:pt x="369" y="207"/>
                  </a:lnTo>
                  <a:lnTo>
                    <a:pt x="516" y="281"/>
                  </a:lnTo>
                  <a:lnTo>
                    <a:pt x="649" y="399"/>
                  </a:lnTo>
                  <a:lnTo>
                    <a:pt x="678" y="413"/>
                  </a:lnTo>
                  <a:lnTo>
                    <a:pt x="707" y="399"/>
                  </a:lnTo>
                  <a:lnTo>
                    <a:pt x="737" y="369"/>
                  </a:lnTo>
                  <a:lnTo>
                    <a:pt x="737" y="340"/>
                  </a:lnTo>
                  <a:lnTo>
                    <a:pt x="678" y="251"/>
                  </a:lnTo>
                  <a:lnTo>
                    <a:pt x="604" y="178"/>
                  </a:lnTo>
                  <a:lnTo>
                    <a:pt x="531" y="104"/>
                  </a:lnTo>
                  <a:lnTo>
                    <a:pt x="442" y="60"/>
                  </a:lnTo>
                  <a:lnTo>
                    <a:pt x="339" y="1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4113033" y="-1816536"/>
              <a:ext cx="53906" cy="57931"/>
            </a:xfrm>
            <a:custGeom>
              <a:avLst/>
              <a:gdLst/>
              <a:ahLst/>
              <a:cxnLst/>
              <a:rect l="l" t="t" r="r" b="b"/>
              <a:pathLst>
                <a:path w="576" h="619" extrusionOk="0">
                  <a:moveTo>
                    <a:pt x="30" y="0"/>
                  </a:moveTo>
                  <a:lnTo>
                    <a:pt x="16" y="15"/>
                  </a:lnTo>
                  <a:lnTo>
                    <a:pt x="1" y="44"/>
                  </a:lnTo>
                  <a:lnTo>
                    <a:pt x="16" y="74"/>
                  </a:lnTo>
                  <a:lnTo>
                    <a:pt x="266" y="339"/>
                  </a:lnTo>
                  <a:lnTo>
                    <a:pt x="487" y="604"/>
                  </a:lnTo>
                  <a:lnTo>
                    <a:pt x="516" y="619"/>
                  </a:lnTo>
                  <a:lnTo>
                    <a:pt x="546" y="619"/>
                  </a:lnTo>
                  <a:lnTo>
                    <a:pt x="575" y="604"/>
                  </a:lnTo>
                  <a:lnTo>
                    <a:pt x="575" y="560"/>
                  </a:lnTo>
                  <a:lnTo>
                    <a:pt x="546" y="472"/>
                  </a:lnTo>
                  <a:lnTo>
                    <a:pt x="502" y="383"/>
                  </a:lnTo>
                  <a:lnTo>
                    <a:pt x="443" y="295"/>
                  </a:lnTo>
                  <a:lnTo>
                    <a:pt x="384" y="221"/>
                  </a:lnTo>
                  <a:lnTo>
                    <a:pt x="310" y="162"/>
                  </a:lnTo>
                  <a:lnTo>
                    <a:pt x="237" y="103"/>
                  </a:lnTo>
                  <a:lnTo>
                    <a:pt x="148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4"/>
            <p:cNvSpPr/>
            <p:nvPr/>
          </p:nvSpPr>
          <p:spPr>
            <a:xfrm>
              <a:off x="4278494" y="-1702173"/>
              <a:ext cx="58024" cy="91154"/>
            </a:xfrm>
            <a:custGeom>
              <a:avLst/>
              <a:gdLst/>
              <a:ahLst/>
              <a:cxnLst/>
              <a:rect l="l" t="t" r="r" b="b"/>
              <a:pathLst>
                <a:path w="620" h="974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15" y="75"/>
                  </a:lnTo>
                  <a:lnTo>
                    <a:pt x="177" y="281"/>
                  </a:lnTo>
                  <a:lnTo>
                    <a:pt x="310" y="487"/>
                  </a:lnTo>
                  <a:lnTo>
                    <a:pt x="428" y="708"/>
                  </a:lnTo>
                  <a:lnTo>
                    <a:pt x="531" y="944"/>
                  </a:lnTo>
                  <a:lnTo>
                    <a:pt x="546" y="973"/>
                  </a:lnTo>
                  <a:lnTo>
                    <a:pt x="575" y="973"/>
                  </a:lnTo>
                  <a:lnTo>
                    <a:pt x="619" y="958"/>
                  </a:lnTo>
                  <a:lnTo>
                    <a:pt x="619" y="914"/>
                  </a:lnTo>
                  <a:lnTo>
                    <a:pt x="604" y="782"/>
                  </a:lnTo>
                  <a:lnTo>
                    <a:pt x="575" y="649"/>
                  </a:lnTo>
                  <a:lnTo>
                    <a:pt x="516" y="516"/>
                  </a:lnTo>
                  <a:lnTo>
                    <a:pt x="457" y="399"/>
                  </a:lnTo>
                  <a:lnTo>
                    <a:pt x="369" y="281"/>
                  </a:lnTo>
                  <a:lnTo>
                    <a:pt x="280" y="178"/>
                  </a:lnTo>
                  <a:lnTo>
                    <a:pt x="177" y="8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4"/>
            <p:cNvSpPr/>
            <p:nvPr/>
          </p:nvSpPr>
          <p:spPr>
            <a:xfrm>
              <a:off x="4148877" y="-1600163"/>
              <a:ext cx="45671" cy="89750"/>
            </a:xfrm>
            <a:custGeom>
              <a:avLst/>
              <a:gdLst/>
              <a:ahLst/>
              <a:cxnLst/>
              <a:rect l="l" t="t" r="r" b="b"/>
              <a:pathLst>
                <a:path w="488" h="959" extrusionOk="0">
                  <a:moveTo>
                    <a:pt x="30" y="1"/>
                  </a:moveTo>
                  <a:lnTo>
                    <a:pt x="1" y="30"/>
                  </a:lnTo>
                  <a:lnTo>
                    <a:pt x="1" y="60"/>
                  </a:lnTo>
                  <a:lnTo>
                    <a:pt x="75" y="295"/>
                  </a:lnTo>
                  <a:lnTo>
                    <a:pt x="163" y="516"/>
                  </a:lnTo>
                  <a:lnTo>
                    <a:pt x="266" y="737"/>
                  </a:lnTo>
                  <a:lnTo>
                    <a:pt x="399" y="944"/>
                  </a:lnTo>
                  <a:lnTo>
                    <a:pt x="428" y="958"/>
                  </a:lnTo>
                  <a:lnTo>
                    <a:pt x="458" y="958"/>
                  </a:lnTo>
                  <a:lnTo>
                    <a:pt x="487" y="944"/>
                  </a:lnTo>
                  <a:lnTo>
                    <a:pt x="487" y="899"/>
                  </a:lnTo>
                  <a:lnTo>
                    <a:pt x="413" y="664"/>
                  </a:lnTo>
                  <a:lnTo>
                    <a:pt x="310" y="443"/>
                  </a:lnTo>
                  <a:lnTo>
                    <a:pt x="207" y="237"/>
                  </a:lnTo>
                  <a:lnTo>
                    <a:pt x="89" y="16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4"/>
            <p:cNvSpPr/>
            <p:nvPr/>
          </p:nvSpPr>
          <p:spPr>
            <a:xfrm>
              <a:off x="4412230" y="-1500868"/>
              <a:ext cx="44173" cy="68974"/>
            </a:xfrm>
            <a:custGeom>
              <a:avLst/>
              <a:gdLst/>
              <a:ahLst/>
              <a:cxnLst/>
              <a:rect l="l" t="t" r="r" b="b"/>
              <a:pathLst>
                <a:path w="472" h="737" extrusionOk="0">
                  <a:moveTo>
                    <a:pt x="45" y="0"/>
                  </a:moveTo>
                  <a:lnTo>
                    <a:pt x="15" y="15"/>
                  </a:lnTo>
                  <a:lnTo>
                    <a:pt x="0" y="45"/>
                  </a:lnTo>
                  <a:lnTo>
                    <a:pt x="0" y="74"/>
                  </a:lnTo>
                  <a:lnTo>
                    <a:pt x="383" y="708"/>
                  </a:lnTo>
                  <a:lnTo>
                    <a:pt x="398" y="722"/>
                  </a:lnTo>
                  <a:lnTo>
                    <a:pt x="428" y="737"/>
                  </a:lnTo>
                  <a:lnTo>
                    <a:pt x="457" y="708"/>
                  </a:lnTo>
                  <a:lnTo>
                    <a:pt x="472" y="678"/>
                  </a:lnTo>
                  <a:lnTo>
                    <a:pt x="457" y="575"/>
                  </a:lnTo>
                  <a:lnTo>
                    <a:pt x="413" y="487"/>
                  </a:lnTo>
                  <a:lnTo>
                    <a:pt x="383" y="398"/>
                  </a:lnTo>
                  <a:lnTo>
                    <a:pt x="339" y="310"/>
                  </a:lnTo>
                  <a:lnTo>
                    <a:pt x="221" y="148"/>
                  </a:lnTo>
                  <a:lnTo>
                    <a:pt x="148" y="74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4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extrusionOk="0">
                  <a:moveTo>
                    <a:pt x="45" y="0"/>
                  </a:moveTo>
                  <a:lnTo>
                    <a:pt x="16" y="15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4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89" y="15"/>
                  </a:moveTo>
                  <a:lnTo>
                    <a:pt x="89" y="15"/>
                  </a:lnTo>
                  <a:lnTo>
                    <a:pt x="163" y="162"/>
                  </a:lnTo>
                  <a:lnTo>
                    <a:pt x="222" y="309"/>
                  </a:lnTo>
                  <a:lnTo>
                    <a:pt x="266" y="457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81" y="648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22" y="663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119" y="501"/>
                  </a:lnTo>
                  <a:lnTo>
                    <a:pt x="74" y="354"/>
                  </a:lnTo>
                  <a:lnTo>
                    <a:pt x="30" y="206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6" y="15"/>
                  </a:lnTo>
                  <a:lnTo>
                    <a:pt x="45" y="0"/>
                  </a:lnTo>
                  <a:lnTo>
                    <a:pt x="74" y="0"/>
                  </a:lnTo>
                  <a:lnTo>
                    <a:pt x="89" y="1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4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extrusionOk="0">
                  <a:moveTo>
                    <a:pt x="192" y="1"/>
                  </a:move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18" y="899"/>
                  </a:lnTo>
                  <a:lnTo>
                    <a:pt x="148" y="885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4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236" y="60"/>
                  </a:moveTo>
                  <a:lnTo>
                    <a:pt x="236" y="60"/>
                  </a:lnTo>
                  <a:lnTo>
                    <a:pt x="192" y="251"/>
                  </a:lnTo>
                  <a:lnTo>
                    <a:pt x="163" y="443"/>
                  </a:lnTo>
                  <a:lnTo>
                    <a:pt x="148" y="649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885"/>
                  </a:lnTo>
                  <a:lnTo>
                    <a:pt x="118" y="899"/>
                  </a:lnTo>
                  <a:lnTo>
                    <a:pt x="74" y="899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15" y="767"/>
                  </a:lnTo>
                  <a:lnTo>
                    <a:pt x="1" y="649"/>
                  </a:lnTo>
                  <a:lnTo>
                    <a:pt x="1" y="546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" y="325"/>
                  </a:lnTo>
                  <a:lnTo>
                    <a:pt x="60" y="207"/>
                  </a:lnTo>
                  <a:lnTo>
                    <a:pt x="104" y="104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9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36" y="30"/>
                  </a:lnTo>
                  <a:lnTo>
                    <a:pt x="236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4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extrusionOk="0">
                  <a:moveTo>
                    <a:pt x="251" y="1"/>
                  </a:move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60" y="855"/>
                  </a:lnTo>
                  <a:lnTo>
                    <a:pt x="89" y="855"/>
                  </a:lnTo>
                  <a:lnTo>
                    <a:pt x="118" y="840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4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325" y="60"/>
                  </a:moveTo>
                  <a:lnTo>
                    <a:pt x="325" y="60"/>
                  </a:lnTo>
                  <a:lnTo>
                    <a:pt x="251" y="236"/>
                  </a:lnTo>
                  <a:lnTo>
                    <a:pt x="192" y="428"/>
                  </a:lnTo>
                  <a:lnTo>
                    <a:pt x="148" y="619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18" y="840"/>
                  </a:lnTo>
                  <a:lnTo>
                    <a:pt x="89" y="855"/>
                  </a:lnTo>
                  <a:lnTo>
                    <a:pt x="60" y="855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15" y="708"/>
                  </a:lnTo>
                  <a:lnTo>
                    <a:pt x="1" y="605"/>
                  </a:lnTo>
                  <a:lnTo>
                    <a:pt x="15" y="487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74" y="281"/>
                  </a:lnTo>
                  <a:lnTo>
                    <a:pt x="118" y="177"/>
                  </a:lnTo>
                  <a:lnTo>
                    <a:pt x="177" y="89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95" y="1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39" y="30"/>
                  </a:lnTo>
                  <a:lnTo>
                    <a:pt x="325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4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extrusionOk="0">
                  <a:moveTo>
                    <a:pt x="118" y="1"/>
                  </a:move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4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191" y="45"/>
                  </a:moveTo>
                  <a:lnTo>
                    <a:pt x="191" y="45"/>
                  </a:lnTo>
                  <a:lnTo>
                    <a:pt x="191" y="237"/>
                  </a:lnTo>
                  <a:lnTo>
                    <a:pt x="177" y="443"/>
                  </a:lnTo>
                  <a:lnTo>
                    <a:pt x="147" y="634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74" y="855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0" y="841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620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44" y="222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18" y="1"/>
                  </a:lnTo>
                  <a:lnTo>
                    <a:pt x="147" y="1"/>
                  </a:lnTo>
                  <a:lnTo>
                    <a:pt x="177" y="16"/>
                  </a:lnTo>
                  <a:lnTo>
                    <a:pt x="191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4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extrusionOk="0">
                  <a:moveTo>
                    <a:pt x="163" y="1"/>
                  </a:move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207" y="943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4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207" y="60"/>
                  </a:moveTo>
                  <a:lnTo>
                    <a:pt x="207" y="60"/>
                  </a:lnTo>
                  <a:lnTo>
                    <a:pt x="177" y="266"/>
                  </a:lnTo>
                  <a:lnTo>
                    <a:pt x="163" y="487"/>
                  </a:lnTo>
                  <a:lnTo>
                    <a:pt x="163" y="693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43"/>
                  </a:lnTo>
                  <a:lnTo>
                    <a:pt x="177" y="958"/>
                  </a:lnTo>
                  <a:lnTo>
                    <a:pt x="148" y="973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60" y="840"/>
                  </a:lnTo>
                  <a:lnTo>
                    <a:pt x="15" y="722"/>
                  </a:lnTo>
                  <a:lnTo>
                    <a:pt x="1" y="605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54"/>
                  </a:lnTo>
                  <a:lnTo>
                    <a:pt x="30" y="236"/>
                  </a:lnTo>
                  <a:lnTo>
                    <a:pt x="74" y="133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63" y="1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207" y="30"/>
                  </a:lnTo>
                  <a:lnTo>
                    <a:pt x="207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4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extrusionOk="0">
                  <a:moveTo>
                    <a:pt x="59" y="1"/>
                  </a:move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80" y="855"/>
                  </a:lnTo>
                  <a:lnTo>
                    <a:pt x="310" y="826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4"/>
            <p:cNvSpPr/>
            <p:nvPr/>
          </p:nvSpPr>
          <p:spPr>
            <a:xfrm>
              <a:off x="4522475" y="-1674565"/>
              <a:ext cx="52503" cy="73185"/>
            </a:xfrm>
            <a:custGeom>
              <a:avLst/>
              <a:gdLst/>
              <a:ahLst/>
              <a:cxnLst/>
              <a:rect l="l" t="t" r="r" b="b"/>
              <a:pathLst>
                <a:path w="561" h="782" extrusionOk="0">
                  <a:moveTo>
                    <a:pt x="30" y="0"/>
                  </a:moveTo>
                  <a:lnTo>
                    <a:pt x="16" y="15"/>
                  </a:lnTo>
                  <a:lnTo>
                    <a:pt x="1" y="45"/>
                  </a:lnTo>
                  <a:lnTo>
                    <a:pt x="16" y="74"/>
                  </a:lnTo>
                  <a:lnTo>
                    <a:pt x="133" y="236"/>
                  </a:lnTo>
                  <a:lnTo>
                    <a:pt x="266" y="398"/>
                  </a:lnTo>
                  <a:lnTo>
                    <a:pt x="369" y="575"/>
                  </a:lnTo>
                  <a:lnTo>
                    <a:pt x="472" y="752"/>
                  </a:lnTo>
                  <a:lnTo>
                    <a:pt x="502" y="766"/>
                  </a:lnTo>
                  <a:lnTo>
                    <a:pt x="531" y="781"/>
                  </a:lnTo>
                  <a:lnTo>
                    <a:pt x="561" y="752"/>
                  </a:lnTo>
                  <a:lnTo>
                    <a:pt x="561" y="722"/>
                  </a:lnTo>
                  <a:lnTo>
                    <a:pt x="546" y="604"/>
                  </a:lnTo>
                  <a:lnTo>
                    <a:pt x="502" y="501"/>
                  </a:lnTo>
                  <a:lnTo>
                    <a:pt x="457" y="398"/>
                  </a:lnTo>
                  <a:lnTo>
                    <a:pt x="399" y="310"/>
                  </a:lnTo>
                  <a:lnTo>
                    <a:pt x="325" y="221"/>
                  </a:lnTo>
                  <a:lnTo>
                    <a:pt x="251" y="133"/>
                  </a:lnTo>
                  <a:lnTo>
                    <a:pt x="163" y="7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4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133" y="45"/>
                  </a:moveTo>
                  <a:lnTo>
                    <a:pt x="133" y="45"/>
                  </a:lnTo>
                  <a:lnTo>
                    <a:pt x="133" y="236"/>
                  </a:lnTo>
                  <a:lnTo>
                    <a:pt x="177" y="428"/>
                  </a:lnTo>
                  <a:lnTo>
                    <a:pt x="221" y="605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310" y="826"/>
                  </a:lnTo>
                  <a:lnTo>
                    <a:pt x="280" y="855"/>
                  </a:lnTo>
                  <a:lnTo>
                    <a:pt x="251" y="855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148" y="767"/>
                  </a:lnTo>
                  <a:lnTo>
                    <a:pt x="89" y="678"/>
                  </a:lnTo>
                  <a:lnTo>
                    <a:pt x="44" y="575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0" y="354"/>
                  </a:lnTo>
                  <a:lnTo>
                    <a:pt x="0" y="236"/>
                  </a:lnTo>
                  <a:lnTo>
                    <a:pt x="15" y="1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9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118" y="15"/>
                  </a:lnTo>
                  <a:lnTo>
                    <a:pt x="133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4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4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89" y="16"/>
                  </a:moveTo>
                  <a:lnTo>
                    <a:pt x="89" y="16"/>
                  </a:lnTo>
                  <a:lnTo>
                    <a:pt x="163" y="133"/>
                  </a:lnTo>
                  <a:lnTo>
                    <a:pt x="236" y="340"/>
                  </a:lnTo>
                  <a:lnTo>
                    <a:pt x="266" y="443"/>
                  </a:lnTo>
                  <a:lnTo>
                    <a:pt x="280" y="531"/>
                  </a:lnTo>
                  <a:lnTo>
                    <a:pt x="266" y="590"/>
                  </a:lnTo>
                  <a:lnTo>
                    <a:pt x="251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192" y="605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04" y="457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30" y="192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5" y="16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74" y="1"/>
                  </a:lnTo>
                  <a:lnTo>
                    <a:pt x="89" y="16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4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extrusionOk="0">
                  <a:moveTo>
                    <a:pt x="59" y="1"/>
                  </a:moveTo>
                  <a:lnTo>
                    <a:pt x="30" y="16"/>
                  </a:lnTo>
                  <a:lnTo>
                    <a:pt x="15" y="60"/>
                  </a:lnTo>
                  <a:lnTo>
                    <a:pt x="0" y="119"/>
                  </a:lnTo>
                  <a:lnTo>
                    <a:pt x="0" y="192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103" y="45"/>
                  </a:moveTo>
                  <a:lnTo>
                    <a:pt x="103" y="45"/>
                  </a:lnTo>
                  <a:lnTo>
                    <a:pt x="148" y="237"/>
                  </a:lnTo>
                  <a:lnTo>
                    <a:pt x="192" y="413"/>
                  </a:lnTo>
                  <a:lnTo>
                    <a:pt x="251" y="575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82"/>
                  </a:lnTo>
                  <a:lnTo>
                    <a:pt x="295" y="811"/>
                  </a:lnTo>
                  <a:lnTo>
                    <a:pt x="265" y="826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162" y="737"/>
                  </a:lnTo>
                  <a:lnTo>
                    <a:pt x="118" y="649"/>
                  </a:lnTo>
                  <a:lnTo>
                    <a:pt x="74" y="546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15" y="354"/>
                  </a:lnTo>
                  <a:lnTo>
                    <a:pt x="0" y="192"/>
                  </a:lnTo>
                  <a:lnTo>
                    <a:pt x="0" y="119"/>
                  </a:lnTo>
                  <a:lnTo>
                    <a:pt x="15" y="60"/>
                  </a:lnTo>
                  <a:lnTo>
                    <a:pt x="30" y="16"/>
                  </a:lnTo>
                  <a:lnTo>
                    <a:pt x="59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103" y="16"/>
                  </a:lnTo>
                  <a:lnTo>
                    <a:pt x="103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4"/>
            <p:cNvSpPr/>
            <p:nvPr/>
          </p:nvSpPr>
          <p:spPr>
            <a:xfrm>
              <a:off x="3709205" y="-1544947"/>
              <a:ext cx="26204" cy="107626"/>
            </a:xfrm>
            <a:custGeom>
              <a:avLst/>
              <a:gdLst/>
              <a:ahLst/>
              <a:cxnLst/>
              <a:rect l="l" t="t" r="r" b="b"/>
              <a:pathLst>
                <a:path w="280" h="1150" extrusionOk="0">
                  <a:moveTo>
                    <a:pt x="44" y="0"/>
                  </a:moveTo>
                  <a:lnTo>
                    <a:pt x="29" y="30"/>
                  </a:lnTo>
                  <a:lnTo>
                    <a:pt x="0" y="177"/>
                  </a:lnTo>
                  <a:lnTo>
                    <a:pt x="0" y="309"/>
                  </a:lnTo>
                  <a:lnTo>
                    <a:pt x="0" y="457"/>
                  </a:lnTo>
                  <a:lnTo>
                    <a:pt x="15" y="604"/>
                  </a:lnTo>
                  <a:lnTo>
                    <a:pt x="44" y="737"/>
                  </a:lnTo>
                  <a:lnTo>
                    <a:pt x="74" y="869"/>
                  </a:lnTo>
                  <a:lnTo>
                    <a:pt x="133" y="1002"/>
                  </a:lnTo>
                  <a:lnTo>
                    <a:pt x="191" y="1134"/>
                  </a:lnTo>
                  <a:lnTo>
                    <a:pt x="221" y="1149"/>
                  </a:lnTo>
                  <a:lnTo>
                    <a:pt x="250" y="1149"/>
                  </a:lnTo>
                  <a:lnTo>
                    <a:pt x="280" y="1134"/>
                  </a:lnTo>
                  <a:lnTo>
                    <a:pt x="280" y="1090"/>
                  </a:lnTo>
                  <a:lnTo>
                    <a:pt x="221" y="840"/>
                  </a:lnTo>
                  <a:lnTo>
                    <a:pt x="177" y="575"/>
                  </a:lnTo>
                  <a:lnTo>
                    <a:pt x="133" y="309"/>
                  </a:lnTo>
                  <a:lnTo>
                    <a:pt x="118" y="44"/>
                  </a:lnTo>
                  <a:lnTo>
                    <a:pt x="103" y="1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4"/>
            <p:cNvSpPr/>
            <p:nvPr/>
          </p:nvSpPr>
          <p:spPr>
            <a:xfrm>
              <a:off x="3709205" y="-1544947"/>
              <a:ext cx="26204" cy="107626"/>
            </a:xfrm>
            <a:custGeom>
              <a:avLst/>
              <a:gdLst/>
              <a:ahLst/>
              <a:cxnLst/>
              <a:rect l="l" t="t" r="r" b="b"/>
              <a:pathLst>
                <a:path w="280" h="1150" fill="none" extrusionOk="0">
                  <a:moveTo>
                    <a:pt x="118" y="44"/>
                  </a:moveTo>
                  <a:lnTo>
                    <a:pt x="118" y="44"/>
                  </a:lnTo>
                  <a:lnTo>
                    <a:pt x="133" y="309"/>
                  </a:lnTo>
                  <a:lnTo>
                    <a:pt x="177" y="575"/>
                  </a:lnTo>
                  <a:lnTo>
                    <a:pt x="221" y="840"/>
                  </a:lnTo>
                  <a:lnTo>
                    <a:pt x="280" y="1090"/>
                  </a:lnTo>
                  <a:lnTo>
                    <a:pt x="280" y="1090"/>
                  </a:lnTo>
                  <a:lnTo>
                    <a:pt x="280" y="1134"/>
                  </a:lnTo>
                  <a:lnTo>
                    <a:pt x="250" y="1149"/>
                  </a:lnTo>
                  <a:lnTo>
                    <a:pt x="221" y="1149"/>
                  </a:lnTo>
                  <a:lnTo>
                    <a:pt x="191" y="1134"/>
                  </a:lnTo>
                  <a:lnTo>
                    <a:pt x="191" y="1134"/>
                  </a:lnTo>
                  <a:lnTo>
                    <a:pt x="133" y="1002"/>
                  </a:lnTo>
                  <a:lnTo>
                    <a:pt x="74" y="869"/>
                  </a:lnTo>
                  <a:lnTo>
                    <a:pt x="44" y="737"/>
                  </a:lnTo>
                  <a:lnTo>
                    <a:pt x="15" y="604"/>
                  </a:lnTo>
                  <a:lnTo>
                    <a:pt x="15" y="604"/>
                  </a:lnTo>
                  <a:lnTo>
                    <a:pt x="0" y="457"/>
                  </a:lnTo>
                  <a:lnTo>
                    <a:pt x="0" y="309"/>
                  </a:lnTo>
                  <a:lnTo>
                    <a:pt x="0" y="17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44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03" y="15"/>
                  </a:lnTo>
                  <a:lnTo>
                    <a:pt x="118" y="44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4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extrusionOk="0">
                  <a:moveTo>
                    <a:pt x="30" y="0"/>
                  </a:moveTo>
                  <a:lnTo>
                    <a:pt x="15" y="15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4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89" y="30"/>
                  </a:moveTo>
                  <a:lnTo>
                    <a:pt x="89" y="30"/>
                  </a:lnTo>
                  <a:lnTo>
                    <a:pt x="133" y="148"/>
                  </a:lnTo>
                  <a:lnTo>
                    <a:pt x="192" y="251"/>
                  </a:lnTo>
                  <a:lnTo>
                    <a:pt x="251" y="339"/>
                  </a:lnTo>
                  <a:lnTo>
                    <a:pt x="339" y="427"/>
                  </a:lnTo>
                  <a:lnTo>
                    <a:pt x="428" y="516"/>
                  </a:lnTo>
                  <a:lnTo>
                    <a:pt x="516" y="575"/>
                  </a:lnTo>
                  <a:lnTo>
                    <a:pt x="619" y="634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752" y="707"/>
                  </a:lnTo>
                  <a:lnTo>
                    <a:pt x="767" y="751"/>
                  </a:lnTo>
                  <a:lnTo>
                    <a:pt x="752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575" y="766"/>
                  </a:lnTo>
                  <a:lnTo>
                    <a:pt x="443" y="707"/>
                  </a:lnTo>
                  <a:lnTo>
                    <a:pt x="325" y="634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133" y="442"/>
                  </a:lnTo>
                  <a:lnTo>
                    <a:pt x="60" y="310"/>
                  </a:lnTo>
                  <a:lnTo>
                    <a:pt x="15" y="192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5" y="15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89" y="3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4"/>
            <p:cNvSpPr/>
            <p:nvPr/>
          </p:nvSpPr>
          <p:spPr>
            <a:xfrm>
              <a:off x="4636932" y="-1729688"/>
              <a:ext cx="34534" cy="81421"/>
            </a:xfrm>
            <a:custGeom>
              <a:avLst/>
              <a:gdLst/>
              <a:ahLst/>
              <a:cxnLst/>
              <a:rect l="l" t="t" r="r" b="b"/>
              <a:pathLst>
                <a:path w="369" h="870" extrusionOk="0">
                  <a:moveTo>
                    <a:pt x="45" y="0"/>
                  </a:moveTo>
                  <a:lnTo>
                    <a:pt x="15" y="15"/>
                  </a:lnTo>
                  <a:lnTo>
                    <a:pt x="0" y="44"/>
                  </a:lnTo>
                  <a:lnTo>
                    <a:pt x="15" y="74"/>
                  </a:lnTo>
                  <a:lnTo>
                    <a:pt x="104" y="251"/>
                  </a:lnTo>
                  <a:lnTo>
                    <a:pt x="177" y="427"/>
                  </a:lnTo>
                  <a:lnTo>
                    <a:pt x="207" y="619"/>
                  </a:lnTo>
                  <a:lnTo>
                    <a:pt x="221" y="825"/>
                  </a:lnTo>
                  <a:lnTo>
                    <a:pt x="236" y="855"/>
                  </a:lnTo>
                  <a:lnTo>
                    <a:pt x="266" y="869"/>
                  </a:lnTo>
                  <a:lnTo>
                    <a:pt x="295" y="869"/>
                  </a:lnTo>
                  <a:lnTo>
                    <a:pt x="324" y="840"/>
                  </a:lnTo>
                  <a:lnTo>
                    <a:pt x="354" y="722"/>
                  </a:lnTo>
                  <a:lnTo>
                    <a:pt x="369" y="619"/>
                  </a:lnTo>
                  <a:lnTo>
                    <a:pt x="354" y="501"/>
                  </a:lnTo>
                  <a:lnTo>
                    <a:pt x="324" y="383"/>
                  </a:lnTo>
                  <a:lnTo>
                    <a:pt x="295" y="280"/>
                  </a:lnTo>
                  <a:lnTo>
                    <a:pt x="236" y="177"/>
                  </a:lnTo>
                  <a:lnTo>
                    <a:pt x="162" y="89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4"/>
            <p:cNvSpPr/>
            <p:nvPr/>
          </p:nvSpPr>
          <p:spPr>
            <a:xfrm>
              <a:off x="3724366" y="-1855188"/>
              <a:ext cx="585951" cy="718378"/>
            </a:xfrm>
            <a:custGeom>
              <a:avLst/>
              <a:gdLst/>
              <a:ahLst/>
              <a:cxnLst/>
              <a:rect l="l" t="t" r="r" b="b"/>
              <a:pathLst>
                <a:path w="6261" h="7676" extrusionOk="0">
                  <a:moveTo>
                    <a:pt x="1885" y="281"/>
                  </a:moveTo>
                  <a:lnTo>
                    <a:pt x="1930" y="295"/>
                  </a:lnTo>
                  <a:lnTo>
                    <a:pt x="1944" y="310"/>
                  </a:lnTo>
                  <a:lnTo>
                    <a:pt x="1930" y="340"/>
                  </a:lnTo>
                  <a:lnTo>
                    <a:pt x="1856" y="516"/>
                  </a:lnTo>
                  <a:lnTo>
                    <a:pt x="1797" y="708"/>
                  </a:lnTo>
                  <a:lnTo>
                    <a:pt x="1753" y="899"/>
                  </a:lnTo>
                  <a:lnTo>
                    <a:pt x="1738" y="1091"/>
                  </a:lnTo>
                  <a:lnTo>
                    <a:pt x="1738" y="1106"/>
                  </a:lnTo>
                  <a:lnTo>
                    <a:pt x="1723" y="1120"/>
                  </a:lnTo>
                  <a:lnTo>
                    <a:pt x="1679" y="1135"/>
                  </a:lnTo>
                  <a:lnTo>
                    <a:pt x="1650" y="1120"/>
                  </a:lnTo>
                  <a:lnTo>
                    <a:pt x="1635" y="1106"/>
                  </a:lnTo>
                  <a:lnTo>
                    <a:pt x="1620" y="988"/>
                  </a:lnTo>
                  <a:lnTo>
                    <a:pt x="1606" y="885"/>
                  </a:lnTo>
                  <a:lnTo>
                    <a:pt x="1620" y="767"/>
                  </a:lnTo>
                  <a:lnTo>
                    <a:pt x="1635" y="664"/>
                  </a:lnTo>
                  <a:lnTo>
                    <a:pt x="1679" y="561"/>
                  </a:lnTo>
                  <a:lnTo>
                    <a:pt x="1723" y="457"/>
                  </a:lnTo>
                  <a:lnTo>
                    <a:pt x="1782" y="369"/>
                  </a:lnTo>
                  <a:lnTo>
                    <a:pt x="1856" y="281"/>
                  </a:lnTo>
                  <a:close/>
                  <a:moveTo>
                    <a:pt x="2917" y="1415"/>
                  </a:moveTo>
                  <a:lnTo>
                    <a:pt x="2931" y="1444"/>
                  </a:lnTo>
                  <a:lnTo>
                    <a:pt x="2931" y="1474"/>
                  </a:lnTo>
                  <a:lnTo>
                    <a:pt x="2887" y="1665"/>
                  </a:lnTo>
                  <a:lnTo>
                    <a:pt x="2858" y="1857"/>
                  </a:lnTo>
                  <a:lnTo>
                    <a:pt x="2843" y="2063"/>
                  </a:lnTo>
                  <a:lnTo>
                    <a:pt x="2843" y="2269"/>
                  </a:lnTo>
                  <a:lnTo>
                    <a:pt x="2843" y="2284"/>
                  </a:lnTo>
                  <a:lnTo>
                    <a:pt x="2828" y="2299"/>
                  </a:lnTo>
                  <a:lnTo>
                    <a:pt x="2799" y="2313"/>
                  </a:lnTo>
                  <a:lnTo>
                    <a:pt x="2769" y="2313"/>
                  </a:lnTo>
                  <a:lnTo>
                    <a:pt x="2755" y="2284"/>
                  </a:lnTo>
                  <a:lnTo>
                    <a:pt x="2710" y="2181"/>
                  </a:lnTo>
                  <a:lnTo>
                    <a:pt x="2696" y="2063"/>
                  </a:lnTo>
                  <a:lnTo>
                    <a:pt x="2696" y="1960"/>
                  </a:lnTo>
                  <a:lnTo>
                    <a:pt x="2696" y="1842"/>
                  </a:lnTo>
                  <a:lnTo>
                    <a:pt x="2725" y="1739"/>
                  </a:lnTo>
                  <a:lnTo>
                    <a:pt x="2755" y="1621"/>
                  </a:lnTo>
                  <a:lnTo>
                    <a:pt x="2799" y="1518"/>
                  </a:lnTo>
                  <a:lnTo>
                    <a:pt x="2858" y="1430"/>
                  </a:lnTo>
                  <a:lnTo>
                    <a:pt x="2872" y="1415"/>
                  </a:lnTo>
                  <a:close/>
                  <a:moveTo>
                    <a:pt x="913" y="2284"/>
                  </a:moveTo>
                  <a:lnTo>
                    <a:pt x="943" y="2299"/>
                  </a:lnTo>
                  <a:lnTo>
                    <a:pt x="957" y="2328"/>
                  </a:lnTo>
                  <a:lnTo>
                    <a:pt x="957" y="2520"/>
                  </a:lnTo>
                  <a:lnTo>
                    <a:pt x="943" y="2726"/>
                  </a:lnTo>
                  <a:lnTo>
                    <a:pt x="913" y="2917"/>
                  </a:lnTo>
                  <a:lnTo>
                    <a:pt x="854" y="3109"/>
                  </a:lnTo>
                  <a:lnTo>
                    <a:pt x="840" y="3138"/>
                  </a:lnTo>
                  <a:lnTo>
                    <a:pt x="795" y="3138"/>
                  </a:lnTo>
                  <a:lnTo>
                    <a:pt x="766" y="3124"/>
                  </a:lnTo>
                  <a:lnTo>
                    <a:pt x="766" y="3094"/>
                  </a:lnTo>
                  <a:lnTo>
                    <a:pt x="766" y="2903"/>
                  </a:lnTo>
                  <a:lnTo>
                    <a:pt x="781" y="2696"/>
                  </a:lnTo>
                  <a:lnTo>
                    <a:pt x="810" y="2505"/>
                  </a:lnTo>
                  <a:lnTo>
                    <a:pt x="869" y="2313"/>
                  </a:lnTo>
                  <a:lnTo>
                    <a:pt x="884" y="2284"/>
                  </a:lnTo>
                  <a:close/>
                  <a:moveTo>
                    <a:pt x="2475" y="3507"/>
                  </a:moveTo>
                  <a:lnTo>
                    <a:pt x="2504" y="3521"/>
                  </a:lnTo>
                  <a:lnTo>
                    <a:pt x="2519" y="3536"/>
                  </a:lnTo>
                  <a:lnTo>
                    <a:pt x="2519" y="3566"/>
                  </a:lnTo>
                  <a:lnTo>
                    <a:pt x="2489" y="3772"/>
                  </a:lnTo>
                  <a:lnTo>
                    <a:pt x="2475" y="3993"/>
                  </a:lnTo>
                  <a:lnTo>
                    <a:pt x="2475" y="4199"/>
                  </a:lnTo>
                  <a:lnTo>
                    <a:pt x="2519" y="4420"/>
                  </a:lnTo>
                  <a:lnTo>
                    <a:pt x="2519" y="4435"/>
                  </a:lnTo>
                  <a:lnTo>
                    <a:pt x="2504" y="4464"/>
                  </a:lnTo>
                  <a:lnTo>
                    <a:pt x="2489" y="4464"/>
                  </a:lnTo>
                  <a:lnTo>
                    <a:pt x="2460" y="4479"/>
                  </a:lnTo>
                  <a:lnTo>
                    <a:pt x="2445" y="4464"/>
                  </a:lnTo>
                  <a:lnTo>
                    <a:pt x="2431" y="4449"/>
                  </a:lnTo>
                  <a:lnTo>
                    <a:pt x="2372" y="4346"/>
                  </a:lnTo>
                  <a:lnTo>
                    <a:pt x="2327" y="4228"/>
                  </a:lnTo>
                  <a:lnTo>
                    <a:pt x="2313" y="4111"/>
                  </a:lnTo>
                  <a:lnTo>
                    <a:pt x="2313" y="3993"/>
                  </a:lnTo>
                  <a:lnTo>
                    <a:pt x="2313" y="3860"/>
                  </a:lnTo>
                  <a:lnTo>
                    <a:pt x="2342" y="3742"/>
                  </a:lnTo>
                  <a:lnTo>
                    <a:pt x="2386" y="3639"/>
                  </a:lnTo>
                  <a:lnTo>
                    <a:pt x="2445" y="3536"/>
                  </a:lnTo>
                  <a:lnTo>
                    <a:pt x="2460" y="3507"/>
                  </a:lnTo>
                  <a:close/>
                  <a:moveTo>
                    <a:pt x="1046" y="4582"/>
                  </a:moveTo>
                  <a:lnTo>
                    <a:pt x="1075" y="4597"/>
                  </a:lnTo>
                  <a:lnTo>
                    <a:pt x="1075" y="4626"/>
                  </a:lnTo>
                  <a:lnTo>
                    <a:pt x="1120" y="4818"/>
                  </a:lnTo>
                  <a:lnTo>
                    <a:pt x="1164" y="4994"/>
                  </a:lnTo>
                  <a:lnTo>
                    <a:pt x="1223" y="5156"/>
                  </a:lnTo>
                  <a:lnTo>
                    <a:pt x="1296" y="5333"/>
                  </a:lnTo>
                  <a:lnTo>
                    <a:pt x="1296" y="5363"/>
                  </a:lnTo>
                  <a:lnTo>
                    <a:pt x="1282" y="5377"/>
                  </a:lnTo>
                  <a:lnTo>
                    <a:pt x="1267" y="5392"/>
                  </a:lnTo>
                  <a:lnTo>
                    <a:pt x="1237" y="5407"/>
                  </a:lnTo>
                  <a:lnTo>
                    <a:pt x="1208" y="5392"/>
                  </a:lnTo>
                  <a:lnTo>
                    <a:pt x="1134" y="5318"/>
                  </a:lnTo>
                  <a:lnTo>
                    <a:pt x="1090" y="5230"/>
                  </a:lnTo>
                  <a:lnTo>
                    <a:pt x="1046" y="5127"/>
                  </a:lnTo>
                  <a:lnTo>
                    <a:pt x="1002" y="5039"/>
                  </a:lnTo>
                  <a:lnTo>
                    <a:pt x="987" y="4935"/>
                  </a:lnTo>
                  <a:lnTo>
                    <a:pt x="972" y="4788"/>
                  </a:lnTo>
                  <a:lnTo>
                    <a:pt x="972" y="4714"/>
                  </a:lnTo>
                  <a:lnTo>
                    <a:pt x="987" y="4641"/>
                  </a:lnTo>
                  <a:lnTo>
                    <a:pt x="1002" y="4611"/>
                  </a:lnTo>
                  <a:lnTo>
                    <a:pt x="1016" y="4597"/>
                  </a:lnTo>
                  <a:lnTo>
                    <a:pt x="1031" y="4582"/>
                  </a:lnTo>
                  <a:close/>
                  <a:moveTo>
                    <a:pt x="5980" y="4788"/>
                  </a:moveTo>
                  <a:lnTo>
                    <a:pt x="5995" y="4803"/>
                  </a:lnTo>
                  <a:lnTo>
                    <a:pt x="6069" y="4950"/>
                  </a:lnTo>
                  <a:lnTo>
                    <a:pt x="6128" y="5097"/>
                  </a:lnTo>
                  <a:lnTo>
                    <a:pt x="6172" y="5245"/>
                  </a:lnTo>
                  <a:lnTo>
                    <a:pt x="6201" y="5392"/>
                  </a:lnTo>
                  <a:lnTo>
                    <a:pt x="6187" y="5436"/>
                  </a:lnTo>
                  <a:lnTo>
                    <a:pt x="6157" y="5451"/>
                  </a:lnTo>
                  <a:lnTo>
                    <a:pt x="6128" y="5451"/>
                  </a:lnTo>
                  <a:lnTo>
                    <a:pt x="6098" y="5422"/>
                  </a:lnTo>
                  <a:lnTo>
                    <a:pt x="6025" y="5289"/>
                  </a:lnTo>
                  <a:lnTo>
                    <a:pt x="5980" y="5142"/>
                  </a:lnTo>
                  <a:lnTo>
                    <a:pt x="5936" y="4994"/>
                  </a:lnTo>
                  <a:lnTo>
                    <a:pt x="5907" y="4832"/>
                  </a:lnTo>
                  <a:lnTo>
                    <a:pt x="5922" y="4818"/>
                  </a:lnTo>
                  <a:lnTo>
                    <a:pt x="5922" y="4803"/>
                  </a:lnTo>
                  <a:lnTo>
                    <a:pt x="5966" y="4788"/>
                  </a:lnTo>
                  <a:close/>
                  <a:moveTo>
                    <a:pt x="4183" y="5083"/>
                  </a:moveTo>
                  <a:lnTo>
                    <a:pt x="4198" y="5097"/>
                  </a:lnTo>
                  <a:lnTo>
                    <a:pt x="4213" y="5127"/>
                  </a:lnTo>
                  <a:lnTo>
                    <a:pt x="4213" y="5318"/>
                  </a:lnTo>
                  <a:lnTo>
                    <a:pt x="4257" y="5510"/>
                  </a:lnTo>
                  <a:lnTo>
                    <a:pt x="4301" y="5687"/>
                  </a:lnTo>
                  <a:lnTo>
                    <a:pt x="4390" y="5878"/>
                  </a:lnTo>
                  <a:lnTo>
                    <a:pt x="4390" y="5893"/>
                  </a:lnTo>
                  <a:lnTo>
                    <a:pt x="4375" y="5922"/>
                  </a:lnTo>
                  <a:lnTo>
                    <a:pt x="4360" y="5937"/>
                  </a:lnTo>
                  <a:lnTo>
                    <a:pt x="4301" y="5937"/>
                  </a:lnTo>
                  <a:lnTo>
                    <a:pt x="4228" y="5849"/>
                  </a:lnTo>
                  <a:lnTo>
                    <a:pt x="4169" y="5760"/>
                  </a:lnTo>
                  <a:lnTo>
                    <a:pt x="4124" y="5657"/>
                  </a:lnTo>
                  <a:lnTo>
                    <a:pt x="4095" y="5539"/>
                  </a:lnTo>
                  <a:lnTo>
                    <a:pt x="4080" y="5436"/>
                  </a:lnTo>
                  <a:lnTo>
                    <a:pt x="4080" y="5318"/>
                  </a:lnTo>
                  <a:lnTo>
                    <a:pt x="4095" y="5215"/>
                  </a:lnTo>
                  <a:lnTo>
                    <a:pt x="4124" y="5112"/>
                  </a:lnTo>
                  <a:lnTo>
                    <a:pt x="4139" y="5083"/>
                  </a:lnTo>
                  <a:close/>
                  <a:moveTo>
                    <a:pt x="2607" y="6114"/>
                  </a:moveTo>
                  <a:lnTo>
                    <a:pt x="2622" y="6129"/>
                  </a:lnTo>
                  <a:lnTo>
                    <a:pt x="2696" y="6246"/>
                  </a:lnTo>
                  <a:lnTo>
                    <a:pt x="2769" y="6453"/>
                  </a:lnTo>
                  <a:lnTo>
                    <a:pt x="2799" y="6556"/>
                  </a:lnTo>
                  <a:lnTo>
                    <a:pt x="2813" y="6644"/>
                  </a:lnTo>
                  <a:lnTo>
                    <a:pt x="2799" y="6703"/>
                  </a:lnTo>
                  <a:lnTo>
                    <a:pt x="2784" y="6718"/>
                  </a:lnTo>
                  <a:lnTo>
                    <a:pt x="2755" y="6732"/>
                  </a:lnTo>
                  <a:lnTo>
                    <a:pt x="2725" y="6718"/>
                  </a:lnTo>
                  <a:lnTo>
                    <a:pt x="2710" y="6703"/>
                  </a:lnTo>
                  <a:lnTo>
                    <a:pt x="2637" y="6570"/>
                  </a:lnTo>
                  <a:lnTo>
                    <a:pt x="2593" y="6438"/>
                  </a:lnTo>
                  <a:lnTo>
                    <a:pt x="2563" y="6305"/>
                  </a:lnTo>
                  <a:lnTo>
                    <a:pt x="2534" y="6158"/>
                  </a:lnTo>
                  <a:lnTo>
                    <a:pt x="2548" y="6129"/>
                  </a:lnTo>
                  <a:lnTo>
                    <a:pt x="2578" y="6114"/>
                  </a:lnTo>
                  <a:close/>
                  <a:moveTo>
                    <a:pt x="722" y="6202"/>
                  </a:moveTo>
                  <a:lnTo>
                    <a:pt x="751" y="6217"/>
                  </a:lnTo>
                  <a:lnTo>
                    <a:pt x="766" y="6232"/>
                  </a:lnTo>
                  <a:lnTo>
                    <a:pt x="810" y="6350"/>
                  </a:lnTo>
                  <a:lnTo>
                    <a:pt x="869" y="6453"/>
                  </a:lnTo>
                  <a:lnTo>
                    <a:pt x="928" y="6541"/>
                  </a:lnTo>
                  <a:lnTo>
                    <a:pt x="1016" y="6629"/>
                  </a:lnTo>
                  <a:lnTo>
                    <a:pt x="1105" y="6718"/>
                  </a:lnTo>
                  <a:lnTo>
                    <a:pt x="1193" y="6777"/>
                  </a:lnTo>
                  <a:lnTo>
                    <a:pt x="1296" y="6836"/>
                  </a:lnTo>
                  <a:lnTo>
                    <a:pt x="1414" y="6895"/>
                  </a:lnTo>
                  <a:lnTo>
                    <a:pt x="1429" y="6909"/>
                  </a:lnTo>
                  <a:lnTo>
                    <a:pt x="1444" y="6953"/>
                  </a:lnTo>
                  <a:lnTo>
                    <a:pt x="1429" y="6983"/>
                  </a:lnTo>
                  <a:lnTo>
                    <a:pt x="1385" y="6983"/>
                  </a:lnTo>
                  <a:lnTo>
                    <a:pt x="1252" y="6968"/>
                  </a:lnTo>
                  <a:lnTo>
                    <a:pt x="1120" y="6909"/>
                  </a:lnTo>
                  <a:lnTo>
                    <a:pt x="1002" y="6836"/>
                  </a:lnTo>
                  <a:lnTo>
                    <a:pt x="899" y="6747"/>
                  </a:lnTo>
                  <a:lnTo>
                    <a:pt x="810" y="6644"/>
                  </a:lnTo>
                  <a:lnTo>
                    <a:pt x="737" y="6512"/>
                  </a:lnTo>
                  <a:lnTo>
                    <a:pt x="692" y="6394"/>
                  </a:lnTo>
                  <a:lnTo>
                    <a:pt x="678" y="6246"/>
                  </a:lnTo>
                  <a:lnTo>
                    <a:pt x="678" y="6232"/>
                  </a:lnTo>
                  <a:lnTo>
                    <a:pt x="692" y="6217"/>
                  </a:lnTo>
                  <a:lnTo>
                    <a:pt x="722" y="6202"/>
                  </a:lnTo>
                  <a:close/>
                  <a:moveTo>
                    <a:pt x="2534" y="1"/>
                  </a:moveTo>
                  <a:lnTo>
                    <a:pt x="2327" y="16"/>
                  </a:lnTo>
                  <a:lnTo>
                    <a:pt x="2106" y="60"/>
                  </a:lnTo>
                  <a:lnTo>
                    <a:pt x="1974" y="104"/>
                  </a:lnTo>
                  <a:lnTo>
                    <a:pt x="1856" y="148"/>
                  </a:lnTo>
                  <a:lnTo>
                    <a:pt x="1606" y="281"/>
                  </a:lnTo>
                  <a:lnTo>
                    <a:pt x="1385" y="428"/>
                  </a:lnTo>
                  <a:lnTo>
                    <a:pt x="1178" y="605"/>
                  </a:lnTo>
                  <a:lnTo>
                    <a:pt x="1002" y="796"/>
                  </a:lnTo>
                  <a:lnTo>
                    <a:pt x="825" y="1017"/>
                  </a:lnTo>
                  <a:lnTo>
                    <a:pt x="678" y="1253"/>
                  </a:lnTo>
                  <a:lnTo>
                    <a:pt x="545" y="1518"/>
                  </a:lnTo>
                  <a:lnTo>
                    <a:pt x="427" y="1783"/>
                  </a:lnTo>
                  <a:lnTo>
                    <a:pt x="324" y="2048"/>
                  </a:lnTo>
                  <a:lnTo>
                    <a:pt x="236" y="2343"/>
                  </a:lnTo>
                  <a:lnTo>
                    <a:pt x="162" y="2623"/>
                  </a:lnTo>
                  <a:lnTo>
                    <a:pt x="88" y="2917"/>
                  </a:lnTo>
                  <a:lnTo>
                    <a:pt x="44" y="3212"/>
                  </a:lnTo>
                  <a:lnTo>
                    <a:pt x="15" y="3507"/>
                  </a:lnTo>
                  <a:lnTo>
                    <a:pt x="0" y="3786"/>
                  </a:lnTo>
                  <a:lnTo>
                    <a:pt x="44" y="4096"/>
                  </a:lnTo>
                  <a:lnTo>
                    <a:pt x="118" y="4405"/>
                  </a:lnTo>
                  <a:lnTo>
                    <a:pt x="118" y="4435"/>
                  </a:lnTo>
                  <a:lnTo>
                    <a:pt x="103" y="4449"/>
                  </a:lnTo>
                  <a:lnTo>
                    <a:pt x="88" y="4464"/>
                  </a:lnTo>
                  <a:lnTo>
                    <a:pt x="74" y="4479"/>
                  </a:lnTo>
                  <a:lnTo>
                    <a:pt x="44" y="4464"/>
                  </a:lnTo>
                  <a:lnTo>
                    <a:pt x="29" y="4449"/>
                  </a:lnTo>
                  <a:lnTo>
                    <a:pt x="0" y="4390"/>
                  </a:lnTo>
                  <a:lnTo>
                    <a:pt x="29" y="4803"/>
                  </a:lnTo>
                  <a:lnTo>
                    <a:pt x="88" y="5097"/>
                  </a:lnTo>
                  <a:lnTo>
                    <a:pt x="147" y="5407"/>
                  </a:lnTo>
                  <a:lnTo>
                    <a:pt x="236" y="5701"/>
                  </a:lnTo>
                  <a:lnTo>
                    <a:pt x="339" y="5981"/>
                  </a:lnTo>
                  <a:lnTo>
                    <a:pt x="471" y="6261"/>
                  </a:lnTo>
                  <a:lnTo>
                    <a:pt x="633" y="6512"/>
                  </a:lnTo>
                  <a:lnTo>
                    <a:pt x="810" y="6762"/>
                  </a:lnTo>
                  <a:lnTo>
                    <a:pt x="913" y="6865"/>
                  </a:lnTo>
                  <a:lnTo>
                    <a:pt x="1016" y="6983"/>
                  </a:lnTo>
                  <a:lnTo>
                    <a:pt x="1223" y="7145"/>
                  </a:lnTo>
                  <a:lnTo>
                    <a:pt x="1444" y="7292"/>
                  </a:lnTo>
                  <a:lnTo>
                    <a:pt x="1665" y="7410"/>
                  </a:lnTo>
                  <a:lnTo>
                    <a:pt x="1915" y="7513"/>
                  </a:lnTo>
                  <a:lnTo>
                    <a:pt x="2165" y="7587"/>
                  </a:lnTo>
                  <a:lnTo>
                    <a:pt x="2416" y="7631"/>
                  </a:lnTo>
                  <a:lnTo>
                    <a:pt x="2681" y="7660"/>
                  </a:lnTo>
                  <a:lnTo>
                    <a:pt x="2946" y="7675"/>
                  </a:lnTo>
                  <a:lnTo>
                    <a:pt x="3211" y="7660"/>
                  </a:lnTo>
                  <a:lnTo>
                    <a:pt x="3476" y="7631"/>
                  </a:lnTo>
                  <a:lnTo>
                    <a:pt x="3741" y="7587"/>
                  </a:lnTo>
                  <a:lnTo>
                    <a:pt x="3992" y="7528"/>
                  </a:lnTo>
                  <a:lnTo>
                    <a:pt x="4242" y="7454"/>
                  </a:lnTo>
                  <a:lnTo>
                    <a:pt x="4493" y="7366"/>
                  </a:lnTo>
                  <a:lnTo>
                    <a:pt x="4743" y="7263"/>
                  </a:lnTo>
                  <a:lnTo>
                    <a:pt x="4979" y="7160"/>
                  </a:lnTo>
                  <a:lnTo>
                    <a:pt x="5259" y="6983"/>
                  </a:lnTo>
                  <a:lnTo>
                    <a:pt x="5406" y="6895"/>
                  </a:lnTo>
                  <a:lnTo>
                    <a:pt x="5539" y="6791"/>
                  </a:lnTo>
                  <a:lnTo>
                    <a:pt x="5656" y="6688"/>
                  </a:lnTo>
                  <a:lnTo>
                    <a:pt x="5774" y="6570"/>
                  </a:lnTo>
                  <a:lnTo>
                    <a:pt x="5892" y="6453"/>
                  </a:lnTo>
                  <a:lnTo>
                    <a:pt x="5995" y="6320"/>
                  </a:lnTo>
                  <a:lnTo>
                    <a:pt x="6069" y="6187"/>
                  </a:lnTo>
                  <a:lnTo>
                    <a:pt x="6143" y="6025"/>
                  </a:lnTo>
                  <a:lnTo>
                    <a:pt x="6201" y="5878"/>
                  </a:lnTo>
                  <a:lnTo>
                    <a:pt x="6231" y="5716"/>
                  </a:lnTo>
                  <a:lnTo>
                    <a:pt x="6260" y="5554"/>
                  </a:lnTo>
                  <a:lnTo>
                    <a:pt x="6246" y="5377"/>
                  </a:lnTo>
                  <a:lnTo>
                    <a:pt x="6231" y="5230"/>
                  </a:lnTo>
                  <a:lnTo>
                    <a:pt x="6172" y="5068"/>
                  </a:lnTo>
                  <a:lnTo>
                    <a:pt x="6113" y="4950"/>
                  </a:lnTo>
                  <a:lnTo>
                    <a:pt x="6039" y="4832"/>
                  </a:lnTo>
                  <a:lnTo>
                    <a:pt x="5966" y="4729"/>
                  </a:lnTo>
                  <a:lnTo>
                    <a:pt x="5877" y="4641"/>
                  </a:lnTo>
                  <a:lnTo>
                    <a:pt x="5774" y="4552"/>
                  </a:lnTo>
                  <a:lnTo>
                    <a:pt x="5671" y="4464"/>
                  </a:lnTo>
                  <a:lnTo>
                    <a:pt x="5435" y="4317"/>
                  </a:lnTo>
                  <a:lnTo>
                    <a:pt x="4935" y="4052"/>
                  </a:lnTo>
                  <a:lnTo>
                    <a:pt x="4699" y="3919"/>
                  </a:lnTo>
                  <a:lnTo>
                    <a:pt x="4463" y="3757"/>
                  </a:lnTo>
                  <a:lnTo>
                    <a:pt x="4287" y="3610"/>
                  </a:lnTo>
                  <a:lnTo>
                    <a:pt x="4124" y="3448"/>
                  </a:lnTo>
                  <a:lnTo>
                    <a:pt x="4007" y="3286"/>
                  </a:lnTo>
                  <a:lnTo>
                    <a:pt x="3904" y="3124"/>
                  </a:lnTo>
                  <a:lnTo>
                    <a:pt x="3830" y="2962"/>
                  </a:lnTo>
                  <a:lnTo>
                    <a:pt x="3771" y="2785"/>
                  </a:lnTo>
                  <a:lnTo>
                    <a:pt x="3727" y="2623"/>
                  </a:lnTo>
                  <a:lnTo>
                    <a:pt x="3697" y="2446"/>
                  </a:lnTo>
                  <a:lnTo>
                    <a:pt x="3668" y="2078"/>
                  </a:lnTo>
                  <a:lnTo>
                    <a:pt x="3668" y="1695"/>
                  </a:lnTo>
                  <a:lnTo>
                    <a:pt x="3638" y="1297"/>
                  </a:lnTo>
                  <a:lnTo>
                    <a:pt x="3624" y="1091"/>
                  </a:lnTo>
                  <a:lnTo>
                    <a:pt x="3594" y="885"/>
                  </a:lnTo>
                  <a:lnTo>
                    <a:pt x="3565" y="782"/>
                  </a:lnTo>
                  <a:lnTo>
                    <a:pt x="3535" y="678"/>
                  </a:lnTo>
                  <a:lnTo>
                    <a:pt x="3506" y="590"/>
                  </a:lnTo>
                  <a:lnTo>
                    <a:pt x="3462" y="502"/>
                  </a:lnTo>
                  <a:lnTo>
                    <a:pt x="3403" y="413"/>
                  </a:lnTo>
                  <a:lnTo>
                    <a:pt x="3359" y="340"/>
                  </a:lnTo>
                  <a:lnTo>
                    <a:pt x="3226" y="222"/>
                  </a:lnTo>
                  <a:lnTo>
                    <a:pt x="3079" y="119"/>
                  </a:lnTo>
                  <a:lnTo>
                    <a:pt x="2902" y="45"/>
                  </a:lnTo>
                  <a:lnTo>
                    <a:pt x="2725" y="16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4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708" y="781"/>
                  </a:move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575" y="766"/>
                  </a:lnTo>
                  <a:lnTo>
                    <a:pt x="443" y="707"/>
                  </a:lnTo>
                  <a:lnTo>
                    <a:pt x="325" y="634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133" y="442"/>
                  </a:lnTo>
                  <a:lnTo>
                    <a:pt x="60" y="310"/>
                  </a:lnTo>
                  <a:lnTo>
                    <a:pt x="15" y="192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" y="30"/>
                  </a:lnTo>
                  <a:lnTo>
                    <a:pt x="15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74" y="15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133" y="148"/>
                  </a:lnTo>
                  <a:lnTo>
                    <a:pt x="192" y="251"/>
                  </a:lnTo>
                  <a:lnTo>
                    <a:pt x="251" y="339"/>
                  </a:lnTo>
                  <a:lnTo>
                    <a:pt x="339" y="427"/>
                  </a:lnTo>
                  <a:lnTo>
                    <a:pt x="428" y="516"/>
                  </a:lnTo>
                  <a:lnTo>
                    <a:pt x="516" y="575"/>
                  </a:lnTo>
                  <a:lnTo>
                    <a:pt x="619" y="634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752" y="707"/>
                  </a:lnTo>
                  <a:lnTo>
                    <a:pt x="767" y="751"/>
                  </a:lnTo>
                  <a:lnTo>
                    <a:pt x="752" y="781"/>
                  </a:lnTo>
                  <a:lnTo>
                    <a:pt x="708" y="78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4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222" y="619"/>
                  </a:moveTo>
                  <a:lnTo>
                    <a:pt x="222" y="619"/>
                  </a:lnTo>
                  <a:lnTo>
                    <a:pt x="192" y="605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04" y="457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30" y="192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5" y="16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74" y="1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163" y="133"/>
                  </a:lnTo>
                  <a:lnTo>
                    <a:pt x="236" y="340"/>
                  </a:lnTo>
                  <a:lnTo>
                    <a:pt x="266" y="443"/>
                  </a:lnTo>
                  <a:lnTo>
                    <a:pt x="280" y="531"/>
                  </a:lnTo>
                  <a:lnTo>
                    <a:pt x="266" y="590"/>
                  </a:lnTo>
                  <a:lnTo>
                    <a:pt x="251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4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251" y="855"/>
                  </a:moveTo>
                  <a:lnTo>
                    <a:pt x="251" y="855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148" y="767"/>
                  </a:lnTo>
                  <a:lnTo>
                    <a:pt x="89" y="678"/>
                  </a:lnTo>
                  <a:lnTo>
                    <a:pt x="44" y="575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0" y="354"/>
                  </a:lnTo>
                  <a:lnTo>
                    <a:pt x="0" y="236"/>
                  </a:lnTo>
                  <a:lnTo>
                    <a:pt x="15" y="1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9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118" y="1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236"/>
                  </a:lnTo>
                  <a:lnTo>
                    <a:pt x="177" y="428"/>
                  </a:lnTo>
                  <a:lnTo>
                    <a:pt x="221" y="605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310" y="811"/>
                  </a:lnTo>
                  <a:lnTo>
                    <a:pt x="295" y="840"/>
                  </a:lnTo>
                  <a:lnTo>
                    <a:pt x="280" y="855"/>
                  </a:lnTo>
                  <a:lnTo>
                    <a:pt x="251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4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237" y="663"/>
                  </a:moveTo>
                  <a:lnTo>
                    <a:pt x="237" y="663"/>
                  </a:lnTo>
                  <a:lnTo>
                    <a:pt x="222" y="663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119" y="501"/>
                  </a:lnTo>
                  <a:lnTo>
                    <a:pt x="74" y="354"/>
                  </a:lnTo>
                  <a:lnTo>
                    <a:pt x="30" y="206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6" y="30"/>
                  </a:lnTo>
                  <a:lnTo>
                    <a:pt x="16" y="1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163" y="162"/>
                  </a:lnTo>
                  <a:lnTo>
                    <a:pt x="222" y="309"/>
                  </a:lnTo>
                  <a:lnTo>
                    <a:pt x="266" y="457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81" y="648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37" y="663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4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265" y="826"/>
                  </a:moveTo>
                  <a:lnTo>
                    <a:pt x="265" y="826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162" y="737"/>
                  </a:lnTo>
                  <a:lnTo>
                    <a:pt x="118" y="649"/>
                  </a:lnTo>
                  <a:lnTo>
                    <a:pt x="74" y="546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15" y="354"/>
                  </a:lnTo>
                  <a:lnTo>
                    <a:pt x="0" y="207"/>
                  </a:lnTo>
                  <a:lnTo>
                    <a:pt x="0" y="133"/>
                  </a:lnTo>
                  <a:lnTo>
                    <a:pt x="15" y="60"/>
                  </a:lnTo>
                  <a:lnTo>
                    <a:pt x="30" y="30"/>
                  </a:lnTo>
                  <a:lnTo>
                    <a:pt x="44" y="16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103" y="16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48" y="237"/>
                  </a:lnTo>
                  <a:lnTo>
                    <a:pt x="192" y="413"/>
                  </a:lnTo>
                  <a:lnTo>
                    <a:pt x="251" y="575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82"/>
                  </a:lnTo>
                  <a:lnTo>
                    <a:pt x="310" y="796"/>
                  </a:lnTo>
                  <a:lnTo>
                    <a:pt x="295" y="811"/>
                  </a:lnTo>
                  <a:lnTo>
                    <a:pt x="265" y="826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4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148" y="973"/>
                  </a:moveTo>
                  <a:lnTo>
                    <a:pt x="148" y="973"/>
                  </a:lnTo>
                  <a:lnTo>
                    <a:pt x="133" y="958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60" y="840"/>
                  </a:lnTo>
                  <a:lnTo>
                    <a:pt x="15" y="722"/>
                  </a:lnTo>
                  <a:lnTo>
                    <a:pt x="1" y="605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54"/>
                  </a:lnTo>
                  <a:lnTo>
                    <a:pt x="30" y="236"/>
                  </a:lnTo>
                  <a:lnTo>
                    <a:pt x="74" y="133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48" y="1"/>
                  </a:lnTo>
                  <a:lnTo>
                    <a:pt x="163" y="1"/>
                  </a:lnTo>
                  <a:lnTo>
                    <a:pt x="163" y="1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207" y="30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177" y="266"/>
                  </a:lnTo>
                  <a:lnTo>
                    <a:pt x="163" y="487"/>
                  </a:lnTo>
                  <a:lnTo>
                    <a:pt x="163" y="693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29"/>
                  </a:lnTo>
                  <a:lnTo>
                    <a:pt x="192" y="958"/>
                  </a:lnTo>
                  <a:lnTo>
                    <a:pt x="177" y="958"/>
                  </a:lnTo>
                  <a:lnTo>
                    <a:pt x="148" y="973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4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44" y="855"/>
                  </a:moveTo>
                  <a:lnTo>
                    <a:pt x="44" y="855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0" y="841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620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44" y="222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18" y="1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177" y="16"/>
                  </a:lnTo>
                  <a:lnTo>
                    <a:pt x="191" y="45"/>
                  </a:lnTo>
                  <a:lnTo>
                    <a:pt x="191" y="45"/>
                  </a:lnTo>
                  <a:lnTo>
                    <a:pt x="191" y="237"/>
                  </a:lnTo>
                  <a:lnTo>
                    <a:pt x="177" y="443"/>
                  </a:lnTo>
                  <a:lnTo>
                    <a:pt x="147" y="634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74" y="855"/>
                  </a:lnTo>
                  <a:lnTo>
                    <a:pt x="44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4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104" y="899"/>
                  </a:moveTo>
                  <a:lnTo>
                    <a:pt x="104" y="899"/>
                  </a:lnTo>
                  <a:lnTo>
                    <a:pt x="74" y="899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15" y="767"/>
                  </a:lnTo>
                  <a:lnTo>
                    <a:pt x="1" y="649"/>
                  </a:lnTo>
                  <a:lnTo>
                    <a:pt x="1" y="546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" y="325"/>
                  </a:lnTo>
                  <a:lnTo>
                    <a:pt x="60" y="207"/>
                  </a:lnTo>
                  <a:lnTo>
                    <a:pt x="104" y="104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77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36" y="30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192" y="251"/>
                  </a:lnTo>
                  <a:lnTo>
                    <a:pt x="163" y="443"/>
                  </a:lnTo>
                  <a:lnTo>
                    <a:pt x="148" y="649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870"/>
                  </a:lnTo>
                  <a:lnTo>
                    <a:pt x="133" y="885"/>
                  </a:lnTo>
                  <a:lnTo>
                    <a:pt x="104" y="899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4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74" y="855"/>
                  </a:moveTo>
                  <a:lnTo>
                    <a:pt x="74" y="855"/>
                  </a:lnTo>
                  <a:lnTo>
                    <a:pt x="45" y="840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15" y="708"/>
                  </a:lnTo>
                  <a:lnTo>
                    <a:pt x="1" y="605"/>
                  </a:lnTo>
                  <a:lnTo>
                    <a:pt x="15" y="487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74" y="281"/>
                  </a:lnTo>
                  <a:lnTo>
                    <a:pt x="118" y="177"/>
                  </a:lnTo>
                  <a:lnTo>
                    <a:pt x="177" y="89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80" y="1"/>
                  </a:lnTo>
                  <a:lnTo>
                    <a:pt x="280" y="1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39" y="3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251" y="236"/>
                  </a:lnTo>
                  <a:lnTo>
                    <a:pt x="192" y="428"/>
                  </a:lnTo>
                  <a:lnTo>
                    <a:pt x="148" y="619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33" y="826"/>
                  </a:lnTo>
                  <a:lnTo>
                    <a:pt x="118" y="840"/>
                  </a:lnTo>
                  <a:lnTo>
                    <a:pt x="74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3724366" y="-1855188"/>
              <a:ext cx="585951" cy="718378"/>
            </a:xfrm>
            <a:custGeom>
              <a:avLst/>
              <a:gdLst/>
              <a:ahLst/>
              <a:cxnLst/>
              <a:rect l="l" t="t" r="r" b="b"/>
              <a:pathLst>
                <a:path w="6261" h="7676" fill="none" extrusionOk="0">
                  <a:moveTo>
                    <a:pt x="2534" y="1"/>
                  </a:moveTo>
                  <a:lnTo>
                    <a:pt x="2534" y="1"/>
                  </a:lnTo>
                  <a:lnTo>
                    <a:pt x="2327" y="16"/>
                  </a:lnTo>
                  <a:lnTo>
                    <a:pt x="2106" y="60"/>
                  </a:lnTo>
                  <a:lnTo>
                    <a:pt x="2106" y="60"/>
                  </a:lnTo>
                  <a:lnTo>
                    <a:pt x="1974" y="104"/>
                  </a:lnTo>
                  <a:lnTo>
                    <a:pt x="1856" y="148"/>
                  </a:lnTo>
                  <a:lnTo>
                    <a:pt x="1606" y="281"/>
                  </a:lnTo>
                  <a:lnTo>
                    <a:pt x="1385" y="428"/>
                  </a:lnTo>
                  <a:lnTo>
                    <a:pt x="1178" y="605"/>
                  </a:lnTo>
                  <a:lnTo>
                    <a:pt x="1002" y="796"/>
                  </a:lnTo>
                  <a:lnTo>
                    <a:pt x="825" y="1017"/>
                  </a:lnTo>
                  <a:lnTo>
                    <a:pt x="678" y="1253"/>
                  </a:lnTo>
                  <a:lnTo>
                    <a:pt x="545" y="1518"/>
                  </a:lnTo>
                  <a:lnTo>
                    <a:pt x="427" y="1783"/>
                  </a:lnTo>
                  <a:lnTo>
                    <a:pt x="324" y="2048"/>
                  </a:lnTo>
                  <a:lnTo>
                    <a:pt x="236" y="2343"/>
                  </a:lnTo>
                  <a:lnTo>
                    <a:pt x="162" y="2623"/>
                  </a:lnTo>
                  <a:lnTo>
                    <a:pt x="88" y="2917"/>
                  </a:lnTo>
                  <a:lnTo>
                    <a:pt x="44" y="3212"/>
                  </a:lnTo>
                  <a:lnTo>
                    <a:pt x="15" y="3507"/>
                  </a:lnTo>
                  <a:lnTo>
                    <a:pt x="0" y="3786"/>
                  </a:lnTo>
                  <a:lnTo>
                    <a:pt x="0" y="3786"/>
                  </a:lnTo>
                  <a:lnTo>
                    <a:pt x="44" y="4096"/>
                  </a:lnTo>
                  <a:lnTo>
                    <a:pt x="118" y="4405"/>
                  </a:lnTo>
                  <a:lnTo>
                    <a:pt x="118" y="4405"/>
                  </a:lnTo>
                  <a:lnTo>
                    <a:pt x="118" y="4435"/>
                  </a:lnTo>
                  <a:lnTo>
                    <a:pt x="103" y="4449"/>
                  </a:lnTo>
                  <a:lnTo>
                    <a:pt x="88" y="4464"/>
                  </a:lnTo>
                  <a:lnTo>
                    <a:pt x="74" y="4479"/>
                  </a:lnTo>
                  <a:lnTo>
                    <a:pt x="74" y="4479"/>
                  </a:lnTo>
                  <a:lnTo>
                    <a:pt x="44" y="4464"/>
                  </a:lnTo>
                  <a:lnTo>
                    <a:pt x="29" y="4449"/>
                  </a:lnTo>
                  <a:lnTo>
                    <a:pt x="29" y="4449"/>
                  </a:lnTo>
                  <a:lnTo>
                    <a:pt x="0" y="4390"/>
                  </a:lnTo>
                  <a:lnTo>
                    <a:pt x="0" y="4390"/>
                  </a:lnTo>
                  <a:lnTo>
                    <a:pt x="29" y="4803"/>
                  </a:lnTo>
                  <a:lnTo>
                    <a:pt x="29" y="4803"/>
                  </a:lnTo>
                  <a:lnTo>
                    <a:pt x="88" y="5097"/>
                  </a:lnTo>
                  <a:lnTo>
                    <a:pt x="147" y="5407"/>
                  </a:lnTo>
                  <a:lnTo>
                    <a:pt x="236" y="5701"/>
                  </a:lnTo>
                  <a:lnTo>
                    <a:pt x="339" y="5981"/>
                  </a:lnTo>
                  <a:lnTo>
                    <a:pt x="471" y="6261"/>
                  </a:lnTo>
                  <a:lnTo>
                    <a:pt x="633" y="6512"/>
                  </a:lnTo>
                  <a:lnTo>
                    <a:pt x="810" y="6762"/>
                  </a:lnTo>
                  <a:lnTo>
                    <a:pt x="913" y="6865"/>
                  </a:lnTo>
                  <a:lnTo>
                    <a:pt x="1016" y="6983"/>
                  </a:lnTo>
                  <a:lnTo>
                    <a:pt x="1016" y="6983"/>
                  </a:lnTo>
                  <a:lnTo>
                    <a:pt x="1223" y="7145"/>
                  </a:lnTo>
                  <a:lnTo>
                    <a:pt x="1444" y="7292"/>
                  </a:lnTo>
                  <a:lnTo>
                    <a:pt x="1665" y="7410"/>
                  </a:lnTo>
                  <a:lnTo>
                    <a:pt x="1915" y="7513"/>
                  </a:lnTo>
                  <a:lnTo>
                    <a:pt x="2165" y="7587"/>
                  </a:lnTo>
                  <a:lnTo>
                    <a:pt x="2416" y="7631"/>
                  </a:lnTo>
                  <a:lnTo>
                    <a:pt x="2681" y="7660"/>
                  </a:lnTo>
                  <a:lnTo>
                    <a:pt x="2946" y="7675"/>
                  </a:lnTo>
                  <a:lnTo>
                    <a:pt x="2946" y="7675"/>
                  </a:lnTo>
                  <a:lnTo>
                    <a:pt x="3211" y="7660"/>
                  </a:lnTo>
                  <a:lnTo>
                    <a:pt x="3476" y="7631"/>
                  </a:lnTo>
                  <a:lnTo>
                    <a:pt x="3741" y="7587"/>
                  </a:lnTo>
                  <a:lnTo>
                    <a:pt x="3992" y="7528"/>
                  </a:lnTo>
                  <a:lnTo>
                    <a:pt x="4242" y="7454"/>
                  </a:lnTo>
                  <a:lnTo>
                    <a:pt x="4493" y="7366"/>
                  </a:lnTo>
                  <a:lnTo>
                    <a:pt x="4743" y="7263"/>
                  </a:lnTo>
                  <a:lnTo>
                    <a:pt x="4979" y="7160"/>
                  </a:lnTo>
                  <a:lnTo>
                    <a:pt x="4979" y="7160"/>
                  </a:lnTo>
                  <a:lnTo>
                    <a:pt x="5259" y="6983"/>
                  </a:lnTo>
                  <a:lnTo>
                    <a:pt x="5406" y="6895"/>
                  </a:lnTo>
                  <a:lnTo>
                    <a:pt x="5539" y="6791"/>
                  </a:lnTo>
                  <a:lnTo>
                    <a:pt x="5656" y="6688"/>
                  </a:lnTo>
                  <a:lnTo>
                    <a:pt x="5774" y="6570"/>
                  </a:lnTo>
                  <a:lnTo>
                    <a:pt x="5892" y="6453"/>
                  </a:lnTo>
                  <a:lnTo>
                    <a:pt x="5995" y="6320"/>
                  </a:lnTo>
                  <a:lnTo>
                    <a:pt x="5995" y="6320"/>
                  </a:lnTo>
                  <a:lnTo>
                    <a:pt x="6069" y="6187"/>
                  </a:lnTo>
                  <a:lnTo>
                    <a:pt x="6143" y="6025"/>
                  </a:lnTo>
                  <a:lnTo>
                    <a:pt x="6201" y="5878"/>
                  </a:lnTo>
                  <a:lnTo>
                    <a:pt x="6231" y="5716"/>
                  </a:lnTo>
                  <a:lnTo>
                    <a:pt x="6260" y="5554"/>
                  </a:lnTo>
                  <a:lnTo>
                    <a:pt x="6246" y="5377"/>
                  </a:lnTo>
                  <a:lnTo>
                    <a:pt x="6231" y="5230"/>
                  </a:lnTo>
                  <a:lnTo>
                    <a:pt x="6172" y="5068"/>
                  </a:lnTo>
                  <a:lnTo>
                    <a:pt x="6172" y="5068"/>
                  </a:lnTo>
                  <a:lnTo>
                    <a:pt x="6113" y="4950"/>
                  </a:lnTo>
                  <a:lnTo>
                    <a:pt x="6039" y="4832"/>
                  </a:lnTo>
                  <a:lnTo>
                    <a:pt x="5966" y="4729"/>
                  </a:lnTo>
                  <a:lnTo>
                    <a:pt x="5877" y="4641"/>
                  </a:lnTo>
                  <a:lnTo>
                    <a:pt x="5774" y="4552"/>
                  </a:lnTo>
                  <a:lnTo>
                    <a:pt x="5671" y="4464"/>
                  </a:lnTo>
                  <a:lnTo>
                    <a:pt x="5435" y="4317"/>
                  </a:lnTo>
                  <a:lnTo>
                    <a:pt x="4935" y="4052"/>
                  </a:lnTo>
                  <a:lnTo>
                    <a:pt x="4699" y="3919"/>
                  </a:lnTo>
                  <a:lnTo>
                    <a:pt x="4463" y="3757"/>
                  </a:lnTo>
                  <a:lnTo>
                    <a:pt x="4463" y="3757"/>
                  </a:lnTo>
                  <a:lnTo>
                    <a:pt x="4287" y="3610"/>
                  </a:lnTo>
                  <a:lnTo>
                    <a:pt x="4124" y="3448"/>
                  </a:lnTo>
                  <a:lnTo>
                    <a:pt x="4007" y="3286"/>
                  </a:lnTo>
                  <a:lnTo>
                    <a:pt x="3904" y="3124"/>
                  </a:lnTo>
                  <a:lnTo>
                    <a:pt x="3830" y="2962"/>
                  </a:lnTo>
                  <a:lnTo>
                    <a:pt x="3771" y="2785"/>
                  </a:lnTo>
                  <a:lnTo>
                    <a:pt x="3727" y="2623"/>
                  </a:lnTo>
                  <a:lnTo>
                    <a:pt x="3697" y="2446"/>
                  </a:lnTo>
                  <a:lnTo>
                    <a:pt x="3668" y="2078"/>
                  </a:lnTo>
                  <a:lnTo>
                    <a:pt x="3668" y="1695"/>
                  </a:lnTo>
                  <a:lnTo>
                    <a:pt x="3638" y="1297"/>
                  </a:lnTo>
                  <a:lnTo>
                    <a:pt x="3624" y="1091"/>
                  </a:lnTo>
                  <a:lnTo>
                    <a:pt x="3594" y="885"/>
                  </a:lnTo>
                  <a:lnTo>
                    <a:pt x="3594" y="885"/>
                  </a:lnTo>
                  <a:lnTo>
                    <a:pt x="3565" y="782"/>
                  </a:lnTo>
                  <a:lnTo>
                    <a:pt x="3535" y="678"/>
                  </a:lnTo>
                  <a:lnTo>
                    <a:pt x="3506" y="590"/>
                  </a:lnTo>
                  <a:lnTo>
                    <a:pt x="3462" y="502"/>
                  </a:lnTo>
                  <a:lnTo>
                    <a:pt x="3403" y="413"/>
                  </a:lnTo>
                  <a:lnTo>
                    <a:pt x="3359" y="340"/>
                  </a:lnTo>
                  <a:lnTo>
                    <a:pt x="3226" y="222"/>
                  </a:lnTo>
                  <a:lnTo>
                    <a:pt x="3079" y="119"/>
                  </a:lnTo>
                  <a:lnTo>
                    <a:pt x="2902" y="45"/>
                  </a:lnTo>
                  <a:lnTo>
                    <a:pt x="2725" y="16"/>
                  </a:lnTo>
                  <a:lnTo>
                    <a:pt x="2534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extrusionOk="0">
                  <a:moveTo>
                    <a:pt x="60" y="0"/>
                  </a:moveTo>
                  <a:lnTo>
                    <a:pt x="16" y="15"/>
                  </a:lnTo>
                  <a:lnTo>
                    <a:pt x="16" y="30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4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60" y="0"/>
                  </a:moveTo>
                  <a:lnTo>
                    <a:pt x="60" y="0"/>
                  </a:lnTo>
                  <a:lnTo>
                    <a:pt x="16" y="15"/>
                  </a:lnTo>
                  <a:lnTo>
                    <a:pt x="16" y="30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37" y="663"/>
                  </a:lnTo>
                  <a:lnTo>
                    <a:pt x="237" y="663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74" y="0"/>
                  </a:lnTo>
                  <a:lnTo>
                    <a:pt x="60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extrusionOk="0">
                  <a:moveTo>
                    <a:pt x="177" y="1"/>
                  </a:move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04" y="899"/>
                  </a:lnTo>
                  <a:lnTo>
                    <a:pt x="133" y="885"/>
                  </a:lnTo>
                  <a:lnTo>
                    <a:pt x="148" y="870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192" y="1"/>
                  </a:moveTo>
                  <a:lnTo>
                    <a:pt x="192" y="1"/>
                  </a:lnTo>
                  <a:lnTo>
                    <a:pt x="177" y="1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04" y="899"/>
                  </a:lnTo>
                  <a:lnTo>
                    <a:pt x="104" y="899"/>
                  </a:lnTo>
                  <a:lnTo>
                    <a:pt x="133" y="885"/>
                  </a:lnTo>
                  <a:lnTo>
                    <a:pt x="148" y="870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192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4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extrusionOk="0">
                  <a:moveTo>
                    <a:pt x="251" y="1"/>
                  </a:move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45" y="840"/>
                  </a:lnTo>
                  <a:lnTo>
                    <a:pt x="74" y="855"/>
                  </a:lnTo>
                  <a:lnTo>
                    <a:pt x="118" y="840"/>
                  </a:lnTo>
                  <a:lnTo>
                    <a:pt x="133" y="826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4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280" y="1"/>
                  </a:moveTo>
                  <a:lnTo>
                    <a:pt x="280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45" y="840"/>
                  </a:lnTo>
                  <a:lnTo>
                    <a:pt x="74" y="855"/>
                  </a:lnTo>
                  <a:lnTo>
                    <a:pt x="74" y="855"/>
                  </a:lnTo>
                  <a:lnTo>
                    <a:pt x="118" y="840"/>
                  </a:lnTo>
                  <a:lnTo>
                    <a:pt x="133" y="826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280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4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extrusionOk="0">
                  <a:moveTo>
                    <a:pt x="118" y="1"/>
                  </a:move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4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147" y="1"/>
                  </a:moveTo>
                  <a:lnTo>
                    <a:pt x="147" y="1"/>
                  </a:lnTo>
                  <a:lnTo>
                    <a:pt x="118" y="1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44" y="855"/>
                  </a:lnTo>
                  <a:lnTo>
                    <a:pt x="44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4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extrusionOk="0">
                  <a:moveTo>
                    <a:pt x="148" y="1"/>
                  </a:move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33" y="958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192" y="958"/>
                  </a:lnTo>
                  <a:lnTo>
                    <a:pt x="207" y="929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4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163" y="1"/>
                  </a:moveTo>
                  <a:lnTo>
                    <a:pt x="163" y="1"/>
                  </a:lnTo>
                  <a:lnTo>
                    <a:pt x="148" y="1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133" y="958"/>
                  </a:lnTo>
                  <a:lnTo>
                    <a:pt x="148" y="973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192" y="958"/>
                  </a:lnTo>
                  <a:lnTo>
                    <a:pt x="207" y="929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63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4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extrusionOk="0">
                  <a:moveTo>
                    <a:pt x="59" y="1"/>
                  </a:move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80" y="855"/>
                  </a:lnTo>
                  <a:lnTo>
                    <a:pt x="295" y="840"/>
                  </a:lnTo>
                  <a:lnTo>
                    <a:pt x="310" y="811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4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89" y="1"/>
                  </a:moveTo>
                  <a:lnTo>
                    <a:pt x="89" y="1"/>
                  </a:lnTo>
                  <a:lnTo>
                    <a:pt x="59" y="1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251" y="855"/>
                  </a:lnTo>
                  <a:lnTo>
                    <a:pt x="251" y="855"/>
                  </a:lnTo>
                  <a:lnTo>
                    <a:pt x="280" y="855"/>
                  </a:lnTo>
                  <a:lnTo>
                    <a:pt x="295" y="840"/>
                  </a:lnTo>
                  <a:lnTo>
                    <a:pt x="310" y="811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89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4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4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5" y="16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74" y="1"/>
                  </a:lnTo>
                  <a:lnTo>
                    <a:pt x="45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4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extrusionOk="0">
                  <a:moveTo>
                    <a:pt x="59" y="1"/>
                  </a:moveTo>
                  <a:lnTo>
                    <a:pt x="44" y="16"/>
                  </a:lnTo>
                  <a:lnTo>
                    <a:pt x="30" y="30"/>
                  </a:lnTo>
                  <a:lnTo>
                    <a:pt x="15" y="60"/>
                  </a:lnTo>
                  <a:lnTo>
                    <a:pt x="0" y="133"/>
                  </a:lnTo>
                  <a:lnTo>
                    <a:pt x="0" y="207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10" y="796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4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44" y="16"/>
                  </a:lnTo>
                  <a:lnTo>
                    <a:pt x="30" y="30"/>
                  </a:lnTo>
                  <a:lnTo>
                    <a:pt x="15" y="60"/>
                  </a:lnTo>
                  <a:lnTo>
                    <a:pt x="0" y="133"/>
                  </a:lnTo>
                  <a:lnTo>
                    <a:pt x="0" y="207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10" y="796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59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4"/>
            <p:cNvSpPr/>
            <p:nvPr/>
          </p:nvSpPr>
          <p:spPr>
            <a:xfrm>
              <a:off x="3722963" y="-1500868"/>
              <a:ext cx="12447" cy="64856"/>
            </a:xfrm>
            <a:custGeom>
              <a:avLst/>
              <a:gdLst/>
              <a:ahLst/>
              <a:cxnLst/>
              <a:rect l="l" t="t" r="r" b="b"/>
              <a:pathLst>
                <a:path w="133" h="693" extrusionOk="0">
                  <a:moveTo>
                    <a:pt x="15" y="0"/>
                  </a:moveTo>
                  <a:lnTo>
                    <a:pt x="0" y="310"/>
                  </a:lnTo>
                  <a:lnTo>
                    <a:pt x="15" y="604"/>
                  </a:lnTo>
                  <a:lnTo>
                    <a:pt x="44" y="663"/>
                  </a:lnTo>
                  <a:lnTo>
                    <a:pt x="59" y="678"/>
                  </a:lnTo>
                  <a:lnTo>
                    <a:pt x="89" y="693"/>
                  </a:lnTo>
                  <a:lnTo>
                    <a:pt x="103" y="678"/>
                  </a:lnTo>
                  <a:lnTo>
                    <a:pt x="118" y="663"/>
                  </a:lnTo>
                  <a:lnTo>
                    <a:pt x="133" y="649"/>
                  </a:lnTo>
                  <a:lnTo>
                    <a:pt x="133" y="619"/>
                  </a:lnTo>
                  <a:lnTo>
                    <a:pt x="59" y="3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4"/>
            <p:cNvSpPr/>
            <p:nvPr/>
          </p:nvSpPr>
          <p:spPr>
            <a:xfrm>
              <a:off x="3722963" y="-1500868"/>
              <a:ext cx="12447" cy="64856"/>
            </a:xfrm>
            <a:custGeom>
              <a:avLst/>
              <a:gdLst/>
              <a:ahLst/>
              <a:cxnLst/>
              <a:rect l="l" t="t" r="r" b="b"/>
              <a:pathLst>
                <a:path w="133" h="693" fill="none" extrusionOk="0">
                  <a:moveTo>
                    <a:pt x="15" y="0"/>
                  </a:moveTo>
                  <a:lnTo>
                    <a:pt x="15" y="0"/>
                  </a:lnTo>
                  <a:lnTo>
                    <a:pt x="0" y="310"/>
                  </a:lnTo>
                  <a:lnTo>
                    <a:pt x="15" y="604"/>
                  </a:lnTo>
                  <a:lnTo>
                    <a:pt x="15" y="604"/>
                  </a:lnTo>
                  <a:lnTo>
                    <a:pt x="44" y="663"/>
                  </a:lnTo>
                  <a:lnTo>
                    <a:pt x="44" y="663"/>
                  </a:lnTo>
                  <a:lnTo>
                    <a:pt x="59" y="678"/>
                  </a:lnTo>
                  <a:lnTo>
                    <a:pt x="89" y="693"/>
                  </a:lnTo>
                  <a:lnTo>
                    <a:pt x="89" y="693"/>
                  </a:lnTo>
                  <a:lnTo>
                    <a:pt x="103" y="678"/>
                  </a:lnTo>
                  <a:lnTo>
                    <a:pt x="118" y="663"/>
                  </a:lnTo>
                  <a:lnTo>
                    <a:pt x="133" y="649"/>
                  </a:lnTo>
                  <a:lnTo>
                    <a:pt x="133" y="619"/>
                  </a:lnTo>
                  <a:lnTo>
                    <a:pt x="133" y="619"/>
                  </a:lnTo>
                  <a:lnTo>
                    <a:pt x="59" y="310"/>
                  </a:lnTo>
                  <a:lnTo>
                    <a:pt x="15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4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extrusionOk="0">
                  <a:moveTo>
                    <a:pt x="45" y="0"/>
                  </a:moveTo>
                  <a:lnTo>
                    <a:pt x="15" y="15"/>
                  </a:lnTo>
                  <a:lnTo>
                    <a:pt x="1" y="30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4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45" y="0"/>
                  </a:moveTo>
                  <a:lnTo>
                    <a:pt x="45" y="0"/>
                  </a:lnTo>
                  <a:lnTo>
                    <a:pt x="15" y="15"/>
                  </a:lnTo>
                  <a:lnTo>
                    <a:pt x="1" y="30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74" y="15"/>
                  </a:lnTo>
                  <a:lnTo>
                    <a:pt x="45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6" name="Google Shape;2086;p24"/>
          <p:cNvGrpSpPr/>
          <p:nvPr/>
        </p:nvGrpSpPr>
        <p:grpSpPr>
          <a:xfrm flipH="1">
            <a:off x="476484" y="3155453"/>
            <a:ext cx="225078" cy="277383"/>
            <a:chOff x="3651275" y="-2038524"/>
            <a:chExt cx="1097407" cy="1352428"/>
          </a:xfrm>
        </p:grpSpPr>
        <p:sp>
          <p:nvSpPr>
            <p:cNvPr id="2087" name="Google Shape;2087;p24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extrusionOk="0">
                  <a:moveTo>
                    <a:pt x="2534" y="0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4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extrusionOk="0">
                  <a:moveTo>
                    <a:pt x="2534" y="0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4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fill="none" extrusionOk="0">
                  <a:moveTo>
                    <a:pt x="0" y="1297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4"/>
            <p:cNvSpPr/>
            <p:nvPr/>
          </p:nvSpPr>
          <p:spPr>
            <a:xfrm>
              <a:off x="3651275" y="-2038524"/>
              <a:ext cx="1097407" cy="947199"/>
            </a:xfrm>
            <a:custGeom>
              <a:avLst/>
              <a:gdLst/>
              <a:ahLst/>
              <a:cxnLst/>
              <a:rect l="l" t="t" r="r" b="b"/>
              <a:pathLst>
                <a:path w="11726" h="10121" extrusionOk="0">
                  <a:moveTo>
                    <a:pt x="5892" y="1"/>
                  </a:moveTo>
                  <a:lnTo>
                    <a:pt x="5642" y="15"/>
                  </a:lnTo>
                  <a:lnTo>
                    <a:pt x="5392" y="45"/>
                  </a:lnTo>
                  <a:lnTo>
                    <a:pt x="5141" y="89"/>
                  </a:lnTo>
                  <a:lnTo>
                    <a:pt x="4905" y="133"/>
                  </a:lnTo>
                  <a:lnTo>
                    <a:pt x="4670" y="192"/>
                  </a:lnTo>
                  <a:lnTo>
                    <a:pt x="4434" y="266"/>
                  </a:lnTo>
                  <a:lnTo>
                    <a:pt x="4198" y="340"/>
                  </a:lnTo>
                  <a:lnTo>
                    <a:pt x="3963" y="443"/>
                  </a:lnTo>
                  <a:lnTo>
                    <a:pt x="3742" y="531"/>
                  </a:lnTo>
                  <a:lnTo>
                    <a:pt x="3521" y="649"/>
                  </a:lnTo>
                  <a:lnTo>
                    <a:pt x="3315" y="767"/>
                  </a:lnTo>
                  <a:lnTo>
                    <a:pt x="3094" y="885"/>
                  </a:lnTo>
                  <a:lnTo>
                    <a:pt x="2887" y="1017"/>
                  </a:lnTo>
                  <a:lnTo>
                    <a:pt x="2681" y="1164"/>
                  </a:lnTo>
                  <a:lnTo>
                    <a:pt x="2490" y="1312"/>
                  </a:lnTo>
                  <a:lnTo>
                    <a:pt x="2298" y="1474"/>
                  </a:lnTo>
                  <a:lnTo>
                    <a:pt x="2121" y="1650"/>
                  </a:lnTo>
                  <a:lnTo>
                    <a:pt x="1930" y="1827"/>
                  </a:lnTo>
                  <a:lnTo>
                    <a:pt x="1753" y="2004"/>
                  </a:lnTo>
                  <a:lnTo>
                    <a:pt x="1591" y="2196"/>
                  </a:lnTo>
                  <a:lnTo>
                    <a:pt x="1429" y="2387"/>
                  </a:lnTo>
                  <a:lnTo>
                    <a:pt x="1282" y="2593"/>
                  </a:lnTo>
                  <a:lnTo>
                    <a:pt x="1135" y="2799"/>
                  </a:lnTo>
                  <a:lnTo>
                    <a:pt x="987" y="3020"/>
                  </a:lnTo>
                  <a:lnTo>
                    <a:pt x="855" y="3241"/>
                  </a:lnTo>
                  <a:lnTo>
                    <a:pt x="722" y="3477"/>
                  </a:lnTo>
                  <a:lnTo>
                    <a:pt x="604" y="3698"/>
                  </a:lnTo>
                  <a:lnTo>
                    <a:pt x="428" y="4125"/>
                  </a:lnTo>
                  <a:lnTo>
                    <a:pt x="265" y="4567"/>
                  </a:lnTo>
                  <a:lnTo>
                    <a:pt x="148" y="5009"/>
                  </a:lnTo>
                  <a:lnTo>
                    <a:pt x="103" y="5230"/>
                  </a:lnTo>
                  <a:lnTo>
                    <a:pt x="59" y="5451"/>
                  </a:lnTo>
                  <a:lnTo>
                    <a:pt x="30" y="5672"/>
                  </a:lnTo>
                  <a:lnTo>
                    <a:pt x="0" y="5907"/>
                  </a:lnTo>
                  <a:lnTo>
                    <a:pt x="0" y="6128"/>
                  </a:lnTo>
                  <a:lnTo>
                    <a:pt x="0" y="6349"/>
                  </a:lnTo>
                  <a:lnTo>
                    <a:pt x="0" y="6585"/>
                  </a:lnTo>
                  <a:lnTo>
                    <a:pt x="30" y="6806"/>
                  </a:lnTo>
                  <a:lnTo>
                    <a:pt x="59" y="7027"/>
                  </a:lnTo>
                  <a:lnTo>
                    <a:pt x="103" y="7233"/>
                  </a:lnTo>
                  <a:lnTo>
                    <a:pt x="148" y="7454"/>
                  </a:lnTo>
                  <a:lnTo>
                    <a:pt x="221" y="7675"/>
                  </a:lnTo>
                  <a:lnTo>
                    <a:pt x="295" y="7881"/>
                  </a:lnTo>
                  <a:lnTo>
                    <a:pt x="383" y="8073"/>
                  </a:lnTo>
                  <a:lnTo>
                    <a:pt x="486" y="8279"/>
                  </a:lnTo>
                  <a:lnTo>
                    <a:pt x="604" y="8471"/>
                  </a:lnTo>
                  <a:lnTo>
                    <a:pt x="722" y="8647"/>
                  </a:lnTo>
                  <a:lnTo>
                    <a:pt x="855" y="8824"/>
                  </a:lnTo>
                  <a:lnTo>
                    <a:pt x="1002" y="9001"/>
                  </a:lnTo>
                  <a:lnTo>
                    <a:pt x="1149" y="9148"/>
                  </a:lnTo>
                  <a:lnTo>
                    <a:pt x="1311" y="9295"/>
                  </a:lnTo>
                  <a:lnTo>
                    <a:pt x="1488" y="9443"/>
                  </a:lnTo>
                  <a:lnTo>
                    <a:pt x="1665" y="9561"/>
                  </a:lnTo>
                  <a:lnTo>
                    <a:pt x="1856" y="9678"/>
                  </a:lnTo>
                  <a:lnTo>
                    <a:pt x="2048" y="9782"/>
                  </a:lnTo>
                  <a:lnTo>
                    <a:pt x="2254" y="9870"/>
                  </a:lnTo>
                  <a:lnTo>
                    <a:pt x="2490" y="9958"/>
                  </a:lnTo>
                  <a:lnTo>
                    <a:pt x="2725" y="10017"/>
                  </a:lnTo>
                  <a:lnTo>
                    <a:pt x="2976" y="10061"/>
                  </a:lnTo>
                  <a:lnTo>
                    <a:pt x="3226" y="10091"/>
                  </a:lnTo>
                  <a:lnTo>
                    <a:pt x="3477" y="10106"/>
                  </a:lnTo>
                  <a:lnTo>
                    <a:pt x="3727" y="10120"/>
                  </a:lnTo>
                  <a:lnTo>
                    <a:pt x="3977" y="10106"/>
                  </a:lnTo>
                  <a:lnTo>
                    <a:pt x="4243" y="10076"/>
                  </a:lnTo>
                  <a:lnTo>
                    <a:pt x="4493" y="10047"/>
                  </a:lnTo>
                  <a:lnTo>
                    <a:pt x="4743" y="10002"/>
                  </a:lnTo>
                  <a:lnTo>
                    <a:pt x="5009" y="9944"/>
                  </a:lnTo>
                  <a:lnTo>
                    <a:pt x="5259" y="9870"/>
                  </a:lnTo>
                  <a:lnTo>
                    <a:pt x="5760" y="9708"/>
                  </a:lnTo>
                  <a:lnTo>
                    <a:pt x="6246" y="9531"/>
                  </a:lnTo>
                  <a:lnTo>
                    <a:pt x="6703" y="9340"/>
                  </a:lnTo>
                  <a:lnTo>
                    <a:pt x="7130" y="9119"/>
                  </a:lnTo>
                  <a:lnTo>
                    <a:pt x="7572" y="8898"/>
                  </a:lnTo>
                  <a:lnTo>
                    <a:pt x="7984" y="8662"/>
                  </a:lnTo>
                  <a:lnTo>
                    <a:pt x="8397" y="8397"/>
                  </a:lnTo>
                  <a:lnTo>
                    <a:pt x="8809" y="8132"/>
                  </a:lnTo>
                  <a:lnTo>
                    <a:pt x="9192" y="7837"/>
                  </a:lnTo>
                  <a:lnTo>
                    <a:pt x="9575" y="7543"/>
                  </a:lnTo>
                  <a:lnTo>
                    <a:pt x="9825" y="7336"/>
                  </a:lnTo>
                  <a:lnTo>
                    <a:pt x="10076" y="7115"/>
                  </a:lnTo>
                  <a:lnTo>
                    <a:pt x="10297" y="6894"/>
                  </a:lnTo>
                  <a:lnTo>
                    <a:pt x="10532" y="6673"/>
                  </a:lnTo>
                  <a:lnTo>
                    <a:pt x="10739" y="6423"/>
                  </a:lnTo>
                  <a:lnTo>
                    <a:pt x="10945" y="6173"/>
                  </a:lnTo>
                  <a:lnTo>
                    <a:pt x="11122" y="5922"/>
                  </a:lnTo>
                  <a:lnTo>
                    <a:pt x="11284" y="5642"/>
                  </a:lnTo>
                  <a:lnTo>
                    <a:pt x="11431" y="5362"/>
                  </a:lnTo>
                  <a:lnTo>
                    <a:pt x="11549" y="5068"/>
                  </a:lnTo>
                  <a:lnTo>
                    <a:pt x="11637" y="4759"/>
                  </a:lnTo>
                  <a:lnTo>
                    <a:pt x="11696" y="4449"/>
                  </a:lnTo>
                  <a:lnTo>
                    <a:pt x="11726" y="4140"/>
                  </a:lnTo>
                  <a:lnTo>
                    <a:pt x="11726" y="3993"/>
                  </a:lnTo>
                  <a:lnTo>
                    <a:pt x="11711" y="3831"/>
                  </a:lnTo>
                  <a:lnTo>
                    <a:pt x="11696" y="3683"/>
                  </a:lnTo>
                  <a:lnTo>
                    <a:pt x="11667" y="3536"/>
                  </a:lnTo>
                  <a:lnTo>
                    <a:pt x="11622" y="3389"/>
                  </a:lnTo>
                  <a:lnTo>
                    <a:pt x="11578" y="3241"/>
                  </a:lnTo>
                  <a:lnTo>
                    <a:pt x="11519" y="3094"/>
                  </a:lnTo>
                  <a:lnTo>
                    <a:pt x="11446" y="2932"/>
                  </a:lnTo>
                  <a:lnTo>
                    <a:pt x="11357" y="2799"/>
                  </a:lnTo>
                  <a:lnTo>
                    <a:pt x="11269" y="2652"/>
                  </a:lnTo>
                  <a:lnTo>
                    <a:pt x="11063" y="2387"/>
                  </a:lnTo>
                  <a:lnTo>
                    <a:pt x="10827" y="2137"/>
                  </a:lnTo>
                  <a:lnTo>
                    <a:pt x="10650" y="1945"/>
                  </a:lnTo>
                  <a:lnTo>
                    <a:pt x="10459" y="1768"/>
                  </a:lnTo>
                  <a:lnTo>
                    <a:pt x="10253" y="1592"/>
                  </a:lnTo>
                  <a:lnTo>
                    <a:pt x="10046" y="1415"/>
                  </a:lnTo>
                  <a:lnTo>
                    <a:pt x="9840" y="1253"/>
                  </a:lnTo>
                  <a:lnTo>
                    <a:pt x="9619" y="1105"/>
                  </a:lnTo>
                  <a:lnTo>
                    <a:pt x="9398" y="958"/>
                  </a:lnTo>
                  <a:lnTo>
                    <a:pt x="9177" y="826"/>
                  </a:lnTo>
                  <a:lnTo>
                    <a:pt x="8942" y="693"/>
                  </a:lnTo>
                  <a:lnTo>
                    <a:pt x="8691" y="575"/>
                  </a:lnTo>
                  <a:lnTo>
                    <a:pt x="8455" y="472"/>
                  </a:lnTo>
                  <a:lnTo>
                    <a:pt x="8205" y="369"/>
                  </a:lnTo>
                  <a:lnTo>
                    <a:pt x="7955" y="281"/>
                  </a:lnTo>
                  <a:lnTo>
                    <a:pt x="7689" y="207"/>
                  </a:lnTo>
                  <a:lnTo>
                    <a:pt x="7424" y="133"/>
                  </a:lnTo>
                  <a:lnTo>
                    <a:pt x="7159" y="89"/>
                  </a:lnTo>
                  <a:lnTo>
                    <a:pt x="6909" y="45"/>
                  </a:lnTo>
                  <a:lnTo>
                    <a:pt x="6644" y="15"/>
                  </a:lnTo>
                  <a:lnTo>
                    <a:pt x="63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4"/>
            <p:cNvSpPr/>
            <p:nvPr/>
          </p:nvSpPr>
          <p:spPr>
            <a:xfrm>
              <a:off x="3651275" y="-2038524"/>
              <a:ext cx="1097407" cy="947199"/>
            </a:xfrm>
            <a:custGeom>
              <a:avLst/>
              <a:gdLst/>
              <a:ahLst/>
              <a:cxnLst/>
              <a:rect l="l" t="t" r="r" b="b"/>
              <a:pathLst>
                <a:path w="11726" h="10121" fill="none" extrusionOk="0">
                  <a:moveTo>
                    <a:pt x="604" y="3698"/>
                  </a:moveTo>
                  <a:lnTo>
                    <a:pt x="604" y="3698"/>
                  </a:lnTo>
                  <a:lnTo>
                    <a:pt x="428" y="4125"/>
                  </a:lnTo>
                  <a:lnTo>
                    <a:pt x="265" y="4567"/>
                  </a:lnTo>
                  <a:lnTo>
                    <a:pt x="148" y="5009"/>
                  </a:lnTo>
                  <a:lnTo>
                    <a:pt x="103" y="5230"/>
                  </a:lnTo>
                  <a:lnTo>
                    <a:pt x="59" y="5451"/>
                  </a:lnTo>
                  <a:lnTo>
                    <a:pt x="30" y="5672"/>
                  </a:lnTo>
                  <a:lnTo>
                    <a:pt x="0" y="5907"/>
                  </a:lnTo>
                  <a:lnTo>
                    <a:pt x="0" y="6128"/>
                  </a:lnTo>
                  <a:lnTo>
                    <a:pt x="0" y="6349"/>
                  </a:lnTo>
                  <a:lnTo>
                    <a:pt x="0" y="6585"/>
                  </a:lnTo>
                  <a:lnTo>
                    <a:pt x="30" y="6806"/>
                  </a:lnTo>
                  <a:lnTo>
                    <a:pt x="59" y="7027"/>
                  </a:lnTo>
                  <a:lnTo>
                    <a:pt x="103" y="7233"/>
                  </a:lnTo>
                  <a:lnTo>
                    <a:pt x="103" y="7233"/>
                  </a:lnTo>
                  <a:lnTo>
                    <a:pt x="148" y="7454"/>
                  </a:lnTo>
                  <a:lnTo>
                    <a:pt x="221" y="7675"/>
                  </a:lnTo>
                  <a:lnTo>
                    <a:pt x="295" y="7881"/>
                  </a:lnTo>
                  <a:lnTo>
                    <a:pt x="383" y="8073"/>
                  </a:lnTo>
                  <a:lnTo>
                    <a:pt x="486" y="8279"/>
                  </a:lnTo>
                  <a:lnTo>
                    <a:pt x="604" y="8471"/>
                  </a:lnTo>
                  <a:lnTo>
                    <a:pt x="722" y="8647"/>
                  </a:lnTo>
                  <a:lnTo>
                    <a:pt x="855" y="8824"/>
                  </a:lnTo>
                  <a:lnTo>
                    <a:pt x="1002" y="9001"/>
                  </a:lnTo>
                  <a:lnTo>
                    <a:pt x="1149" y="9148"/>
                  </a:lnTo>
                  <a:lnTo>
                    <a:pt x="1311" y="9295"/>
                  </a:lnTo>
                  <a:lnTo>
                    <a:pt x="1488" y="9443"/>
                  </a:lnTo>
                  <a:lnTo>
                    <a:pt x="1665" y="9561"/>
                  </a:lnTo>
                  <a:lnTo>
                    <a:pt x="1856" y="9678"/>
                  </a:lnTo>
                  <a:lnTo>
                    <a:pt x="2048" y="9782"/>
                  </a:lnTo>
                  <a:lnTo>
                    <a:pt x="2254" y="9870"/>
                  </a:lnTo>
                  <a:lnTo>
                    <a:pt x="2254" y="9870"/>
                  </a:lnTo>
                  <a:lnTo>
                    <a:pt x="2490" y="9958"/>
                  </a:lnTo>
                  <a:lnTo>
                    <a:pt x="2725" y="10017"/>
                  </a:lnTo>
                  <a:lnTo>
                    <a:pt x="2976" y="10061"/>
                  </a:lnTo>
                  <a:lnTo>
                    <a:pt x="3226" y="10091"/>
                  </a:lnTo>
                  <a:lnTo>
                    <a:pt x="3477" y="10106"/>
                  </a:lnTo>
                  <a:lnTo>
                    <a:pt x="3727" y="10120"/>
                  </a:lnTo>
                  <a:lnTo>
                    <a:pt x="3977" y="10106"/>
                  </a:lnTo>
                  <a:lnTo>
                    <a:pt x="4243" y="10076"/>
                  </a:lnTo>
                  <a:lnTo>
                    <a:pt x="4493" y="10047"/>
                  </a:lnTo>
                  <a:lnTo>
                    <a:pt x="4743" y="10002"/>
                  </a:lnTo>
                  <a:lnTo>
                    <a:pt x="5009" y="9944"/>
                  </a:lnTo>
                  <a:lnTo>
                    <a:pt x="5259" y="9870"/>
                  </a:lnTo>
                  <a:lnTo>
                    <a:pt x="5760" y="9708"/>
                  </a:lnTo>
                  <a:lnTo>
                    <a:pt x="6246" y="9531"/>
                  </a:lnTo>
                  <a:lnTo>
                    <a:pt x="6246" y="9531"/>
                  </a:lnTo>
                  <a:lnTo>
                    <a:pt x="6703" y="9340"/>
                  </a:lnTo>
                  <a:lnTo>
                    <a:pt x="7130" y="9119"/>
                  </a:lnTo>
                  <a:lnTo>
                    <a:pt x="7572" y="8898"/>
                  </a:lnTo>
                  <a:lnTo>
                    <a:pt x="7984" y="8662"/>
                  </a:lnTo>
                  <a:lnTo>
                    <a:pt x="8397" y="8397"/>
                  </a:lnTo>
                  <a:lnTo>
                    <a:pt x="8809" y="8132"/>
                  </a:lnTo>
                  <a:lnTo>
                    <a:pt x="9192" y="7837"/>
                  </a:lnTo>
                  <a:lnTo>
                    <a:pt x="9575" y="7543"/>
                  </a:lnTo>
                  <a:lnTo>
                    <a:pt x="9575" y="7543"/>
                  </a:lnTo>
                  <a:lnTo>
                    <a:pt x="9825" y="7336"/>
                  </a:lnTo>
                  <a:lnTo>
                    <a:pt x="10076" y="7115"/>
                  </a:lnTo>
                  <a:lnTo>
                    <a:pt x="10297" y="6894"/>
                  </a:lnTo>
                  <a:lnTo>
                    <a:pt x="10532" y="6673"/>
                  </a:lnTo>
                  <a:lnTo>
                    <a:pt x="10739" y="6423"/>
                  </a:lnTo>
                  <a:lnTo>
                    <a:pt x="10945" y="6173"/>
                  </a:lnTo>
                  <a:lnTo>
                    <a:pt x="11122" y="5922"/>
                  </a:lnTo>
                  <a:lnTo>
                    <a:pt x="11284" y="5642"/>
                  </a:lnTo>
                  <a:lnTo>
                    <a:pt x="11284" y="5642"/>
                  </a:lnTo>
                  <a:lnTo>
                    <a:pt x="11431" y="5362"/>
                  </a:lnTo>
                  <a:lnTo>
                    <a:pt x="11549" y="5068"/>
                  </a:lnTo>
                  <a:lnTo>
                    <a:pt x="11637" y="4759"/>
                  </a:lnTo>
                  <a:lnTo>
                    <a:pt x="11696" y="4449"/>
                  </a:lnTo>
                  <a:lnTo>
                    <a:pt x="11726" y="4140"/>
                  </a:lnTo>
                  <a:lnTo>
                    <a:pt x="11726" y="3993"/>
                  </a:lnTo>
                  <a:lnTo>
                    <a:pt x="11711" y="3831"/>
                  </a:lnTo>
                  <a:lnTo>
                    <a:pt x="11696" y="3683"/>
                  </a:lnTo>
                  <a:lnTo>
                    <a:pt x="11667" y="3536"/>
                  </a:lnTo>
                  <a:lnTo>
                    <a:pt x="11622" y="3389"/>
                  </a:lnTo>
                  <a:lnTo>
                    <a:pt x="11578" y="3241"/>
                  </a:lnTo>
                  <a:lnTo>
                    <a:pt x="11578" y="3241"/>
                  </a:lnTo>
                  <a:lnTo>
                    <a:pt x="11519" y="3094"/>
                  </a:lnTo>
                  <a:lnTo>
                    <a:pt x="11446" y="2932"/>
                  </a:lnTo>
                  <a:lnTo>
                    <a:pt x="11357" y="2799"/>
                  </a:lnTo>
                  <a:lnTo>
                    <a:pt x="11269" y="2652"/>
                  </a:lnTo>
                  <a:lnTo>
                    <a:pt x="11063" y="2387"/>
                  </a:lnTo>
                  <a:lnTo>
                    <a:pt x="10827" y="2137"/>
                  </a:lnTo>
                  <a:lnTo>
                    <a:pt x="10827" y="2137"/>
                  </a:lnTo>
                  <a:lnTo>
                    <a:pt x="10650" y="1945"/>
                  </a:lnTo>
                  <a:lnTo>
                    <a:pt x="10459" y="1768"/>
                  </a:lnTo>
                  <a:lnTo>
                    <a:pt x="10253" y="1592"/>
                  </a:lnTo>
                  <a:lnTo>
                    <a:pt x="10046" y="1415"/>
                  </a:lnTo>
                  <a:lnTo>
                    <a:pt x="9840" y="1253"/>
                  </a:lnTo>
                  <a:lnTo>
                    <a:pt x="9619" y="1105"/>
                  </a:lnTo>
                  <a:lnTo>
                    <a:pt x="9398" y="958"/>
                  </a:lnTo>
                  <a:lnTo>
                    <a:pt x="9177" y="826"/>
                  </a:lnTo>
                  <a:lnTo>
                    <a:pt x="8942" y="693"/>
                  </a:lnTo>
                  <a:lnTo>
                    <a:pt x="8691" y="575"/>
                  </a:lnTo>
                  <a:lnTo>
                    <a:pt x="8455" y="472"/>
                  </a:lnTo>
                  <a:lnTo>
                    <a:pt x="8205" y="369"/>
                  </a:lnTo>
                  <a:lnTo>
                    <a:pt x="7955" y="281"/>
                  </a:lnTo>
                  <a:lnTo>
                    <a:pt x="7689" y="207"/>
                  </a:lnTo>
                  <a:lnTo>
                    <a:pt x="7424" y="133"/>
                  </a:lnTo>
                  <a:lnTo>
                    <a:pt x="7159" y="89"/>
                  </a:lnTo>
                  <a:lnTo>
                    <a:pt x="7159" y="89"/>
                  </a:lnTo>
                  <a:lnTo>
                    <a:pt x="6909" y="45"/>
                  </a:lnTo>
                  <a:lnTo>
                    <a:pt x="6644" y="15"/>
                  </a:lnTo>
                  <a:lnTo>
                    <a:pt x="6393" y="1"/>
                  </a:lnTo>
                  <a:lnTo>
                    <a:pt x="6143" y="1"/>
                  </a:lnTo>
                  <a:lnTo>
                    <a:pt x="5892" y="1"/>
                  </a:lnTo>
                  <a:lnTo>
                    <a:pt x="5642" y="15"/>
                  </a:lnTo>
                  <a:lnTo>
                    <a:pt x="5392" y="45"/>
                  </a:lnTo>
                  <a:lnTo>
                    <a:pt x="5141" y="89"/>
                  </a:lnTo>
                  <a:lnTo>
                    <a:pt x="4905" y="133"/>
                  </a:lnTo>
                  <a:lnTo>
                    <a:pt x="4670" y="192"/>
                  </a:lnTo>
                  <a:lnTo>
                    <a:pt x="4434" y="266"/>
                  </a:lnTo>
                  <a:lnTo>
                    <a:pt x="4198" y="340"/>
                  </a:lnTo>
                  <a:lnTo>
                    <a:pt x="3963" y="443"/>
                  </a:lnTo>
                  <a:lnTo>
                    <a:pt x="3742" y="531"/>
                  </a:lnTo>
                  <a:lnTo>
                    <a:pt x="3521" y="649"/>
                  </a:lnTo>
                  <a:lnTo>
                    <a:pt x="3315" y="767"/>
                  </a:lnTo>
                  <a:lnTo>
                    <a:pt x="3094" y="885"/>
                  </a:lnTo>
                  <a:lnTo>
                    <a:pt x="2887" y="1017"/>
                  </a:lnTo>
                  <a:lnTo>
                    <a:pt x="2681" y="1164"/>
                  </a:lnTo>
                  <a:lnTo>
                    <a:pt x="2490" y="1312"/>
                  </a:lnTo>
                  <a:lnTo>
                    <a:pt x="2298" y="1474"/>
                  </a:lnTo>
                  <a:lnTo>
                    <a:pt x="2121" y="1650"/>
                  </a:lnTo>
                  <a:lnTo>
                    <a:pt x="1930" y="1827"/>
                  </a:lnTo>
                  <a:lnTo>
                    <a:pt x="1753" y="2004"/>
                  </a:lnTo>
                  <a:lnTo>
                    <a:pt x="1591" y="2196"/>
                  </a:lnTo>
                  <a:lnTo>
                    <a:pt x="1429" y="2387"/>
                  </a:lnTo>
                  <a:lnTo>
                    <a:pt x="1282" y="2593"/>
                  </a:lnTo>
                  <a:lnTo>
                    <a:pt x="1135" y="2799"/>
                  </a:lnTo>
                  <a:lnTo>
                    <a:pt x="987" y="3020"/>
                  </a:lnTo>
                  <a:lnTo>
                    <a:pt x="855" y="3241"/>
                  </a:lnTo>
                  <a:lnTo>
                    <a:pt x="722" y="3477"/>
                  </a:lnTo>
                  <a:lnTo>
                    <a:pt x="604" y="3698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4"/>
            <p:cNvSpPr/>
            <p:nvPr/>
          </p:nvSpPr>
          <p:spPr>
            <a:xfrm>
              <a:off x="4361225" y="-1918546"/>
              <a:ext cx="85539" cy="55217"/>
            </a:xfrm>
            <a:custGeom>
              <a:avLst/>
              <a:gdLst/>
              <a:ahLst/>
              <a:cxnLst/>
              <a:rect l="l" t="t" r="r" b="b"/>
              <a:pathLst>
                <a:path w="914" h="590" extrusionOk="0">
                  <a:moveTo>
                    <a:pt x="15" y="0"/>
                  </a:moveTo>
                  <a:lnTo>
                    <a:pt x="0" y="30"/>
                  </a:lnTo>
                  <a:lnTo>
                    <a:pt x="0" y="59"/>
                  </a:lnTo>
                  <a:lnTo>
                    <a:pt x="30" y="89"/>
                  </a:lnTo>
                  <a:lnTo>
                    <a:pt x="251" y="177"/>
                  </a:lnTo>
                  <a:lnTo>
                    <a:pt x="457" y="280"/>
                  </a:lnTo>
                  <a:lnTo>
                    <a:pt x="648" y="413"/>
                  </a:lnTo>
                  <a:lnTo>
                    <a:pt x="825" y="575"/>
                  </a:lnTo>
                  <a:lnTo>
                    <a:pt x="855" y="589"/>
                  </a:lnTo>
                  <a:lnTo>
                    <a:pt x="884" y="589"/>
                  </a:lnTo>
                  <a:lnTo>
                    <a:pt x="914" y="560"/>
                  </a:lnTo>
                  <a:lnTo>
                    <a:pt x="914" y="516"/>
                  </a:lnTo>
                  <a:lnTo>
                    <a:pt x="840" y="413"/>
                  </a:lnTo>
                  <a:lnTo>
                    <a:pt x="752" y="310"/>
                  </a:lnTo>
                  <a:lnTo>
                    <a:pt x="648" y="221"/>
                  </a:lnTo>
                  <a:lnTo>
                    <a:pt x="545" y="148"/>
                  </a:lnTo>
                  <a:lnTo>
                    <a:pt x="428" y="89"/>
                  </a:lnTo>
                  <a:lnTo>
                    <a:pt x="310" y="44"/>
                  </a:lnTo>
                  <a:lnTo>
                    <a:pt x="177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4"/>
            <p:cNvSpPr/>
            <p:nvPr/>
          </p:nvSpPr>
          <p:spPr>
            <a:xfrm>
              <a:off x="4380504" y="-1799971"/>
              <a:ext cx="62142" cy="42769"/>
            </a:xfrm>
            <a:custGeom>
              <a:avLst/>
              <a:gdLst/>
              <a:ahLst/>
              <a:cxnLst/>
              <a:rect l="l" t="t" r="r" b="b"/>
              <a:pathLst>
                <a:path w="664" h="457" extrusionOk="0">
                  <a:moveTo>
                    <a:pt x="45" y="0"/>
                  </a:moveTo>
                  <a:lnTo>
                    <a:pt x="15" y="15"/>
                  </a:lnTo>
                  <a:lnTo>
                    <a:pt x="1" y="44"/>
                  </a:lnTo>
                  <a:lnTo>
                    <a:pt x="1" y="74"/>
                  </a:lnTo>
                  <a:lnTo>
                    <a:pt x="30" y="103"/>
                  </a:lnTo>
                  <a:lnTo>
                    <a:pt x="177" y="162"/>
                  </a:lnTo>
                  <a:lnTo>
                    <a:pt x="310" y="236"/>
                  </a:lnTo>
                  <a:lnTo>
                    <a:pt x="442" y="339"/>
                  </a:lnTo>
                  <a:lnTo>
                    <a:pt x="575" y="442"/>
                  </a:lnTo>
                  <a:lnTo>
                    <a:pt x="605" y="457"/>
                  </a:lnTo>
                  <a:lnTo>
                    <a:pt x="634" y="442"/>
                  </a:lnTo>
                  <a:lnTo>
                    <a:pt x="663" y="412"/>
                  </a:lnTo>
                  <a:lnTo>
                    <a:pt x="649" y="383"/>
                  </a:lnTo>
                  <a:lnTo>
                    <a:pt x="605" y="295"/>
                  </a:lnTo>
                  <a:lnTo>
                    <a:pt x="546" y="221"/>
                  </a:lnTo>
                  <a:lnTo>
                    <a:pt x="472" y="162"/>
                  </a:lnTo>
                  <a:lnTo>
                    <a:pt x="398" y="103"/>
                  </a:lnTo>
                  <a:lnTo>
                    <a:pt x="310" y="59"/>
                  </a:lnTo>
                  <a:lnTo>
                    <a:pt x="222" y="29"/>
                  </a:lnTo>
                  <a:lnTo>
                    <a:pt x="133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4"/>
            <p:cNvSpPr/>
            <p:nvPr/>
          </p:nvSpPr>
          <p:spPr>
            <a:xfrm>
              <a:off x="4508718" y="-1817940"/>
              <a:ext cx="58024" cy="51099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45" y="1"/>
                  </a:moveTo>
                  <a:lnTo>
                    <a:pt x="15" y="15"/>
                  </a:lnTo>
                  <a:lnTo>
                    <a:pt x="0" y="45"/>
                  </a:lnTo>
                  <a:lnTo>
                    <a:pt x="0" y="74"/>
                  </a:lnTo>
                  <a:lnTo>
                    <a:pt x="15" y="89"/>
                  </a:lnTo>
                  <a:lnTo>
                    <a:pt x="163" y="177"/>
                  </a:lnTo>
                  <a:lnTo>
                    <a:pt x="295" y="280"/>
                  </a:lnTo>
                  <a:lnTo>
                    <a:pt x="413" y="398"/>
                  </a:lnTo>
                  <a:lnTo>
                    <a:pt x="531" y="531"/>
                  </a:lnTo>
                  <a:lnTo>
                    <a:pt x="546" y="546"/>
                  </a:lnTo>
                  <a:lnTo>
                    <a:pt x="575" y="546"/>
                  </a:lnTo>
                  <a:lnTo>
                    <a:pt x="604" y="516"/>
                  </a:lnTo>
                  <a:lnTo>
                    <a:pt x="619" y="472"/>
                  </a:lnTo>
                  <a:lnTo>
                    <a:pt x="575" y="384"/>
                  </a:lnTo>
                  <a:lnTo>
                    <a:pt x="531" y="310"/>
                  </a:lnTo>
                  <a:lnTo>
                    <a:pt x="472" y="221"/>
                  </a:lnTo>
                  <a:lnTo>
                    <a:pt x="398" y="163"/>
                  </a:lnTo>
                  <a:lnTo>
                    <a:pt x="325" y="104"/>
                  </a:lnTo>
                  <a:lnTo>
                    <a:pt x="236" y="59"/>
                  </a:lnTo>
                  <a:lnTo>
                    <a:pt x="148" y="3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4"/>
            <p:cNvSpPr/>
            <p:nvPr/>
          </p:nvSpPr>
          <p:spPr>
            <a:xfrm>
              <a:off x="4182006" y="-1911714"/>
              <a:ext cx="68974" cy="38745"/>
            </a:xfrm>
            <a:custGeom>
              <a:avLst/>
              <a:gdLst/>
              <a:ahLst/>
              <a:cxnLst/>
              <a:rect l="l" t="t" r="r" b="b"/>
              <a:pathLst>
                <a:path w="737" h="414" extrusionOk="0">
                  <a:moveTo>
                    <a:pt x="148" y="1"/>
                  </a:moveTo>
                  <a:lnTo>
                    <a:pt x="45" y="16"/>
                  </a:lnTo>
                  <a:lnTo>
                    <a:pt x="15" y="30"/>
                  </a:lnTo>
                  <a:lnTo>
                    <a:pt x="0" y="60"/>
                  </a:lnTo>
                  <a:lnTo>
                    <a:pt x="15" y="89"/>
                  </a:lnTo>
                  <a:lnTo>
                    <a:pt x="45" y="104"/>
                  </a:lnTo>
                  <a:lnTo>
                    <a:pt x="207" y="133"/>
                  </a:lnTo>
                  <a:lnTo>
                    <a:pt x="369" y="207"/>
                  </a:lnTo>
                  <a:lnTo>
                    <a:pt x="516" y="281"/>
                  </a:lnTo>
                  <a:lnTo>
                    <a:pt x="649" y="399"/>
                  </a:lnTo>
                  <a:lnTo>
                    <a:pt x="678" y="413"/>
                  </a:lnTo>
                  <a:lnTo>
                    <a:pt x="707" y="399"/>
                  </a:lnTo>
                  <a:lnTo>
                    <a:pt x="737" y="369"/>
                  </a:lnTo>
                  <a:lnTo>
                    <a:pt x="737" y="340"/>
                  </a:lnTo>
                  <a:lnTo>
                    <a:pt x="678" y="251"/>
                  </a:lnTo>
                  <a:lnTo>
                    <a:pt x="604" y="178"/>
                  </a:lnTo>
                  <a:lnTo>
                    <a:pt x="531" y="104"/>
                  </a:lnTo>
                  <a:lnTo>
                    <a:pt x="442" y="60"/>
                  </a:lnTo>
                  <a:lnTo>
                    <a:pt x="339" y="1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4"/>
            <p:cNvSpPr/>
            <p:nvPr/>
          </p:nvSpPr>
          <p:spPr>
            <a:xfrm>
              <a:off x="4113033" y="-1816536"/>
              <a:ext cx="53906" cy="57931"/>
            </a:xfrm>
            <a:custGeom>
              <a:avLst/>
              <a:gdLst/>
              <a:ahLst/>
              <a:cxnLst/>
              <a:rect l="l" t="t" r="r" b="b"/>
              <a:pathLst>
                <a:path w="576" h="619" extrusionOk="0">
                  <a:moveTo>
                    <a:pt x="30" y="0"/>
                  </a:moveTo>
                  <a:lnTo>
                    <a:pt x="16" y="15"/>
                  </a:lnTo>
                  <a:lnTo>
                    <a:pt x="1" y="44"/>
                  </a:lnTo>
                  <a:lnTo>
                    <a:pt x="16" y="74"/>
                  </a:lnTo>
                  <a:lnTo>
                    <a:pt x="266" y="339"/>
                  </a:lnTo>
                  <a:lnTo>
                    <a:pt x="487" y="604"/>
                  </a:lnTo>
                  <a:lnTo>
                    <a:pt x="516" y="619"/>
                  </a:lnTo>
                  <a:lnTo>
                    <a:pt x="546" y="619"/>
                  </a:lnTo>
                  <a:lnTo>
                    <a:pt x="575" y="604"/>
                  </a:lnTo>
                  <a:lnTo>
                    <a:pt x="575" y="560"/>
                  </a:lnTo>
                  <a:lnTo>
                    <a:pt x="546" y="472"/>
                  </a:lnTo>
                  <a:lnTo>
                    <a:pt x="502" y="383"/>
                  </a:lnTo>
                  <a:lnTo>
                    <a:pt x="443" y="295"/>
                  </a:lnTo>
                  <a:lnTo>
                    <a:pt x="384" y="221"/>
                  </a:lnTo>
                  <a:lnTo>
                    <a:pt x="310" y="162"/>
                  </a:lnTo>
                  <a:lnTo>
                    <a:pt x="237" y="103"/>
                  </a:lnTo>
                  <a:lnTo>
                    <a:pt x="148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4"/>
            <p:cNvSpPr/>
            <p:nvPr/>
          </p:nvSpPr>
          <p:spPr>
            <a:xfrm>
              <a:off x="4278494" y="-1702173"/>
              <a:ext cx="58024" cy="91154"/>
            </a:xfrm>
            <a:custGeom>
              <a:avLst/>
              <a:gdLst/>
              <a:ahLst/>
              <a:cxnLst/>
              <a:rect l="l" t="t" r="r" b="b"/>
              <a:pathLst>
                <a:path w="620" h="974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15" y="75"/>
                  </a:lnTo>
                  <a:lnTo>
                    <a:pt x="177" y="281"/>
                  </a:lnTo>
                  <a:lnTo>
                    <a:pt x="310" y="487"/>
                  </a:lnTo>
                  <a:lnTo>
                    <a:pt x="428" y="708"/>
                  </a:lnTo>
                  <a:lnTo>
                    <a:pt x="531" y="944"/>
                  </a:lnTo>
                  <a:lnTo>
                    <a:pt x="546" y="973"/>
                  </a:lnTo>
                  <a:lnTo>
                    <a:pt x="575" y="973"/>
                  </a:lnTo>
                  <a:lnTo>
                    <a:pt x="619" y="958"/>
                  </a:lnTo>
                  <a:lnTo>
                    <a:pt x="619" y="914"/>
                  </a:lnTo>
                  <a:lnTo>
                    <a:pt x="604" y="782"/>
                  </a:lnTo>
                  <a:lnTo>
                    <a:pt x="575" y="649"/>
                  </a:lnTo>
                  <a:lnTo>
                    <a:pt x="516" y="516"/>
                  </a:lnTo>
                  <a:lnTo>
                    <a:pt x="457" y="399"/>
                  </a:lnTo>
                  <a:lnTo>
                    <a:pt x="369" y="281"/>
                  </a:lnTo>
                  <a:lnTo>
                    <a:pt x="280" y="178"/>
                  </a:lnTo>
                  <a:lnTo>
                    <a:pt x="177" y="8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4"/>
            <p:cNvSpPr/>
            <p:nvPr/>
          </p:nvSpPr>
          <p:spPr>
            <a:xfrm>
              <a:off x="4148877" y="-1600163"/>
              <a:ext cx="45671" cy="89750"/>
            </a:xfrm>
            <a:custGeom>
              <a:avLst/>
              <a:gdLst/>
              <a:ahLst/>
              <a:cxnLst/>
              <a:rect l="l" t="t" r="r" b="b"/>
              <a:pathLst>
                <a:path w="488" h="959" extrusionOk="0">
                  <a:moveTo>
                    <a:pt x="30" y="1"/>
                  </a:moveTo>
                  <a:lnTo>
                    <a:pt x="1" y="30"/>
                  </a:lnTo>
                  <a:lnTo>
                    <a:pt x="1" y="60"/>
                  </a:lnTo>
                  <a:lnTo>
                    <a:pt x="75" y="295"/>
                  </a:lnTo>
                  <a:lnTo>
                    <a:pt x="163" y="516"/>
                  </a:lnTo>
                  <a:lnTo>
                    <a:pt x="266" y="737"/>
                  </a:lnTo>
                  <a:lnTo>
                    <a:pt x="399" y="944"/>
                  </a:lnTo>
                  <a:lnTo>
                    <a:pt x="428" y="958"/>
                  </a:lnTo>
                  <a:lnTo>
                    <a:pt x="458" y="958"/>
                  </a:lnTo>
                  <a:lnTo>
                    <a:pt x="487" y="944"/>
                  </a:lnTo>
                  <a:lnTo>
                    <a:pt x="487" y="899"/>
                  </a:lnTo>
                  <a:lnTo>
                    <a:pt x="413" y="664"/>
                  </a:lnTo>
                  <a:lnTo>
                    <a:pt x="310" y="443"/>
                  </a:lnTo>
                  <a:lnTo>
                    <a:pt x="207" y="237"/>
                  </a:lnTo>
                  <a:lnTo>
                    <a:pt x="89" y="16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4"/>
            <p:cNvSpPr/>
            <p:nvPr/>
          </p:nvSpPr>
          <p:spPr>
            <a:xfrm>
              <a:off x="4412230" y="-1500868"/>
              <a:ext cx="44173" cy="68974"/>
            </a:xfrm>
            <a:custGeom>
              <a:avLst/>
              <a:gdLst/>
              <a:ahLst/>
              <a:cxnLst/>
              <a:rect l="l" t="t" r="r" b="b"/>
              <a:pathLst>
                <a:path w="472" h="737" extrusionOk="0">
                  <a:moveTo>
                    <a:pt x="45" y="0"/>
                  </a:moveTo>
                  <a:lnTo>
                    <a:pt x="15" y="15"/>
                  </a:lnTo>
                  <a:lnTo>
                    <a:pt x="0" y="45"/>
                  </a:lnTo>
                  <a:lnTo>
                    <a:pt x="0" y="74"/>
                  </a:lnTo>
                  <a:lnTo>
                    <a:pt x="383" y="708"/>
                  </a:lnTo>
                  <a:lnTo>
                    <a:pt x="398" y="722"/>
                  </a:lnTo>
                  <a:lnTo>
                    <a:pt x="428" y="737"/>
                  </a:lnTo>
                  <a:lnTo>
                    <a:pt x="457" y="708"/>
                  </a:lnTo>
                  <a:lnTo>
                    <a:pt x="472" y="678"/>
                  </a:lnTo>
                  <a:lnTo>
                    <a:pt x="457" y="575"/>
                  </a:lnTo>
                  <a:lnTo>
                    <a:pt x="413" y="487"/>
                  </a:lnTo>
                  <a:lnTo>
                    <a:pt x="383" y="398"/>
                  </a:lnTo>
                  <a:lnTo>
                    <a:pt x="339" y="310"/>
                  </a:lnTo>
                  <a:lnTo>
                    <a:pt x="221" y="148"/>
                  </a:lnTo>
                  <a:lnTo>
                    <a:pt x="148" y="74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4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extrusionOk="0">
                  <a:moveTo>
                    <a:pt x="45" y="0"/>
                  </a:moveTo>
                  <a:lnTo>
                    <a:pt x="16" y="15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4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89" y="15"/>
                  </a:moveTo>
                  <a:lnTo>
                    <a:pt x="89" y="15"/>
                  </a:lnTo>
                  <a:lnTo>
                    <a:pt x="163" y="162"/>
                  </a:lnTo>
                  <a:lnTo>
                    <a:pt x="222" y="309"/>
                  </a:lnTo>
                  <a:lnTo>
                    <a:pt x="266" y="457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81" y="648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22" y="663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119" y="501"/>
                  </a:lnTo>
                  <a:lnTo>
                    <a:pt x="74" y="354"/>
                  </a:lnTo>
                  <a:lnTo>
                    <a:pt x="30" y="206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6" y="15"/>
                  </a:lnTo>
                  <a:lnTo>
                    <a:pt x="45" y="0"/>
                  </a:lnTo>
                  <a:lnTo>
                    <a:pt x="74" y="0"/>
                  </a:lnTo>
                  <a:lnTo>
                    <a:pt x="89" y="1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4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extrusionOk="0">
                  <a:moveTo>
                    <a:pt x="192" y="1"/>
                  </a:move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18" y="899"/>
                  </a:lnTo>
                  <a:lnTo>
                    <a:pt x="148" y="885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4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236" y="60"/>
                  </a:moveTo>
                  <a:lnTo>
                    <a:pt x="236" y="60"/>
                  </a:lnTo>
                  <a:lnTo>
                    <a:pt x="192" y="251"/>
                  </a:lnTo>
                  <a:lnTo>
                    <a:pt x="163" y="443"/>
                  </a:lnTo>
                  <a:lnTo>
                    <a:pt x="148" y="649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885"/>
                  </a:lnTo>
                  <a:lnTo>
                    <a:pt x="118" y="899"/>
                  </a:lnTo>
                  <a:lnTo>
                    <a:pt x="74" y="899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15" y="767"/>
                  </a:lnTo>
                  <a:lnTo>
                    <a:pt x="1" y="649"/>
                  </a:lnTo>
                  <a:lnTo>
                    <a:pt x="1" y="546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" y="325"/>
                  </a:lnTo>
                  <a:lnTo>
                    <a:pt x="60" y="207"/>
                  </a:lnTo>
                  <a:lnTo>
                    <a:pt x="104" y="104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9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36" y="30"/>
                  </a:lnTo>
                  <a:lnTo>
                    <a:pt x="236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4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extrusionOk="0">
                  <a:moveTo>
                    <a:pt x="251" y="1"/>
                  </a:move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60" y="855"/>
                  </a:lnTo>
                  <a:lnTo>
                    <a:pt x="89" y="855"/>
                  </a:lnTo>
                  <a:lnTo>
                    <a:pt x="118" y="840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4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325" y="60"/>
                  </a:moveTo>
                  <a:lnTo>
                    <a:pt x="325" y="60"/>
                  </a:lnTo>
                  <a:lnTo>
                    <a:pt x="251" y="236"/>
                  </a:lnTo>
                  <a:lnTo>
                    <a:pt x="192" y="428"/>
                  </a:lnTo>
                  <a:lnTo>
                    <a:pt x="148" y="619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18" y="840"/>
                  </a:lnTo>
                  <a:lnTo>
                    <a:pt x="89" y="855"/>
                  </a:lnTo>
                  <a:lnTo>
                    <a:pt x="60" y="855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15" y="708"/>
                  </a:lnTo>
                  <a:lnTo>
                    <a:pt x="1" y="605"/>
                  </a:lnTo>
                  <a:lnTo>
                    <a:pt x="15" y="487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74" y="281"/>
                  </a:lnTo>
                  <a:lnTo>
                    <a:pt x="118" y="177"/>
                  </a:lnTo>
                  <a:lnTo>
                    <a:pt x="177" y="89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95" y="1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39" y="30"/>
                  </a:lnTo>
                  <a:lnTo>
                    <a:pt x="325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4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extrusionOk="0">
                  <a:moveTo>
                    <a:pt x="118" y="1"/>
                  </a:move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4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191" y="45"/>
                  </a:moveTo>
                  <a:lnTo>
                    <a:pt x="191" y="45"/>
                  </a:lnTo>
                  <a:lnTo>
                    <a:pt x="191" y="237"/>
                  </a:lnTo>
                  <a:lnTo>
                    <a:pt x="177" y="443"/>
                  </a:lnTo>
                  <a:lnTo>
                    <a:pt x="147" y="634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74" y="855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0" y="841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620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44" y="222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18" y="1"/>
                  </a:lnTo>
                  <a:lnTo>
                    <a:pt x="147" y="1"/>
                  </a:lnTo>
                  <a:lnTo>
                    <a:pt x="177" y="16"/>
                  </a:lnTo>
                  <a:lnTo>
                    <a:pt x="191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4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extrusionOk="0">
                  <a:moveTo>
                    <a:pt x="163" y="1"/>
                  </a:move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207" y="943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4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207" y="60"/>
                  </a:moveTo>
                  <a:lnTo>
                    <a:pt x="207" y="60"/>
                  </a:lnTo>
                  <a:lnTo>
                    <a:pt x="177" y="266"/>
                  </a:lnTo>
                  <a:lnTo>
                    <a:pt x="163" y="487"/>
                  </a:lnTo>
                  <a:lnTo>
                    <a:pt x="163" y="693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43"/>
                  </a:lnTo>
                  <a:lnTo>
                    <a:pt x="177" y="958"/>
                  </a:lnTo>
                  <a:lnTo>
                    <a:pt x="148" y="973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60" y="840"/>
                  </a:lnTo>
                  <a:lnTo>
                    <a:pt x="15" y="722"/>
                  </a:lnTo>
                  <a:lnTo>
                    <a:pt x="1" y="605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54"/>
                  </a:lnTo>
                  <a:lnTo>
                    <a:pt x="30" y="236"/>
                  </a:lnTo>
                  <a:lnTo>
                    <a:pt x="74" y="133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63" y="1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207" y="30"/>
                  </a:lnTo>
                  <a:lnTo>
                    <a:pt x="207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4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extrusionOk="0">
                  <a:moveTo>
                    <a:pt x="59" y="1"/>
                  </a:move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80" y="855"/>
                  </a:lnTo>
                  <a:lnTo>
                    <a:pt x="310" y="826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4"/>
            <p:cNvSpPr/>
            <p:nvPr/>
          </p:nvSpPr>
          <p:spPr>
            <a:xfrm>
              <a:off x="4522475" y="-1674565"/>
              <a:ext cx="52503" cy="73185"/>
            </a:xfrm>
            <a:custGeom>
              <a:avLst/>
              <a:gdLst/>
              <a:ahLst/>
              <a:cxnLst/>
              <a:rect l="l" t="t" r="r" b="b"/>
              <a:pathLst>
                <a:path w="561" h="782" extrusionOk="0">
                  <a:moveTo>
                    <a:pt x="30" y="0"/>
                  </a:moveTo>
                  <a:lnTo>
                    <a:pt x="16" y="15"/>
                  </a:lnTo>
                  <a:lnTo>
                    <a:pt x="1" y="45"/>
                  </a:lnTo>
                  <a:lnTo>
                    <a:pt x="16" y="74"/>
                  </a:lnTo>
                  <a:lnTo>
                    <a:pt x="133" y="236"/>
                  </a:lnTo>
                  <a:lnTo>
                    <a:pt x="266" y="398"/>
                  </a:lnTo>
                  <a:lnTo>
                    <a:pt x="369" y="575"/>
                  </a:lnTo>
                  <a:lnTo>
                    <a:pt x="472" y="752"/>
                  </a:lnTo>
                  <a:lnTo>
                    <a:pt x="502" y="766"/>
                  </a:lnTo>
                  <a:lnTo>
                    <a:pt x="531" y="781"/>
                  </a:lnTo>
                  <a:lnTo>
                    <a:pt x="561" y="752"/>
                  </a:lnTo>
                  <a:lnTo>
                    <a:pt x="561" y="722"/>
                  </a:lnTo>
                  <a:lnTo>
                    <a:pt x="546" y="604"/>
                  </a:lnTo>
                  <a:lnTo>
                    <a:pt x="502" y="501"/>
                  </a:lnTo>
                  <a:lnTo>
                    <a:pt x="457" y="398"/>
                  </a:lnTo>
                  <a:lnTo>
                    <a:pt x="399" y="310"/>
                  </a:lnTo>
                  <a:lnTo>
                    <a:pt x="325" y="221"/>
                  </a:lnTo>
                  <a:lnTo>
                    <a:pt x="251" y="133"/>
                  </a:lnTo>
                  <a:lnTo>
                    <a:pt x="163" y="7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4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133" y="45"/>
                  </a:moveTo>
                  <a:lnTo>
                    <a:pt x="133" y="45"/>
                  </a:lnTo>
                  <a:lnTo>
                    <a:pt x="133" y="236"/>
                  </a:lnTo>
                  <a:lnTo>
                    <a:pt x="177" y="428"/>
                  </a:lnTo>
                  <a:lnTo>
                    <a:pt x="221" y="605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310" y="826"/>
                  </a:lnTo>
                  <a:lnTo>
                    <a:pt x="280" y="855"/>
                  </a:lnTo>
                  <a:lnTo>
                    <a:pt x="251" y="855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148" y="767"/>
                  </a:lnTo>
                  <a:lnTo>
                    <a:pt x="89" y="678"/>
                  </a:lnTo>
                  <a:lnTo>
                    <a:pt x="44" y="575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0" y="354"/>
                  </a:lnTo>
                  <a:lnTo>
                    <a:pt x="0" y="236"/>
                  </a:lnTo>
                  <a:lnTo>
                    <a:pt x="15" y="1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9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118" y="15"/>
                  </a:lnTo>
                  <a:lnTo>
                    <a:pt x="133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4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4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89" y="16"/>
                  </a:moveTo>
                  <a:lnTo>
                    <a:pt x="89" y="16"/>
                  </a:lnTo>
                  <a:lnTo>
                    <a:pt x="163" y="133"/>
                  </a:lnTo>
                  <a:lnTo>
                    <a:pt x="236" y="340"/>
                  </a:lnTo>
                  <a:lnTo>
                    <a:pt x="266" y="443"/>
                  </a:lnTo>
                  <a:lnTo>
                    <a:pt x="280" y="531"/>
                  </a:lnTo>
                  <a:lnTo>
                    <a:pt x="266" y="590"/>
                  </a:lnTo>
                  <a:lnTo>
                    <a:pt x="251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192" y="605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04" y="457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30" y="192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5" y="16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74" y="1"/>
                  </a:lnTo>
                  <a:lnTo>
                    <a:pt x="89" y="16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4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extrusionOk="0">
                  <a:moveTo>
                    <a:pt x="59" y="1"/>
                  </a:moveTo>
                  <a:lnTo>
                    <a:pt x="30" y="16"/>
                  </a:lnTo>
                  <a:lnTo>
                    <a:pt x="15" y="60"/>
                  </a:lnTo>
                  <a:lnTo>
                    <a:pt x="0" y="119"/>
                  </a:lnTo>
                  <a:lnTo>
                    <a:pt x="0" y="192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4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103" y="45"/>
                  </a:moveTo>
                  <a:lnTo>
                    <a:pt x="103" y="45"/>
                  </a:lnTo>
                  <a:lnTo>
                    <a:pt x="148" y="237"/>
                  </a:lnTo>
                  <a:lnTo>
                    <a:pt x="192" y="413"/>
                  </a:lnTo>
                  <a:lnTo>
                    <a:pt x="251" y="575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82"/>
                  </a:lnTo>
                  <a:lnTo>
                    <a:pt x="295" y="811"/>
                  </a:lnTo>
                  <a:lnTo>
                    <a:pt x="265" y="826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162" y="737"/>
                  </a:lnTo>
                  <a:lnTo>
                    <a:pt x="118" y="649"/>
                  </a:lnTo>
                  <a:lnTo>
                    <a:pt x="74" y="546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15" y="354"/>
                  </a:lnTo>
                  <a:lnTo>
                    <a:pt x="0" y="192"/>
                  </a:lnTo>
                  <a:lnTo>
                    <a:pt x="0" y="119"/>
                  </a:lnTo>
                  <a:lnTo>
                    <a:pt x="15" y="60"/>
                  </a:lnTo>
                  <a:lnTo>
                    <a:pt x="30" y="16"/>
                  </a:lnTo>
                  <a:lnTo>
                    <a:pt x="59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103" y="16"/>
                  </a:lnTo>
                  <a:lnTo>
                    <a:pt x="103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4"/>
            <p:cNvSpPr/>
            <p:nvPr/>
          </p:nvSpPr>
          <p:spPr>
            <a:xfrm>
              <a:off x="3709205" y="-1544947"/>
              <a:ext cx="26204" cy="107626"/>
            </a:xfrm>
            <a:custGeom>
              <a:avLst/>
              <a:gdLst/>
              <a:ahLst/>
              <a:cxnLst/>
              <a:rect l="l" t="t" r="r" b="b"/>
              <a:pathLst>
                <a:path w="280" h="1150" extrusionOk="0">
                  <a:moveTo>
                    <a:pt x="44" y="0"/>
                  </a:moveTo>
                  <a:lnTo>
                    <a:pt x="29" y="30"/>
                  </a:lnTo>
                  <a:lnTo>
                    <a:pt x="0" y="177"/>
                  </a:lnTo>
                  <a:lnTo>
                    <a:pt x="0" y="309"/>
                  </a:lnTo>
                  <a:lnTo>
                    <a:pt x="0" y="457"/>
                  </a:lnTo>
                  <a:lnTo>
                    <a:pt x="15" y="604"/>
                  </a:lnTo>
                  <a:lnTo>
                    <a:pt x="44" y="737"/>
                  </a:lnTo>
                  <a:lnTo>
                    <a:pt x="74" y="869"/>
                  </a:lnTo>
                  <a:lnTo>
                    <a:pt x="133" y="1002"/>
                  </a:lnTo>
                  <a:lnTo>
                    <a:pt x="191" y="1134"/>
                  </a:lnTo>
                  <a:lnTo>
                    <a:pt x="221" y="1149"/>
                  </a:lnTo>
                  <a:lnTo>
                    <a:pt x="250" y="1149"/>
                  </a:lnTo>
                  <a:lnTo>
                    <a:pt x="280" y="1134"/>
                  </a:lnTo>
                  <a:lnTo>
                    <a:pt x="280" y="1090"/>
                  </a:lnTo>
                  <a:lnTo>
                    <a:pt x="221" y="840"/>
                  </a:lnTo>
                  <a:lnTo>
                    <a:pt x="177" y="575"/>
                  </a:lnTo>
                  <a:lnTo>
                    <a:pt x="133" y="309"/>
                  </a:lnTo>
                  <a:lnTo>
                    <a:pt x="118" y="44"/>
                  </a:lnTo>
                  <a:lnTo>
                    <a:pt x="103" y="1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4"/>
            <p:cNvSpPr/>
            <p:nvPr/>
          </p:nvSpPr>
          <p:spPr>
            <a:xfrm>
              <a:off x="3709205" y="-1544947"/>
              <a:ext cx="26204" cy="107626"/>
            </a:xfrm>
            <a:custGeom>
              <a:avLst/>
              <a:gdLst/>
              <a:ahLst/>
              <a:cxnLst/>
              <a:rect l="l" t="t" r="r" b="b"/>
              <a:pathLst>
                <a:path w="280" h="1150" fill="none" extrusionOk="0">
                  <a:moveTo>
                    <a:pt x="118" y="44"/>
                  </a:moveTo>
                  <a:lnTo>
                    <a:pt x="118" y="44"/>
                  </a:lnTo>
                  <a:lnTo>
                    <a:pt x="133" y="309"/>
                  </a:lnTo>
                  <a:lnTo>
                    <a:pt x="177" y="575"/>
                  </a:lnTo>
                  <a:lnTo>
                    <a:pt x="221" y="840"/>
                  </a:lnTo>
                  <a:lnTo>
                    <a:pt x="280" y="1090"/>
                  </a:lnTo>
                  <a:lnTo>
                    <a:pt x="280" y="1090"/>
                  </a:lnTo>
                  <a:lnTo>
                    <a:pt x="280" y="1134"/>
                  </a:lnTo>
                  <a:lnTo>
                    <a:pt x="250" y="1149"/>
                  </a:lnTo>
                  <a:lnTo>
                    <a:pt x="221" y="1149"/>
                  </a:lnTo>
                  <a:lnTo>
                    <a:pt x="191" y="1134"/>
                  </a:lnTo>
                  <a:lnTo>
                    <a:pt x="191" y="1134"/>
                  </a:lnTo>
                  <a:lnTo>
                    <a:pt x="133" y="1002"/>
                  </a:lnTo>
                  <a:lnTo>
                    <a:pt x="74" y="869"/>
                  </a:lnTo>
                  <a:lnTo>
                    <a:pt x="44" y="737"/>
                  </a:lnTo>
                  <a:lnTo>
                    <a:pt x="15" y="604"/>
                  </a:lnTo>
                  <a:lnTo>
                    <a:pt x="15" y="604"/>
                  </a:lnTo>
                  <a:lnTo>
                    <a:pt x="0" y="457"/>
                  </a:lnTo>
                  <a:lnTo>
                    <a:pt x="0" y="309"/>
                  </a:lnTo>
                  <a:lnTo>
                    <a:pt x="0" y="17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44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03" y="15"/>
                  </a:lnTo>
                  <a:lnTo>
                    <a:pt x="118" y="44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4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extrusionOk="0">
                  <a:moveTo>
                    <a:pt x="30" y="0"/>
                  </a:moveTo>
                  <a:lnTo>
                    <a:pt x="15" y="15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4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89" y="30"/>
                  </a:moveTo>
                  <a:lnTo>
                    <a:pt x="89" y="30"/>
                  </a:lnTo>
                  <a:lnTo>
                    <a:pt x="133" y="148"/>
                  </a:lnTo>
                  <a:lnTo>
                    <a:pt x="192" y="251"/>
                  </a:lnTo>
                  <a:lnTo>
                    <a:pt x="251" y="339"/>
                  </a:lnTo>
                  <a:lnTo>
                    <a:pt x="339" y="427"/>
                  </a:lnTo>
                  <a:lnTo>
                    <a:pt x="428" y="516"/>
                  </a:lnTo>
                  <a:lnTo>
                    <a:pt x="516" y="575"/>
                  </a:lnTo>
                  <a:lnTo>
                    <a:pt x="619" y="634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752" y="707"/>
                  </a:lnTo>
                  <a:lnTo>
                    <a:pt x="767" y="751"/>
                  </a:lnTo>
                  <a:lnTo>
                    <a:pt x="752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575" y="766"/>
                  </a:lnTo>
                  <a:lnTo>
                    <a:pt x="443" y="707"/>
                  </a:lnTo>
                  <a:lnTo>
                    <a:pt x="325" y="634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133" y="442"/>
                  </a:lnTo>
                  <a:lnTo>
                    <a:pt x="60" y="310"/>
                  </a:lnTo>
                  <a:lnTo>
                    <a:pt x="15" y="192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5" y="15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89" y="3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4"/>
            <p:cNvSpPr/>
            <p:nvPr/>
          </p:nvSpPr>
          <p:spPr>
            <a:xfrm>
              <a:off x="4636932" y="-1729688"/>
              <a:ext cx="34534" cy="81421"/>
            </a:xfrm>
            <a:custGeom>
              <a:avLst/>
              <a:gdLst/>
              <a:ahLst/>
              <a:cxnLst/>
              <a:rect l="l" t="t" r="r" b="b"/>
              <a:pathLst>
                <a:path w="369" h="870" extrusionOk="0">
                  <a:moveTo>
                    <a:pt x="45" y="0"/>
                  </a:moveTo>
                  <a:lnTo>
                    <a:pt x="15" y="15"/>
                  </a:lnTo>
                  <a:lnTo>
                    <a:pt x="0" y="44"/>
                  </a:lnTo>
                  <a:lnTo>
                    <a:pt x="15" y="74"/>
                  </a:lnTo>
                  <a:lnTo>
                    <a:pt x="104" y="251"/>
                  </a:lnTo>
                  <a:lnTo>
                    <a:pt x="177" y="427"/>
                  </a:lnTo>
                  <a:lnTo>
                    <a:pt x="207" y="619"/>
                  </a:lnTo>
                  <a:lnTo>
                    <a:pt x="221" y="825"/>
                  </a:lnTo>
                  <a:lnTo>
                    <a:pt x="236" y="855"/>
                  </a:lnTo>
                  <a:lnTo>
                    <a:pt x="266" y="869"/>
                  </a:lnTo>
                  <a:lnTo>
                    <a:pt x="295" y="869"/>
                  </a:lnTo>
                  <a:lnTo>
                    <a:pt x="324" y="840"/>
                  </a:lnTo>
                  <a:lnTo>
                    <a:pt x="354" y="722"/>
                  </a:lnTo>
                  <a:lnTo>
                    <a:pt x="369" y="619"/>
                  </a:lnTo>
                  <a:lnTo>
                    <a:pt x="354" y="501"/>
                  </a:lnTo>
                  <a:lnTo>
                    <a:pt x="324" y="383"/>
                  </a:lnTo>
                  <a:lnTo>
                    <a:pt x="295" y="280"/>
                  </a:lnTo>
                  <a:lnTo>
                    <a:pt x="236" y="177"/>
                  </a:lnTo>
                  <a:lnTo>
                    <a:pt x="162" y="89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4"/>
            <p:cNvSpPr/>
            <p:nvPr/>
          </p:nvSpPr>
          <p:spPr>
            <a:xfrm>
              <a:off x="3724366" y="-1855188"/>
              <a:ext cx="585951" cy="718378"/>
            </a:xfrm>
            <a:custGeom>
              <a:avLst/>
              <a:gdLst/>
              <a:ahLst/>
              <a:cxnLst/>
              <a:rect l="l" t="t" r="r" b="b"/>
              <a:pathLst>
                <a:path w="6261" h="7676" extrusionOk="0">
                  <a:moveTo>
                    <a:pt x="1885" y="281"/>
                  </a:moveTo>
                  <a:lnTo>
                    <a:pt x="1930" y="295"/>
                  </a:lnTo>
                  <a:lnTo>
                    <a:pt x="1944" y="310"/>
                  </a:lnTo>
                  <a:lnTo>
                    <a:pt x="1930" y="340"/>
                  </a:lnTo>
                  <a:lnTo>
                    <a:pt x="1856" y="516"/>
                  </a:lnTo>
                  <a:lnTo>
                    <a:pt x="1797" y="708"/>
                  </a:lnTo>
                  <a:lnTo>
                    <a:pt x="1753" y="899"/>
                  </a:lnTo>
                  <a:lnTo>
                    <a:pt x="1738" y="1091"/>
                  </a:lnTo>
                  <a:lnTo>
                    <a:pt x="1738" y="1106"/>
                  </a:lnTo>
                  <a:lnTo>
                    <a:pt x="1723" y="1120"/>
                  </a:lnTo>
                  <a:lnTo>
                    <a:pt x="1679" y="1135"/>
                  </a:lnTo>
                  <a:lnTo>
                    <a:pt x="1650" y="1120"/>
                  </a:lnTo>
                  <a:lnTo>
                    <a:pt x="1635" y="1106"/>
                  </a:lnTo>
                  <a:lnTo>
                    <a:pt x="1620" y="988"/>
                  </a:lnTo>
                  <a:lnTo>
                    <a:pt x="1606" y="885"/>
                  </a:lnTo>
                  <a:lnTo>
                    <a:pt x="1620" y="767"/>
                  </a:lnTo>
                  <a:lnTo>
                    <a:pt x="1635" y="664"/>
                  </a:lnTo>
                  <a:lnTo>
                    <a:pt x="1679" y="561"/>
                  </a:lnTo>
                  <a:lnTo>
                    <a:pt x="1723" y="457"/>
                  </a:lnTo>
                  <a:lnTo>
                    <a:pt x="1782" y="369"/>
                  </a:lnTo>
                  <a:lnTo>
                    <a:pt x="1856" y="281"/>
                  </a:lnTo>
                  <a:close/>
                  <a:moveTo>
                    <a:pt x="2917" y="1415"/>
                  </a:moveTo>
                  <a:lnTo>
                    <a:pt x="2931" y="1444"/>
                  </a:lnTo>
                  <a:lnTo>
                    <a:pt x="2931" y="1474"/>
                  </a:lnTo>
                  <a:lnTo>
                    <a:pt x="2887" y="1665"/>
                  </a:lnTo>
                  <a:lnTo>
                    <a:pt x="2858" y="1857"/>
                  </a:lnTo>
                  <a:lnTo>
                    <a:pt x="2843" y="2063"/>
                  </a:lnTo>
                  <a:lnTo>
                    <a:pt x="2843" y="2269"/>
                  </a:lnTo>
                  <a:lnTo>
                    <a:pt x="2843" y="2284"/>
                  </a:lnTo>
                  <a:lnTo>
                    <a:pt x="2828" y="2299"/>
                  </a:lnTo>
                  <a:lnTo>
                    <a:pt x="2799" y="2313"/>
                  </a:lnTo>
                  <a:lnTo>
                    <a:pt x="2769" y="2313"/>
                  </a:lnTo>
                  <a:lnTo>
                    <a:pt x="2755" y="2284"/>
                  </a:lnTo>
                  <a:lnTo>
                    <a:pt x="2710" y="2181"/>
                  </a:lnTo>
                  <a:lnTo>
                    <a:pt x="2696" y="2063"/>
                  </a:lnTo>
                  <a:lnTo>
                    <a:pt x="2696" y="1960"/>
                  </a:lnTo>
                  <a:lnTo>
                    <a:pt x="2696" y="1842"/>
                  </a:lnTo>
                  <a:lnTo>
                    <a:pt x="2725" y="1739"/>
                  </a:lnTo>
                  <a:lnTo>
                    <a:pt x="2755" y="1621"/>
                  </a:lnTo>
                  <a:lnTo>
                    <a:pt x="2799" y="1518"/>
                  </a:lnTo>
                  <a:lnTo>
                    <a:pt x="2858" y="1430"/>
                  </a:lnTo>
                  <a:lnTo>
                    <a:pt x="2872" y="1415"/>
                  </a:lnTo>
                  <a:close/>
                  <a:moveTo>
                    <a:pt x="913" y="2284"/>
                  </a:moveTo>
                  <a:lnTo>
                    <a:pt x="943" y="2299"/>
                  </a:lnTo>
                  <a:lnTo>
                    <a:pt x="957" y="2328"/>
                  </a:lnTo>
                  <a:lnTo>
                    <a:pt x="957" y="2520"/>
                  </a:lnTo>
                  <a:lnTo>
                    <a:pt x="943" y="2726"/>
                  </a:lnTo>
                  <a:lnTo>
                    <a:pt x="913" y="2917"/>
                  </a:lnTo>
                  <a:lnTo>
                    <a:pt x="854" y="3109"/>
                  </a:lnTo>
                  <a:lnTo>
                    <a:pt x="840" y="3138"/>
                  </a:lnTo>
                  <a:lnTo>
                    <a:pt x="795" y="3138"/>
                  </a:lnTo>
                  <a:lnTo>
                    <a:pt x="766" y="3124"/>
                  </a:lnTo>
                  <a:lnTo>
                    <a:pt x="766" y="3094"/>
                  </a:lnTo>
                  <a:lnTo>
                    <a:pt x="766" y="2903"/>
                  </a:lnTo>
                  <a:lnTo>
                    <a:pt x="781" y="2696"/>
                  </a:lnTo>
                  <a:lnTo>
                    <a:pt x="810" y="2505"/>
                  </a:lnTo>
                  <a:lnTo>
                    <a:pt x="869" y="2313"/>
                  </a:lnTo>
                  <a:lnTo>
                    <a:pt x="884" y="2284"/>
                  </a:lnTo>
                  <a:close/>
                  <a:moveTo>
                    <a:pt x="2475" y="3507"/>
                  </a:moveTo>
                  <a:lnTo>
                    <a:pt x="2504" y="3521"/>
                  </a:lnTo>
                  <a:lnTo>
                    <a:pt x="2519" y="3536"/>
                  </a:lnTo>
                  <a:lnTo>
                    <a:pt x="2519" y="3566"/>
                  </a:lnTo>
                  <a:lnTo>
                    <a:pt x="2489" y="3772"/>
                  </a:lnTo>
                  <a:lnTo>
                    <a:pt x="2475" y="3993"/>
                  </a:lnTo>
                  <a:lnTo>
                    <a:pt x="2475" y="4199"/>
                  </a:lnTo>
                  <a:lnTo>
                    <a:pt x="2519" y="4420"/>
                  </a:lnTo>
                  <a:lnTo>
                    <a:pt x="2519" y="4435"/>
                  </a:lnTo>
                  <a:lnTo>
                    <a:pt x="2504" y="4464"/>
                  </a:lnTo>
                  <a:lnTo>
                    <a:pt x="2489" y="4464"/>
                  </a:lnTo>
                  <a:lnTo>
                    <a:pt x="2460" y="4479"/>
                  </a:lnTo>
                  <a:lnTo>
                    <a:pt x="2445" y="4464"/>
                  </a:lnTo>
                  <a:lnTo>
                    <a:pt x="2431" y="4449"/>
                  </a:lnTo>
                  <a:lnTo>
                    <a:pt x="2372" y="4346"/>
                  </a:lnTo>
                  <a:lnTo>
                    <a:pt x="2327" y="4228"/>
                  </a:lnTo>
                  <a:lnTo>
                    <a:pt x="2313" y="4111"/>
                  </a:lnTo>
                  <a:lnTo>
                    <a:pt x="2313" y="3993"/>
                  </a:lnTo>
                  <a:lnTo>
                    <a:pt x="2313" y="3860"/>
                  </a:lnTo>
                  <a:lnTo>
                    <a:pt x="2342" y="3742"/>
                  </a:lnTo>
                  <a:lnTo>
                    <a:pt x="2386" y="3639"/>
                  </a:lnTo>
                  <a:lnTo>
                    <a:pt x="2445" y="3536"/>
                  </a:lnTo>
                  <a:lnTo>
                    <a:pt x="2460" y="3507"/>
                  </a:lnTo>
                  <a:close/>
                  <a:moveTo>
                    <a:pt x="1046" y="4582"/>
                  </a:moveTo>
                  <a:lnTo>
                    <a:pt x="1075" y="4597"/>
                  </a:lnTo>
                  <a:lnTo>
                    <a:pt x="1075" y="4626"/>
                  </a:lnTo>
                  <a:lnTo>
                    <a:pt x="1120" y="4818"/>
                  </a:lnTo>
                  <a:lnTo>
                    <a:pt x="1164" y="4994"/>
                  </a:lnTo>
                  <a:lnTo>
                    <a:pt x="1223" y="5156"/>
                  </a:lnTo>
                  <a:lnTo>
                    <a:pt x="1296" y="5333"/>
                  </a:lnTo>
                  <a:lnTo>
                    <a:pt x="1296" y="5363"/>
                  </a:lnTo>
                  <a:lnTo>
                    <a:pt x="1282" y="5377"/>
                  </a:lnTo>
                  <a:lnTo>
                    <a:pt x="1267" y="5392"/>
                  </a:lnTo>
                  <a:lnTo>
                    <a:pt x="1237" y="5407"/>
                  </a:lnTo>
                  <a:lnTo>
                    <a:pt x="1208" y="5392"/>
                  </a:lnTo>
                  <a:lnTo>
                    <a:pt x="1134" y="5318"/>
                  </a:lnTo>
                  <a:lnTo>
                    <a:pt x="1090" y="5230"/>
                  </a:lnTo>
                  <a:lnTo>
                    <a:pt x="1046" y="5127"/>
                  </a:lnTo>
                  <a:lnTo>
                    <a:pt x="1002" y="5039"/>
                  </a:lnTo>
                  <a:lnTo>
                    <a:pt x="987" y="4935"/>
                  </a:lnTo>
                  <a:lnTo>
                    <a:pt x="972" y="4788"/>
                  </a:lnTo>
                  <a:lnTo>
                    <a:pt x="972" y="4714"/>
                  </a:lnTo>
                  <a:lnTo>
                    <a:pt x="987" y="4641"/>
                  </a:lnTo>
                  <a:lnTo>
                    <a:pt x="1002" y="4611"/>
                  </a:lnTo>
                  <a:lnTo>
                    <a:pt x="1016" y="4597"/>
                  </a:lnTo>
                  <a:lnTo>
                    <a:pt x="1031" y="4582"/>
                  </a:lnTo>
                  <a:close/>
                  <a:moveTo>
                    <a:pt x="5980" y="4788"/>
                  </a:moveTo>
                  <a:lnTo>
                    <a:pt x="5995" y="4803"/>
                  </a:lnTo>
                  <a:lnTo>
                    <a:pt x="6069" y="4950"/>
                  </a:lnTo>
                  <a:lnTo>
                    <a:pt x="6128" y="5097"/>
                  </a:lnTo>
                  <a:lnTo>
                    <a:pt x="6172" y="5245"/>
                  </a:lnTo>
                  <a:lnTo>
                    <a:pt x="6201" y="5392"/>
                  </a:lnTo>
                  <a:lnTo>
                    <a:pt x="6187" y="5436"/>
                  </a:lnTo>
                  <a:lnTo>
                    <a:pt x="6157" y="5451"/>
                  </a:lnTo>
                  <a:lnTo>
                    <a:pt x="6128" y="5451"/>
                  </a:lnTo>
                  <a:lnTo>
                    <a:pt x="6098" y="5422"/>
                  </a:lnTo>
                  <a:lnTo>
                    <a:pt x="6025" y="5289"/>
                  </a:lnTo>
                  <a:lnTo>
                    <a:pt x="5980" y="5142"/>
                  </a:lnTo>
                  <a:lnTo>
                    <a:pt x="5936" y="4994"/>
                  </a:lnTo>
                  <a:lnTo>
                    <a:pt x="5907" y="4832"/>
                  </a:lnTo>
                  <a:lnTo>
                    <a:pt x="5922" y="4818"/>
                  </a:lnTo>
                  <a:lnTo>
                    <a:pt x="5922" y="4803"/>
                  </a:lnTo>
                  <a:lnTo>
                    <a:pt x="5966" y="4788"/>
                  </a:lnTo>
                  <a:close/>
                  <a:moveTo>
                    <a:pt x="4183" y="5083"/>
                  </a:moveTo>
                  <a:lnTo>
                    <a:pt x="4198" y="5097"/>
                  </a:lnTo>
                  <a:lnTo>
                    <a:pt x="4213" y="5127"/>
                  </a:lnTo>
                  <a:lnTo>
                    <a:pt x="4213" y="5318"/>
                  </a:lnTo>
                  <a:lnTo>
                    <a:pt x="4257" y="5510"/>
                  </a:lnTo>
                  <a:lnTo>
                    <a:pt x="4301" y="5687"/>
                  </a:lnTo>
                  <a:lnTo>
                    <a:pt x="4390" y="5878"/>
                  </a:lnTo>
                  <a:lnTo>
                    <a:pt x="4390" y="5893"/>
                  </a:lnTo>
                  <a:lnTo>
                    <a:pt x="4375" y="5922"/>
                  </a:lnTo>
                  <a:lnTo>
                    <a:pt x="4360" y="5937"/>
                  </a:lnTo>
                  <a:lnTo>
                    <a:pt x="4301" y="5937"/>
                  </a:lnTo>
                  <a:lnTo>
                    <a:pt x="4228" y="5849"/>
                  </a:lnTo>
                  <a:lnTo>
                    <a:pt x="4169" y="5760"/>
                  </a:lnTo>
                  <a:lnTo>
                    <a:pt x="4124" y="5657"/>
                  </a:lnTo>
                  <a:lnTo>
                    <a:pt x="4095" y="5539"/>
                  </a:lnTo>
                  <a:lnTo>
                    <a:pt x="4080" y="5436"/>
                  </a:lnTo>
                  <a:lnTo>
                    <a:pt x="4080" y="5318"/>
                  </a:lnTo>
                  <a:lnTo>
                    <a:pt x="4095" y="5215"/>
                  </a:lnTo>
                  <a:lnTo>
                    <a:pt x="4124" y="5112"/>
                  </a:lnTo>
                  <a:lnTo>
                    <a:pt x="4139" y="5083"/>
                  </a:lnTo>
                  <a:close/>
                  <a:moveTo>
                    <a:pt x="2607" y="6114"/>
                  </a:moveTo>
                  <a:lnTo>
                    <a:pt x="2622" y="6129"/>
                  </a:lnTo>
                  <a:lnTo>
                    <a:pt x="2696" y="6246"/>
                  </a:lnTo>
                  <a:lnTo>
                    <a:pt x="2769" y="6453"/>
                  </a:lnTo>
                  <a:lnTo>
                    <a:pt x="2799" y="6556"/>
                  </a:lnTo>
                  <a:lnTo>
                    <a:pt x="2813" y="6644"/>
                  </a:lnTo>
                  <a:lnTo>
                    <a:pt x="2799" y="6703"/>
                  </a:lnTo>
                  <a:lnTo>
                    <a:pt x="2784" y="6718"/>
                  </a:lnTo>
                  <a:lnTo>
                    <a:pt x="2755" y="6732"/>
                  </a:lnTo>
                  <a:lnTo>
                    <a:pt x="2725" y="6718"/>
                  </a:lnTo>
                  <a:lnTo>
                    <a:pt x="2710" y="6703"/>
                  </a:lnTo>
                  <a:lnTo>
                    <a:pt x="2637" y="6570"/>
                  </a:lnTo>
                  <a:lnTo>
                    <a:pt x="2593" y="6438"/>
                  </a:lnTo>
                  <a:lnTo>
                    <a:pt x="2563" y="6305"/>
                  </a:lnTo>
                  <a:lnTo>
                    <a:pt x="2534" y="6158"/>
                  </a:lnTo>
                  <a:lnTo>
                    <a:pt x="2548" y="6129"/>
                  </a:lnTo>
                  <a:lnTo>
                    <a:pt x="2578" y="6114"/>
                  </a:lnTo>
                  <a:close/>
                  <a:moveTo>
                    <a:pt x="722" y="6202"/>
                  </a:moveTo>
                  <a:lnTo>
                    <a:pt x="751" y="6217"/>
                  </a:lnTo>
                  <a:lnTo>
                    <a:pt x="766" y="6232"/>
                  </a:lnTo>
                  <a:lnTo>
                    <a:pt x="810" y="6350"/>
                  </a:lnTo>
                  <a:lnTo>
                    <a:pt x="869" y="6453"/>
                  </a:lnTo>
                  <a:lnTo>
                    <a:pt x="928" y="6541"/>
                  </a:lnTo>
                  <a:lnTo>
                    <a:pt x="1016" y="6629"/>
                  </a:lnTo>
                  <a:lnTo>
                    <a:pt x="1105" y="6718"/>
                  </a:lnTo>
                  <a:lnTo>
                    <a:pt x="1193" y="6777"/>
                  </a:lnTo>
                  <a:lnTo>
                    <a:pt x="1296" y="6836"/>
                  </a:lnTo>
                  <a:lnTo>
                    <a:pt x="1414" y="6895"/>
                  </a:lnTo>
                  <a:lnTo>
                    <a:pt x="1429" y="6909"/>
                  </a:lnTo>
                  <a:lnTo>
                    <a:pt x="1444" y="6953"/>
                  </a:lnTo>
                  <a:lnTo>
                    <a:pt x="1429" y="6983"/>
                  </a:lnTo>
                  <a:lnTo>
                    <a:pt x="1385" y="6983"/>
                  </a:lnTo>
                  <a:lnTo>
                    <a:pt x="1252" y="6968"/>
                  </a:lnTo>
                  <a:lnTo>
                    <a:pt x="1120" y="6909"/>
                  </a:lnTo>
                  <a:lnTo>
                    <a:pt x="1002" y="6836"/>
                  </a:lnTo>
                  <a:lnTo>
                    <a:pt x="899" y="6747"/>
                  </a:lnTo>
                  <a:lnTo>
                    <a:pt x="810" y="6644"/>
                  </a:lnTo>
                  <a:lnTo>
                    <a:pt x="737" y="6512"/>
                  </a:lnTo>
                  <a:lnTo>
                    <a:pt x="692" y="6394"/>
                  </a:lnTo>
                  <a:lnTo>
                    <a:pt x="678" y="6246"/>
                  </a:lnTo>
                  <a:lnTo>
                    <a:pt x="678" y="6232"/>
                  </a:lnTo>
                  <a:lnTo>
                    <a:pt x="692" y="6217"/>
                  </a:lnTo>
                  <a:lnTo>
                    <a:pt x="722" y="6202"/>
                  </a:lnTo>
                  <a:close/>
                  <a:moveTo>
                    <a:pt x="2534" y="1"/>
                  </a:moveTo>
                  <a:lnTo>
                    <a:pt x="2327" y="16"/>
                  </a:lnTo>
                  <a:lnTo>
                    <a:pt x="2106" y="60"/>
                  </a:lnTo>
                  <a:lnTo>
                    <a:pt x="1974" y="104"/>
                  </a:lnTo>
                  <a:lnTo>
                    <a:pt x="1856" y="148"/>
                  </a:lnTo>
                  <a:lnTo>
                    <a:pt x="1606" y="281"/>
                  </a:lnTo>
                  <a:lnTo>
                    <a:pt x="1385" y="428"/>
                  </a:lnTo>
                  <a:lnTo>
                    <a:pt x="1178" y="605"/>
                  </a:lnTo>
                  <a:lnTo>
                    <a:pt x="1002" y="796"/>
                  </a:lnTo>
                  <a:lnTo>
                    <a:pt x="825" y="1017"/>
                  </a:lnTo>
                  <a:lnTo>
                    <a:pt x="678" y="1253"/>
                  </a:lnTo>
                  <a:lnTo>
                    <a:pt x="545" y="1518"/>
                  </a:lnTo>
                  <a:lnTo>
                    <a:pt x="427" y="1783"/>
                  </a:lnTo>
                  <a:lnTo>
                    <a:pt x="324" y="2048"/>
                  </a:lnTo>
                  <a:lnTo>
                    <a:pt x="236" y="2343"/>
                  </a:lnTo>
                  <a:lnTo>
                    <a:pt x="162" y="2623"/>
                  </a:lnTo>
                  <a:lnTo>
                    <a:pt x="88" y="2917"/>
                  </a:lnTo>
                  <a:lnTo>
                    <a:pt x="44" y="3212"/>
                  </a:lnTo>
                  <a:lnTo>
                    <a:pt x="15" y="3507"/>
                  </a:lnTo>
                  <a:lnTo>
                    <a:pt x="0" y="3786"/>
                  </a:lnTo>
                  <a:lnTo>
                    <a:pt x="44" y="4096"/>
                  </a:lnTo>
                  <a:lnTo>
                    <a:pt x="118" y="4405"/>
                  </a:lnTo>
                  <a:lnTo>
                    <a:pt x="118" y="4435"/>
                  </a:lnTo>
                  <a:lnTo>
                    <a:pt x="103" y="4449"/>
                  </a:lnTo>
                  <a:lnTo>
                    <a:pt x="88" y="4464"/>
                  </a:lnTo>
                  <a:lnTo>
                    <a:pt x="74" y="4479"/>
                  </a:lnTo>
                  <a:lnTo>
                    <a:pt x="44" y="4464"/>
                  </a:lnTo>
                  <a:lnTo>
                    <a:pt x="29" y="4449"/>
                  </a:lnTo>
                  <a:lnTo>
                    <a:pt x="0" y="4390"/>
                  </a:lnTo>
                  <a:lnTo>
                    <a:pt x="29" y="4803"/>
                  </a:lnTo>
                  <a:lnTo>
                    <a:pt x="88" y="5097"/>
                  </a:lnTo>
                  <a:lnTo>
                    <a:pt x="147" y="5407"/>
                  </a:lnTo>
                  <a:lnTo>
                    <a:pt x="236" y="5701"/>
                  </a:lnTo>
                  <a:lnTo>
                    <a:pt x="339" y="5981"/>
                  </a:lnTo>
                  <a:lnTo>
                    <a:pt x="471" y="6261"/>
                  </a:lnTo>
                  <a:lnTo>
                    <a:pt x="633" y="6512"/>
                  </a:lnTo>
                  <a:lnTo>
                    <a:pt x="810" y="6762"/>
                  </a:lnTo>
                  <a:lnTo>
                    <a:pt x="913" y="6865"/>
                  </a:lnTo>
                  <a:lnTo>
                    <a:pt x="1016" y="6983"/>
                  </a:lnTo>
                  <a:lnTo>
                    <a:pt x="1223" y="7145"/>
                  </a:lnTo>
                  <a:lnTo>
                    <a:pt x="1444" y="7292"/>
                  </a:lnTo>
                  <a:lnTo>
                    <a:pt x="1665" y="7410"/>
                  </a:lnTo>
                  <a:lnTo>
                    <a:pt x="1915" y="7513"/>
                  </a:lnTo>
                  <a:lnTo>
                    <a:pt x="2165" y="7587"/>
                  </a:lnTo>
                  <a:lnTo>
                    <a:pt x="2416" y="7631"/>
                  </a:lnTo>
                  <a:lnTo>
                    <a:pt x="2681" y="7660"/>
                  </a:lnTo>
                  <a:lnTo>
                    <a:pt x="2946" y="7675"/>
                  </a:lnTo>
                  <a:lnTo>
                    <a:pt x="3211" y="7660"/>
                  </a:lnTo>
                  <a:lnTo>
                    <a:pt x="3476" y="7631"/>
                  </a:lnTo>
                  <a:lnTo>
                    <a:pt x="3741" y="7587"/>
                  </a:lnTo>
                  <a:lnTo>
                    <a:pt x="3992" y="7528"/>
                  </a:lnTo>
                  <a:lnTo>
                    <a:pt x="4242" y="7454"/>
                  </a:lnTo>
                  <a:lnTo>
                    <a:pt x="4493" y="7366"/>
                  </a:lnTo>
                  <a:lnTo>
                    <a:pt x="4743" y="7263"/>
                  </a:lnTo>
                  <a:lnTo>
                    <a:pt x="4979" y="7160"/>
                  </a:lnTo>
                  <a:lnTo>
                    <a:pt x="5259" y="6983"/>
                  </a:lnTo>
                  <a:lnTo>
                    <a:pt x="5406" y="6895"/>
                  </a:lnTo>
                  <a:lnTo>
                    <a:pt x="5539" y="6791"/>
                  </a:lnTo>
                  <a:lnTo>
                    <a:pt x="5656" y="6688"/>
                  </a:lnTo>
                  <a:lnTo>
                    <a:pt x="5774" y="6570"/>
                  </a:lnTo>
                  <a:lnTo>
                    <a:pt x="5892" y="6453"/>
                  </a:lnTo>
                  <a:lnTo>
                    <a:pt x="5995" y="6320"/>
                  </a:lnTo>
                  <a:lnTo>
                    <a:pt x="6069" y="6187"/>
                  </a:lnTo>
                  <a:lnTo>
                    <a:pt x="6143" y="6025"/>
                  </a:lnTo>
                  <a:lnTo>
                    <a:pt x="6201" y="5878"/>
                  </a:lnTo>
                  <a:lnTo>
                    <a:pt x="6231" y="5716"/>
                  </a:lnTo>
                  <a:lnTo>
                    <a:pt x="6260" y="5554"/>
                  </a:lnTo>
                  <a:lnTo>
                    <a:pt x="6246" y="5377"/>
                  </a:lnTo>
                  <a:lnTo>
                    <a:pt x="6231" y="5230"/>
                  </a:lnTo>
                  <a:lnTo>
                    <a:pt x="6172" y="5068"/>
                  </a:lnTo>
                  <a:lnTo>
                    <a:pt x="6113" y="4950"/>
                  </a:lnTo>
                  <a:lnTo>
                    <a:pt x="6039" y="4832"/>
                  </a:lnTo>
                  <a:lnTo>
                    <a:pt x="5966" y="4729"/>
                  </a:lnTo>
                  <a:lnTo>
                    <a:pt x="5877" y="4641"/>
                  </a:lnTo>
                  <a:lnTo>
                    <a:pt x="5774" y="4552"/>
                  </a:lnTo>
                  <a:lnTo>
                    <a:pt x="5671" y="4464"/>
                  </a:lnTo>
                  <a:lnTo>
                    <a:pt x="5435" y="4317"/>
                  </a:lnTo>
                  <a:lnTo>
                    <a:pt x="4935" y="4052"/>
                  </a:lnTo>
                  <a:lnTo>
                    <a:pt x="4699" y="3919"/>
                  </a:lnTo>
                  <a:lnTo>
                    <a:pt x="4463" y="3757"/>
                  </a:lnTo>
                  <a:lnTo>
                    <a:pt x="4287" y="3610"/>
                  </a:lnTo>
                  <a:lnTo>
                    <a:pt x="4124" y="3448"/>
                  </a:lnTo>
                  <a:lnTo>
                    <a:pt x="4007" y="3286"/>
                  </a:lnTo>
                  <a:lnTo>
                    <a:pt x="3904" y="3124"/>
                  </a:lnTo>
                  <a:lnTo>
                    <a:pt x="3830" y="2962"/>
                  </a:lnTo>
                  <a:lnTo>
                    <a:pt x="3771" y="2785"/>
                  </a:lnTo>
                  <a:lnTo>
                    <a:pt x="3727" y="2623"/>
                  </a:lnTo>
                  <a:lnTo>
                    <a:pt x="3697" y="2446"/>
                  </a:lnTo>
                  <a:lnTo>
                    <a:pt x="3668" y="2078"/>
                  </a:lnTo>
                  <a:lnTo>
                    <a:pt x="3668" y="1695"/>
                  </a:lnTo>
                  <a:lnTo>
                    <a:pt x="3638" y="1297"/>
                  </a:lnTo>
                  <a:lnTo>
                    <a:pt x="3624" y="1091"/>
                  </a:lnTo>
                  <a:lnTo>
                    <a:pt x="3594" y="885"/>
                  </a:lnTo>
                  <a:lnTo>
                    <a:pt x="3565" y="782"/>
                  </a:lnTo>
                  <a:lnTo>
                    <a:pt x="3535" y="678"/>
                  </a:lnTo>
                  <a:lnTo>
                    <a:pt x="3506" y="590"/>
                  </a:lnTo>
                  <a:lnTo>
                    <a:pt x="3462" y="502"/>
                  </a:lnTo>
                  <a:lnTo>
                    <a:pt x="3403" y="413"/>
                  </a:lnTo>
                  <a:lnTo>
                    <a:pt x="3359" y="340"/>
                  </a:lnTo>
                  <a:lnTo>
                    <a:pt x="3226" y="222"/>
                  </a:lnTo>
                  <a:lnTo>
                    <a:pt x="3079" y="119"/>
                  </a:lnTo>
                  <a:lnTo>
                    <a:pt x="2902" y="45"/>
                  </a:lnTo>
                  <a:lnTo>
                    <a:pt x="2725" y="16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4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708" y="781"/>
                  </a:move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575" y="766"/>
                  </a:lnTo>
                  <a:lnTo>
                    <a:pt x="443" y="707"/>
                  </a:lnTo>
                  <a:lnTo>
                    <a:pt x="325" y="634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133" y="442"/>
                  </a:lnTo>
                  <a:lnTo>
                    <a:pt x="60" y="310"/>
                  </a:lnTo>
                  <a:lnTo>
                    <a:pt x="15" y="192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" y="30"/>
                  </a:lnTo>
                  <a:lnTo>
                    <a:pt x="15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74" y="15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133" y="148"/>
                  </a:lnTo>
                  <a:lnTo>
                    <a:pt x="192" y="251"/>
                  </a:lnTo>
                  <a:lnTo>
                    <a:pt x="251" y="339"/>
                  </a:lnTo>
                  <a:lnTo>
                    <a:pt x="339" y="427"/>
                  </a:lnTo>
                  <a:lnTo>
                    <a:pt x="428" y="516"/>
                  </a:lnTo>
                  <a:lnTo>
                    <a:pt x="516" y="575"/>
                  </a:lnTo>
                  <a:lnTo>
                    <a:pt x="619" y="634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752" y="707"/>
                  </a:lnTo>
                  <a:lnTo>
                    <a:pt x="767" y="751"/>
                  </a:lnTo>
                  <a:lnTo>
                    <a:pt x="752" y="781"/>
                  </a:lnTo>
                  <a:lnTo>
                    <a:pt x="708" y="78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4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222" y="619"/>
                  </a:moveTo>
                  <a:lnTo>
                    <a:pt x="222" y="619"/>
                  </a:lnTo>
                  <a:lnTo>
                    <a:pt x="192" y="605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04" y="457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30" y="192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5" y="16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74" y="1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163" y="133"/>
                  </a:lnTo>
                  <a:lnTo>
                    <a:pt x="236" y="340"/>
                  </a:lnTo>
                  <a:lnTo>
                    <a:pt x="266" y="443"/>
                  </a:lnTo>
                  <a:lnTo>
                    <a:pt x="280" y="531"/>
                  </a:lnTo>
                  <a:lnTo>
                    <a:pt x="266" y="590"/>
                  </a:lnTo>
                  <a:lnTo>
                    <a:pt x="251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4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251" y="855"/>
                  </a:moveTo>
                  <a:lnTo>
                    <a:pt x="251" y="855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148" y="767"/>
                  </a:lnTo>
                  <a:lnTo>
                    <a:pt x="89" y="678"/>
                  </a:lnTo>
                  <a:lnTo>
                    <a:pt x="44" y="575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0" y="354"/>
                  </a:lnTo>
                  <a:lnTo>
                    <a:pt x="0" y="236"/>
                  </a:lnTo>
                  <a:lnTo>
                    <a:pt x="15" y="1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9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118" y="1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236"/>
                  </a:lnTo>
                  <a:lnTo>
                    <a:pt x="177" y="428"/>
                  </a:lnTo>
                  <a:lnTo>
                    <a:pt x="221" y="605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310" y="811"/>
                  </a:lnTo>
                  <a:lnTo>
                    <a:pt x="295" y="840"/>
                  </a:lnTo>
                  <a:lnTo>
                    <a:pt x="280" y="855"/>
                  </a:lnTo>
                  <a:lnTo>
                    <a:pt x="251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4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237" y="663"/>
                  </a:moveTo>
                  <a:lnTo>
                    <a:pt x="237" y="663"/>
                  </a:lnTo>
                  <a:lnTo>
                    <a:pt x="222" y="663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119" y="501"/>
                  </a:lnTo>
                  <a:lnTo>
                    <a:pt x="74" y="354"/>
                  </a:lnTo>
                  <a:lnTo>
                    <a:pt x="30" y="206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6" y="30"/>
                  </a:lnTo>
                  <a:lnTo>
                    <a:pt x="16" y="1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163" y="162"/>
                  </a:lnTo>
                  <a:lnTo>
                    <a:pt x="222" y="309"/>
                  </a:lnTo>
                  <a:lnTo>
                    <a:pt x="266" y="457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81" y="648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37" y="663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4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265" y="826"/>
                  </a:moveTo>
                  <a:lnTo>
                    <a:pt x="265" y="826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162" y="737"/>
                  </a:lnTo>
                  <a:lnTo>
                    <a:pt x="118" y="649"/>
                  </a:lnTo>
                  <a:lnTo>
                    <a:pt x="74" y="546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15" y="354"/>
                  </a:lnTo>
                  <a:lnTo>
                    <a:pt x="0" y="207"/>
                  </a:lnTo>
                  <a:lnTo>
                    <a:pt x="0" y="133"/>
                  </a:lnTo>
                  <a:lnTo>
                    <a:pt x="15" y="60"/>
                  </a:lnTo>
                  <a:lnTo>
                    <a:pt x="30" y="30"/>
                  </a:lnTo>
                  <a:lnTo>
                    <a:pt x="44" y="16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103" y="16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48" y="237"/>
                  </a:lnTo>
                  <a:lnTo>
                    <a:pt x="192" y="413"/>
                  </a:lnTo>
                  <a:lnTo>
                    <a:pt x="251" y="575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82"/>
                  </a:lnTo>
                  <a:lnTo>
                    <a:pt x="310" y="796"/>
                  </a:lnTo>
                  <a:lnTo>
                    <a:pt x="295" y="811"/>
                  </a:lnTo>
                  <a:lnTo>
                    <a:pt x="265" y="826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4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148" y="973"/>
                  </a:moveTo>
                  <a:lnTo>
                    <a:pt x="148" y="973"/>
                  </a:lnTo>
                  <a:lnTo>
                    <a:pt x="133" y="958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60" y="840"/>
                  </a:lnTo>
                  <a:lnTo>
                    <a:pt x="15" y="722"/>
                  </a:lnTo>
                  <a:lnTo>
                    <a:pt x="1" y="605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54"/>
                  </a:lnTo>
                  <a:lnTo>
                    <a:pt x="30" y="236"/>
                  </a:lnTo>
                  <a:lnTo>
                    <a:pt x="74" y="133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48" y="1"/>
                  </a:lnTo>
                  <a:lnTo>
                    <a:pt x="163" y="1"/>
                  </a:lnTo>
                  <a:lnTo>
                    <a:pt x="163" y="1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207" y="30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177" y="266"/>
                  </a:lnTo>
                  <a:lnTo>
                    <a:pt x="163" y="487"/>
                  </a:lnTo>
                  <a:lnTo>
                    <a:pt x="163" y="693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29"/>
                  </a:lnTo>
                  <a:lnTo>
                    <a:pt x="192" y="958"/>
                  </a:lnTo>
                  <a:lnTo>
                    <a:pt x="177" y="958"/>
                  </a:lnTo>
                  <a:lnTo>
                    <a:pt x="148" y="973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4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44" y="855"/>
                  </a:moveTo>
                  <a:lnTo>
                    <a:pt x="44" y="855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0" y="841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620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44" y="222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18" y="1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177" y="16"/>
                  </a:lnTo>
                  <a:lnTo>
                    <a:pt x="191" y="45"/>
                  </a:lnTo>
                  <a:lnTo>
                    <a:pt x="191" y="45"/>
                  </a:lnTo>
                  <a:lnTo>
                    <a:pt x="191" y="237"/>
                  </a:lnTo>
                  <a:lnTo>
                    <a:pt x="177" y="443"/>
                  </a:lnTo>
                  <a:lnTo>
                    <a:pt x="147" y="634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74" y="855"/>
                  </a:lnTo>
                  <a:lnTo>
                    <a:pt x="44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4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104" y="899"/>
                  </a:moveTo>
                  <a:lnTo>
                    <a:pt x="104" y="899"/>
                  </a:lnTo>
                  <a:lnTo>
                    <a:pt x="74" y="899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15" y="767"/>
                  </a:lnTo>
                  <a:lnTo>
                    <a:pt x="1" y="649"/>
                  </a:lnTo>
                  <a:lnTo>
                    <a:pt x="1" y="546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" y="325"/>
                  </a:lnTo>
                  <a:lnTo>
                    <a:pt x="60" y="207"/>
                  </a:lnTo>
                  <a:lnTo>
                    <a:pt x="104" y="104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77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36" y="30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192" y="251"/>
                  </a:lnTo>
                  <a:lnTo>
                    <a:pt x="163" y="443"/>
                  </a:lnTo>
                  <a:lnTo>
                    <a:pt x="148" y="649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870"/>
                  </a:lnTo>
                  <a:lnTo>
                    <a:pt x="133" y="885"/>
                  </a:lnTo>
                  <a:lnTo>
                    <a:pt x="104" y="899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4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74" y="855"/>
                  </a:moveTo>
                  <a:lnTo>
                    <a:pt x="74" y="855"/>
                  </a:lnTo>
                  <a:lnTo>
                    <a:pt x="45" y="840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15" y="708"/>
                  </a:lnTo>
                  <a:lnTo>
                    <a:pt x="1" y="605"/>
                  </a:lnTo>
                  <a:lnTo>
                    <a:pt x="15" y="487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74" y="281"/>
                  </a:lnTo>
                  <a:lnTo>
                    <a:pt x="118" y="177"/>
                  </a:lnTo>
                  <a:lnTo>
                    <a:pt x="177" y="89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80" y="1"/>
                  </a:lnTo>
                  <a:lnTo>
                    <a:pt x="280" y="1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39" y="3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251" y="236"/>
                  </a:lnTo>
                  <a:lnTo>
                    <a:pt x="192" y="428"/>
                  </a:lnTo>
                  <a:lnTo>
                    <a:pt x="148" y="619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33" y="826"/>
                  </a:lnTo>
                  <a:lnTo>
                    <a:pt x="118" y="840"/>
                  </a:lnTo>
                  <a:lnTo>
                    <a:pt x="74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4"/>
            <p:cNvSpPr/>
            <p:nvPr/>
          </p:nvSpPr>
          <p:spPr>
            <a:xfrm>
              <a:off x="3724366" y="-1855188"/>
              <a:ext cx="585951" cy="718378"/>
            </a:xfrm>
            <a:custGeom>
              <a:avLst/>
              <a:gdLst/>
              <a:ahLst/>
              <a:cxnLst/>
              <a:rect l="l" t="t" r="r" b="b"/>
              <a:pathLst>
                <a:path w="6261" h="7676" fill="none" extrusionOk="0">
                  <a:moveTo>
                    <a:pt x="2534" y="1"/>
                  </a:moveTo>
                  <a:lnTo>
                    <a:pt x="2534" y="1"/>
                  </a:lnTo>
                  <a:lnTo>
                    <a:pt x="2327" y="16"/>
                  </a:lnTo>
                  <a:lnTo>
                    <a:pt x="2106" y="60"/>
                  </a:lnTo>
                  <a:lnTo>
                    <a:pt x="2106" y="60"/>
                  </a:lnTo>
                  <a:lnTo>
                    <a:pt x="1974" y="104"/>
                  </a:lnTo>
                  <a:lnTo>
                    <a:pt x="1856" y="148"/>
                  </a:lnTo>
                  <a:lnTo>
                    <a:pt x="1606" y="281"/>
                  </a:lnTo>
                  <a:lnTo>
                    <a:pt x="1385" y="428"/>
                  </a:lnTo>
                  <a:lnTo>
                    <a:pt x="1178" y="605"/>
                  </a:lnTo>
                  <a:lnTo>
                    <a:pt x="1002" y="796"/>
                  </a:lnTo>
                  <a:lnTo>
                    <a:pt x="825" y="1017"/>
                  </a:lnTo>
                  <a:lnTo>
                    <a:pt x="678" y="1253"/>
                  </a:lnTo>
                  <a:lnTo>
                    <a:pt x="545" y="1518"/>
                  </a:lnTo>
                  <a:lnTo>
                    <a:pt x="427" y="1783"/>
                  </a:lnTo>
                  <a:lnTo>
                    <a:pt x="324" y="2048"/>
                  </a:lnTo>
                  <a:lnTo>
                    <a:pt x="236" y="2343"/>
                  </a:lnTo>
                  <a:lnTo>
                    <a:pt x="162" y="2623"/>
                  </a:lnTo>
                  <a:lnTo>
                    <a:pt x="88" y="2917"/>
                  </a:lnTo>
                  <a:lnTo>
                    <a:pt x="44" y="3212"/>
                  </a:lnTo>
                  <a:lnTo>
                    <a:pt x="15" y="3507"/>
                  </a:lnTo>
                  <a:lnTo>
                    <a:pt x="0" y="3786"/>
                  </a:lnTo>
                  <a:lnTo>
                    <a:pt x="0" y="3786"/>
                  </a:lnTo>
                  <a:lnTo>
                    <a:pt x="44" y="4096"/>
                  </a:lnTo>
                  <a:lnTo>
                    <a:pt x="118" y="4405"/>
                  </a:lnTo>
                  <a:lnTo>
                    <a:pt x="118" y="4405"/>
                  </a:lnTo>
                  <a:lnTo>
                    <a:pt x="118" y="4435"/>
                  </a:lnTo>
                  <a:lnTo>
                    <a:pt x="103" y="4449"/>
                  </a:lnTo>
                  <a:lnTo>
                    <a:pt x="88" y="4464"/>
                  </a:lnTo>
                  <a:lnTo>
                    <a:pt x="74" y="4479"/>
                  </a:lnTo>
                  <a:lnTo>
                    <a:pt x="74" y="4479"/>
                  </a:lnTo>
                  <a:lnTo>
                    <a:pt x="44" y="4464"/>
                  </a:lnTo>
                  <a:lnTo>
                    <a:pt x="29" y="4449"/>
                  </a:lnTo>
                  <a:lnTo>
                    <a:pt x="29" y="4449"/>
                  </a:lnTo>
                  <a:lnTo>
                    <a:pt x="0" y="4390"/>
                  </a:lnTo>
                  <a:lnTo>
                    <a:pt x="0" y="4390"/>
                  </a:lnTo>
                  <a:lnTo>
                    <a:pt x="29" y="4803"/>
                  </a:lnTo>
                  <a:lnTo>
                    <a:pt x="29" y="4803"/>
                  </a:lnTo>
                  <a:lnTo>
                    <a:pt x="88" y="5097"/>
                  </a:lnTo>
                  <a:lnTo>
                    <a:pt x="147" y="5407"/>
                  </a:lnTo>
                  <a:lnTo>
                    <a:pt x="236" y="5701"/>
                  </a:lnTo>
                  <a:lnTo>
                    <a:pt x="339" y="5981"/>
                  </a:lnTo>
                  <a:lnTo>
                    <a:pt x="471" y="6261"/>
                  </a:lnTo>
                  <a:lnTo>
                    <a:pt x="633" y="6512"/>
                  </a:lnTo>
                  <a:lnTo>
                    <a:pt x="810" y="6762"/>
                  </a:lnTo>
                  <a:lnTo>
                    <a:pt x="913" y="6865"/>
                  </a:lnTo>
                  <a:lnTo>
                    <a:pt x="1016" y="6983"/>
                  </a:lnTo>
                  <a:lnTo>
                    <a:pt x="1016" y="6983"/>
                  </a:lnTo>
                  <a:lnTo>
                    <a:pt x="1223" y="7145"/>
                  </a:lnTo>
                  <a:lnTo>
                    <a:pt x="1444" y="7292"/>
                  </a:lnTo>
                  <a:lnTo>
                    <a:pt x="1665" y="7410"/>
                  </a:lnTo>
                  <a:lnTo>
                    <a:pt x="1915" y="7513"/>
                  </a:lnTo>
                  <a:lnTo>
                    <a:pt x="2165" y="7587"/>
                  </a:lnTo>
                  <a:lnTo>
                    <a:pt x="2416" y="7631"/>
                  </a:lnTo>
                  <a:lnTo>
                    <a:pt x="2681" y="7660"/>
                  </a:lnTo>
                  <a:lnTo>
                    <a:pt x="2946" y="7675"/>
                  </a:lnTo>
                  <a:lnTo>
                    <a:pt x="2946" y="7675"/>
                  </a:lnTo>
                  <a:lnTo>
                    <a:pt x="3211" y="7660"/>
                  </a:lnTo>
                  <a:lnTo>
                    <a:pt x="3476" y="7631"/>
                  </a:lnTo>
                  <a:lnTo>
                    <a:pt x="3741" y="7587"/>
                  </a:lnTo>
                  <a:lnTo>
                    <a:pt x="3992" y="7528"/>
                  </a:lnTo>
                  <a:lnTo>
                    <a:pt x="4242" y="7454"/>
                  </a:lnTo>
                  <a:lnTo>
                    <a:pt x="4493" y="7366"/>
                  </a:lnTo>
                  <a:lnTo>
                    <a:pt x="4743" y="7263"/>
                  </a:lnTo>
                  <a:lnTo>
                    <a:pt x="4979" y="7160"/>
                  </a:lnTo>
                  <a:lnTo>
                    <a:pt x="4979" y="7160"/>
                  </a:lnTo>
                  <a:lnTo>
                    <a:pt x="5259" y="6983"/>
                  </a:lnTo>
                  <a:lnTo>
                    <a:pt x="5406" y="6895"/>
                  </a:lnTo>
                  <a:lnTo>
                    <a:pt x="5539" y="6791"/>
                  </a:lnTo>
                  <a:lnTo>
                    <a:pt x="5656" y="6688"/>
                  </a:lnTo>
                  <a:lnTo>
                    <a:pt x="5774" y="6570"/>
                  </a:lnTo>
                  <a:lnTo>
                    <a:pt x="5892" y="6453"/>
                  </a:lnTo>
                  <a:lnTo>
                    <a:pt x="5995" y="6320"/>
                  </a:lnTo>
                  <a:lnTo>
                    <a:pt x="5995" y="6320"/>
                  </a:lnTo>
                  <a:lnTo>
                    <a:pt x="6069" y="6187"/>
                  </a:lnTo>
                  <a:lnTo>
                    <a:pt x="6143" y="6025"/>
                  </a:lnTo>
                  <a:lnTo>
                    <a:pt x="6201" y="5878"/>
                  </a:lnTo>
                  <a:lnTo>
                    <a:pt x="6231" y="5716"/>
                  </a:lnTo>
                  <a:lnTo>
                    <a:pt x="6260" y="5554"/>
                  </a:lnTo>
                  <a:lnTo>
                    <a:pt x="6246" y="5377"/>
                  </a:lnTo>
                  <a:lnTo>
                    <a:pt x="6231" y="5230"/>
                  </a:lnTo>
                  <a:lnTo>
                    <a:pt x="6172" y="5068"/>
                  </a:lnTo>
                  <a:lnTo>
                    <a:pt x="6172" y="5068"/>
                  </a:lnTo>
                  <a:lnTo>
                    <a:pt x="6113" y="4950"/>
                  </a:lnTo>
                  <a:lnTo>
                    <a:pt x="6039" y="4832"/>
                  </a:lnTo>
                  <a:lnTo>
                    <a:pt x="5966" y="4729"/>
                  </a:lnTo>
                  <a:lnTo>
                    <a:pt x="5877" y="4641"/>
                  </a:lnTo>
                  <a:lnTo>
                    <a:pt x="5774" y="4552"/>
                  </a:lnTo>
                  <a:lnTo>
                    <a:pt x="5671" y="4464"/>
                  </a:lnTo>
                  <a:lnTo>
                    <a:pt x="5435" y="4317"/>
                  </a:lnTo>
                  <a:lnTo>
                    <a:pt x="4935" y="4052"/>
                  </a:lnTo>
                  <a:lnTo>
                    <a:pt x="4699" y="3919"/>
                  </a:lnTo>
                  <a:lnTo>
                    <a:pt x="4463" y="3757"/>
                  </a:lnTo>
                  <a:lnTo>
                    <a:pt x="4463" y="3757"/>
                  </a:lnTo>
                  <a:lnTo>
                    <a:pt x="4287" y="3610"/>
                  </a:lnTo>
                  <a:lnTo>
                    <a:pt x="4124" y="3448"/>
                  </a:lnTo>
                  <a:lnTo>
                    <a:pt x="4007" y="3286"/>
                  </a:lnTo>
                  <a:lnTo>
                    <a:pt x="3904" y="3124"/>
                  </a:lnTo>
                  <a:lnTo>
                    <a:pt x="3830" y="2962"/>
                  </a:lnTo>
                  <a:lnTo>
                    <a:pt x="3771" y="2785"/>
                  </a:lnTo>
                  <a:lnTo>
                    <a:pt x="3727" y="2623"/>
                  </a:lnTo>
                  <a:lnTo>
                    <a:pt x="3697" y="2446"/>
                  </a:lnTo>
                  <a:lnTo>
                    <a:pt x="3668" y="2078"/>
                  </a:lnTo>
                  <a:lnTo>
                    <a:pt x="3668" y="1695"/>
                  </a:lnTo>
                  <a:lnTo>
                    <a:pt x="3638" y="1297"/>
                  </a:lnTo>
                  <a:lnTo>
                    <a:pt x="3624" y="1091"/>
                  </a:lnTo>
                  <a:lnTo>
                    <a:pt x="3594" y="885"/>
                  </a:lnTo>
                  <a:lnTo>
                    <a:pt x="3594" y="885"/>
                  </a:lnTo>
                  <a:lnTo>
                    <a:pt x="3565" y="782"/>
                  </a:lnTo>
                  <a:lnTo>
                    <a:pt x="3535" y="678"/>
                  </a:lnTo>
                  <a:lnTo>
                    <a:pt x="3506" y="590"/>
                  </a:lnTo>
                  <a:lnTo>
                    <a:pt x="3462" y="502"/>
                  </a:lnTo>
                  <a:lnTo>
                    <a:pt x="3403" y="413"/>
                  </a:lnTo>
                  <a:lnTo>
                    <a:pt x="3359" y="340"/>
                  </a:lnTo>
                  <a:lnTo>
                    <a:pt x="3226" y="222"/>
                  </a:lnTo>
                  <a:lnTo>
                    <a:pt x="3079" y="119"/>
                  </a:lnTo>
                  <a:lnTo>
                    <a:pt x="2902" y="45"/>
                  </a:lnTo>
                  <a:lnTo>
                    <a:pt x="2725" y="16"/>
                  </a:lnTo>
                  <a:lnTo>
                    <a:pt x="2534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4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extrusionOk="0">
                  <a:moveTo>
                    <a:pt x="60" y="0"/>
                  </a:moveTo>
                  <a:lnTo>
                    <a:pt x="16" y="15"/>
                  </a:lnTo>
                  <a:lnTo>
                    <a:pt x="16" y="30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4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60" y="0"/>
                  </a:moveTo>
                  <a:lnTo>
                    <a:pt x="60" y="0"/>
                  </a:lnTo>
                  <a:lnTo>
                    <a:pt x="16" y="15"/>
                  </a:lnTo>
                  <a:lnTo>
                    <a:pt x="16" y="30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37" y="663"/>
                  </a:lnTo>
                  <a:lnTo>
                    <a:pt x="237" y="663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74" y="0"/>
                  </a:lnTo>
                  <a:lnTo>
                    <a:pt x="60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4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extrusionOk="0">
                  <a:moveTo>
                    <a:pt x="177" y="1"/>
                  </a:move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04" y="899"/>
                  </a:lnTo>
                  <a:lnTo>
                    <a:pt x="133" y="885"/>
                  </a:lnTo>
                  <a:lnTo>
                    <a:pt x="148" y="870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4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192" y="1"/>
                  </a:moveTo>
                  <a:lnTo>
                    <a:pt x="192" y="1"/>
                  </a:lnTo>
                  <a:lnTo>
                    <a:pt x="177" y="1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04" y="899"/>
                  </a:lnTo>
                  <a:lnTo>
                    <a:pt x="104" y="899"/>
                  </a:lnTo>
                  <a:lnTo>
                    <a:pt x="133" y="885"/>
                  </a:lnTo>
                  <a:lnTo>
                    <a:pt x="148" y="870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192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4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extrusionOk="0">
                  <a:moveTo>
                    <a:pt x="251" y="1"/>
                  </a:move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45" y="840"/>
                  </a:lnTo>
                  <a:lnTo>
                    <a:pt x="74" y="855"/>
                  </a:lnTo>
                  <a:lnTo>
                    <a:pt x="118" y="840"/>
                  </a:lnTo>
                  <a:lnTo>
                    <a:pt x="133" y="826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4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280" y="1"/>
                  </a:moveTo>
                  <a:lnTo>
                    <a:pt x="280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45" y="840"/>
                  </a:lnTo>
                  <a:lnTo>
                    <a:pt x="74" y="855"/>
                  </a:lnTo>
                  <a:lnTo>
                    <a:pt x="74" y="855"/>
                  </a:lnTo>
                  <a:lnTo>
                    <a:pt x="118" y="840"/>
                  </a:lnTo>
                  <a:lnTo>
                    <a:pt x="133" y="826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280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4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extrusionOk="0">
                  <a:moveTo>
                    <a:pt x="118" y="1"/>
                  </a:move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4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147" y="1"/>
                  </a:moveTo>
                  <a:lnTo>
                    <a:pt x="147" y="1"/>
                  </a:lnTo>
                  <a:lnTo>
                    <a:pt x="118" y="1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44" y="855"/>
                  </a:lnTo>
                  <a:lnTo>
                    <a:pt x="44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4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extrusionOk="0">
                  <a:moveTo>
                    <a:pt x="148" y="1"/>
                  </a:move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33" y="958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192" y="958"/>
                  </a:lnTo>
                  <a:lnTo>
                    <a:pt x="207" y="929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4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163" y="1"/>
                  </a:moveTo>
                  <a:lnTo>
                    <a:pt x="163" y="1"/>
                  </a:lnTo>
                  <a:lnTo>
                    <a:pt x="148" y="1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133" y="958"/>
                  </a:lnTo>
                  <a:lnTo>
                    <a:pt x="148" y="973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192" y="958"/>
                  </a:lnTo>
                  <a:lnTo>
                    <a:pt x="207" y="929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63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4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extrusionOk="0">
                  <a:moveTo>
                    <a:pt x="59" y="1"/>
                  </a:move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80" y="855"/>
                  </a:lnTo>
                  <a:lnTo>
                    <a:pt x="295" y="840"/>
                  </a:lnTo>
                  <a:lnTo>
                    <a:pt x="310" y="811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4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89" y="1"/>
                  </a:moveTo>
                  <a:lnTo>
                    <a:pt x="89" y="1"/>
                  </a:lnTo>
                  <a:lnTo>
                    <a:pt x="59" y="1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251" y="855"/>
                  </a:lnTo>
                  <a:lnTo>
                    <a:pt x="251" y="855"/>
                  </a:lnTo>
                  <a:lnTo>
                    <a:pt x="280" y="855"/>
                  </a:lnTo>
                  <a:lnTo>
                    <a:pt x="295" y="840"/>
                  </a:lnTo>
                  <a:lnTo>
                    <a:pt x="310" y="811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89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4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4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5" y="16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74" y="1"/>
                  </a:lnTo>
                  <a:lnTo>
                    <a:pt x="45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4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extrusionOk="0">
                  <a:moveTo>
                    <a:pt x="59" y="1"/>
                  </a:moveTo>
                  <a:lnTo>
                    <a:pt x="44" y="16"/>
                  </a:lnTo>
                  <a:lnTo>
                    <a:pt x="30" y="30"/>
                  </a:lnTo>
                  <a:lnTo>
                    <a:pt x="15" y="60"/>
                  </a:lnTo>
                  <a:lnTo>
                    <a:pt x="0" y="133"/>
                  </a:lnTo>
                  <a:lnTo>
                    <a:pt x="0" y="207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10" y="796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4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44" y="16"/>
                  </a:lnTo>
                  <a:lnTo>
                    <a:pt x="30" y="30"/>
                  </a:lnTo>
                  <a:lnTo>
                    <a:pt x="15" y="60"/>
                  </a:lnTo>
                  <a:lnTo>
                    <a:pt x="0" y="133"/>
                  </a:lnTo>
                  <a:lnTo>
                    <a:pt x="0" y="207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10" y="796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59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4"/>
            <p:cNvSpPr/>
            <p:nvPr/>
          </p:nvSpPr>
          <p:spPr>
            <a:xfrm>
              <a:off x="3722963" y="-1500868"/>
              <a:ext cx="12447" cy="64856"/>
            </a:xfrm>
            <a:custGeom>
              <a:avLst/>
              <a:gdLst/>
              <a:ahLst/>
              <a:cxnLst/>
              <a:rect l="l" t="t" r="r" b="b"/>
              <a:pathLst>
                <a:path w="133" h="693" extrusionOk="0">
                  <a:moveTo>
                    <a:pt x="15" y="0"/>
                  </a:moveTo>
                  <a:lnTo>
                    <a:pt x="0" y="310"/>
                  </a:lnTo>
                  <a:lnTo>
                    <a:pt x="15" y="604"/>
                  </a:lnTo>
                  <a:lnTo>
                    <a:pt x="44" y="663"/>
                  </a:lnTo>
                  <a:lnTo>
                    <a:pt x="59" y="678"/>
                  </a:lnTo>
                  <a:lnTo>
                    <a:pt x="89" y="693"/>
                  </a:lnTo>
                  <a:lnTo>
                    <a:pt x="103" y="678"/>
                  </a:lnTo>
                  <a:lnTo>
                    <a:pt x="118" y="663"/>
                  </a:lnTo>
                  <a:lnTo>
                    <a:pt x="133" y="649"/>
                  </a:lnTo>
                  <a:lnTo>
                    <a:pt x="133" y="619"/>
                  </a:lnTo>
                  <a:lnTo>
                    <a:pt x="59" y="3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3722963" y="-1500868"/>
              <a:ext cx="12447" cy="64856"/>
            </a:xfrm>
            <a:custGeom>
              <a:avLst/>
              <a:gdLst/>
              <a:ahLst/>
              <a:cxnLst/>
              <a:rect l="l" t="t" r="r" b="b"/>
              <a:pathLst>
                <a:path w="133" h="693" fill="none" extrusionOk="0">
                  <a:moveTo>
                    <a:pt x="15" y="0"/>
                  </a:moveTo>
                  <a:lnTo>
                    <a:pt x="15" y="0"/>
                  </a:lnTo>
                  <a:lnTo>
                    <a:pt x="0" y="310"/>
                  </a:lnTo>
                  <a:lnTo>
                    <a:pt x="15" y="604"/>
                  </a:lnTo>
                  <a:lnTo>
                    <a:pt x="15" y="604"/>
                  </a:lnTo>
                  <a:lnTo>
                    <a:pt x="44" y="663"/>
                  </a:lnTo>
                  <a:lnTo>
                    <a:pt x="44" y="663"/>
                  </a:lnTo>
                  <a:lnTo>
                    <a:pt x="59" y="678"/>
                  </a:lnTo>
                  <a:lnTo>
                    <a:pt x="89" y="693"/>
                  </a:lnTo>
                  <a:lnTo>
                    <a:pt x="89" y="693"/>
                  </a:lnTo>
                  <a:lnTo>
                    <a:pt x="103" y="678"/>
                  </a:lnTo>
                  <a:lnTo>
                    <a:pt x="118" y="663"/>
                  </a:lnTo>
                  <a:lnTo>
                    <a:pt x="133" y="649"/>
                  </a:lnTo>
                  <a:lnTo>
                    <a:pt x="133" y="619"/>
                  </a:lnTo>
                  <a:lnTo>
                    <a:pt x="133" y="619"/>
                  </a:lnTo>
                  <a:lnTo>
                    <a:pt x="59" y="310"/>
                  </a:lnTo>
                  <a:lnTo>
                    <a:pt x="15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4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extrusionOk="0">
                  <a:moveTo>
                    <a:pt x="45" y="0"/>
                  </a:moveTo>
                  <a:lnTo>
                    <a:pt x="15" y="15"/>
                  </a:lnTo>
                  <a:lnTo>
                    <a:pt x="1" y="30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4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45" y="0"/>
                  </a:moveTo>
                  <a:lnTo>
                    <a:pt x="45" y="0"/>
                  </a:lnTo>
                  <a:lnTo>
                    <a:pt x="15" y="15"/>
                  </a:lnTo>
                  <a:lnTo>
                    <a:pt x="1" y="30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74" y="15"/>
                  </a:lnTo>
                  <a:lnTo>
                    <a:pt x="45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3" name="Google Shape;2153;p24"/>
          <p:cNvGrpSpPr/>
          <p:nvPr/>
        </p:nvGrpSpPr>
        <p:grpSpPr>
          <a:xfrm rot="1773711" flipH="1">
            <a:off x="8604212" y="1229946"/>
            <a:ext cx="434635" cy="540911"/>
            <a:chOff x="3202775" y="392344"/>
            <a:chExt cx="1097405" cy="1365738"/>
          </a:xfrm>
        </p:grpSpPr>
        <p:sp>
          <p:nvSpPr>
            <p:cNvPr id="2154" name="Google Shape;2154;p24"/>
            <p:cNvSpPr/>
            <p:nvPr/>
          </p:nvSpPr>
          <p:spPr>
            <a:xfrm>
              <a:off x="3202775" y="392344"/>
              <a:ext cx="1097405" cy="1365738"/>
            </a:xfrm>
            <a:custGeom>
              <a:avLst/>
              <a:gdLst/>
              <a:ahLst/>
              <a:cxnLst/>
              <a:rect l="l" t="t" r="r" b="b"/>
              <a:pathLst>
                <a:path w="14997" h="18664" extrusionOk="0">
                  <a:moveTo>
                    <a:pt x="10887" y="0"/>
                  </a:moveTo>
                  <a:lnTo>
                    <a:pt x="10666" y="30"/>
                  </a:lnTo>
                  <a:lnTo>
                    <a:pt x="10430" y="74"/>
                  </a:lnTo>
                  <a:lnTo>
                    <a:pt x="10209" y="133"/>
                  </a:lnTo>
                  <a:lnTo>
                    <a:pt x="9973" y="206"/>
                  </a:lnTo>
                  <a:lnTo>
                    <a:pt x="9752" y="295"/>
                  </a:lnTo>
                  <a:lnTo>
                    <a:pt x="9531" y="398"/>
                  </a:lnTo>
                  <a:lnTo>
                    <a:pt x="9310" y="516"/>
                  </a:lnTo>
                  <a:lnTo>
                    <a:pt x="9104" y="648"/>
                  </a:lnTo>
                  <a:lnTo>
                    <a:pt x="8898" y="796"/>
                  </a:lnTo>
                  <a:lnTo>
                    <a:pt x="8692" y="943"/>
                  </a:lnTo>
                  <a:lnTo>
                    <a:pt x="8515" y="1105"/>
                  </a:lnTo>
                  <a:lnTo>
                    <a:pt x="8147" y="1444"/>
                  </a:lnTo>
                  <a:lnTo>
                    <a:pt x="7808" y="1797"/>
                  </a:lnTo>
                  <a:lnTo>
                    <a:pt x="7484" y="2166"/>
                  </a:lnTo>
                  <a:lnTo>
                    <a:pt x="6821" y="2917"/>
                  </a:lnTo>
                  <a:lnTo>
                    <a:pt x="6497" y="3285"/>
                  </a:lnTo>
                  <a:lnTo>
                    <a:pt x="6158" y="3639"/>
                  </a:lnTo>
                  <a:lnTo>
                    <a:pt x="5760" y="4036"/>
                  </a:lnTo>
                  <a:lnTo>
                    <a:pt x="5333" y="4405"/>
                  </a:lnTo>
                  <a:lnTo>
                    <a:pt x="4906" y="4773"/>
                  </a:lnTo>
                  <a:lnTo>
                    <a:pt x="4479" y="5112"/>
                  </a:lnTo>
                  <a:lnTo>
                    <a:pt x="3595" y="5819"/>
                  </a:lnTo>
                  <a:lnTo>
                    <a:pt x="3153" y="6172"/>
                  </a:lnTo>
                  <a:lnTo>
                    <a:pt x="2726" y="6526"/>
                  </a:lnTo>
                  <a:lnTo>
                    <a:pt x="2314" y="6909"/>
                  </a:lnTo>
                  <a:lnTo>
                    <a:pt x="1916" y="7306"/>
                  </a:lnTo>
                  <a:lnTo>
                    <a:pt x="1533" y="7719"/>
                  </a:lnTo>
                  <a:lnTo>
                    <a:pt x="1356" y="7940"/>
                  </a:lnTo>
                  <a:lnTo>
                    <a:pt x="1179" y="8161"/>
                  </a:lnTo>
                  <a:lnTo>
                    <a:pt x="1017" y="8396"/>
                  </a:lnTo>
                  <a:lnTo>
                    <a:pt x="870" y="8617"/>
                  </a:lnTo>
                  <a:lnTo>
                    <a:pt x="723" y="8853"/>
                  </a:lnTo>
                  <a:lnTo>
                    <a:pt x="590" y="9103"/>
                  </a:lnTo>
                  <a:lnTo>
                    <a:pt x="472" y="9354"/>
                  </a:lnTo>
                  <a:lnTo>
                    <a:pt x="354" y="9604"/>
                  </a:lnTo>
                  <a:lnTo>
                    <a:pt x="266" y="9869"/>
                  </a:lnTo>
                  <a:lnTo>
                    <a:pt x="178" y="10135"/>
                  </a:lnTo>
                  <a:lnTo>
                    <a:pt x="119" y="10356"/>
                  </a:lnTo>
                  <a:lnTo>
                    <a:pt x="75" y="10576"/>
                  </a:lnTo>
                  <a:lnTo>
                    <a:pt x="45" y="10797"/>
                  </a:lnTo>
                  <a:lnTo>
                    <a:pt x="16" y="11018"/>
                  </a:lnTo>
                  <a:lnTo>
                    <a:pt x="1" y="11475"/>
                  </a:lnTo>
                  <a:lnTo>
                    <a:pt x="1" y="11932"/>
                  </a:lnTo>
                  <a:lnTo>
                    <a:pt x="45" y="12388"/>
                  </a:lnTo>
                  <a:lnTo>
                    <a:pt x="104" y="12830"/>
                  </a:lnTo>
                  <a:lnTo>
                    <a:pt x="178" y="13287"/>
                  </a:lnTo>
                  <a:lnTo>
                    <a:pt x="281" y="13729"/>
                  </a:lnTo>
                  <a:lnTo>
                    <a:pt x="413" y="14171"/>
                  </a:lnTo>
                  <a:lnTo>
                    <a:pt x="561" y="14613"/>
                  </a:lnTo>
                  <a:lnTo>
                    <a:pt x="723" y="15054"/>
                  </a:lnTo>
                  <a:lnTo>
                    <a:pt x="914" y="15482"/>
                  </a:lnTo>
                  <a:lnTo>
                    <a:pt x="1135" y="15894"/>
                  </a:lnTo>
                  <a:lnTo>
                    <a:pt x="1253" y="16086"/>
                  </a:lnTo>
                  <a:lnTo>
                    <a:pt x="1386" y="16277"/>
                  </a:lnTo>
                  <a:lnTo>
                    <a:pt x="1518" y="16469"/>
                  </a:lnTo>
                  <a:lnTo>
                    <a:pt x="1665" y="16645"/>
                  </a:lnTo>
                  <a:lnTo>
                    <a:pt x="1813" y="16822"/>
                  </a:lnTo>
                  <a:lnTo>
                    <a:pt x="1975" y="16999"/>
                  </a:lnTo>
                  <a:lnTo>
                    <a:pt x="2225" y="17234"/>
                  </a:lnTo>
                  <a:lnTo>
                    <a:pt x="2490" y="17455"/>
                  </a:lnTo>
                  <a:lnTo>
                    <a:pt x="2770" y="17647"/>
                  </a:lnTo>
                  <a:lnTo>
                    <a:pt x="3065" y="17824"/>
                  </a:lnTo>
                  <a:lnTo>
                    <a:pt x="3374" y="17986"/>
                  </a:lnTo>
                  <a:lnTo>
                    <a:pt x="3683" y="18133"/>
                  </a:lnTo>
                  <a:lnTo>
                    <a:pt x="4008" y="18266"/>
                  </a:lnTo>
                  <a:lnTo>
                    <a:pt x="4332" y="18369"/>
                  </a:lnTo>
                  <a:lnTo>
                    <a:pt x="4670" y="18457"/>
                  </a:lnTo>
                  <a:lnTo>
                    <a:pt x="5009" y="18531"/>
                  </a:lnTo>
                  <a:lnTo>
                    <a:pt x="5348" y="18590"/>
                  </a:lnTo>
                  <a:lnTo>
                    <a:pt x="5701" y="18634"/>
                  </a:lnTo>
                  <a:lnTo>
                    <a:pt x="6055" y="18663"/>
                  </a:lnTo>
                  <a:lnTo>
                    <a:pt x="6747" y="18663"/>
                  </a:lnTo>
                  <a:lnTo>
                    <a:pt x="7101" y="18634"/>
                  </a:lnTo>
                  <a:lnTo>
                    <a:pt x="7499" y="18590"/>
                  </a:lnTo>
                  <a:lnTo>
                    <a:pt x="7911" y="18516"/>
                  </a:lnTo>
                  <a:lnTo>
                    <a:pt x="8323" y="18428"/>
                  </a:lnTo>
                  <a:lnTo>
                    <a:pt x="8721" y="18310"/>
                  </a:lnTo>
                  <a:lnTo>
                    <a:pt x="9104" y="18177"/>
                  </a:lnTo>
                  <a:lnTo>
                    <a:pt x="9487" y="18030"/>
                  </a:lnTo>
                  <a:lnTo>
                    <a:pt x="9870" y="17853"/>
                  </a:lnTo>
                  <a:lnTo>
                    <a:pt x="10224" y="17647"/>
                  </a:lnTo>
                  <a:lnTo>
                    <a:pt x="10577" y="17426"/>
                  </a:lnTo>
                  <a:lnTo>
                    <a:pt x="10901" y="17190"/>
                  </a:lnTo>
                  <a:lnTo>
                    <a:pt x="11211" y="16925"/>
                  </a:lnTo>
                  <a:lnTo>
                    <a:pt x="11490" y="16645"/>
                  </a:lnTo>
                  <a:lnTo>
                    <a:pt x="11770" y="16336"/>
                  </a:lnTo>
                  <a:lnTo>
                    <a:pt x="12006" y="16012"/>
                  </a:lnTo>
                  <a:lnTo>
                    <a:pt x="12227" y="15673"/>
                  </a:lnTo>
                  <a:lnTo>
                    <a:pt x="12404" y="15305"/>
                  </a:lnTo>
                  <a:lnTo>
                    <a:pt x="12551" y="14996"/>
                  </a:lnTo>
                  <a:lnTo>
                    <a:pt x="12654" y="14671"/>
                  </a:lnTo>
                  <a:lnTo>
                    <a:pt x="12757" y="14347"/>
                  </a:lnTo>
                  <a:lnTo>
                    <a:pt x="12831" y="14009"/>
                  </a:lnTo>
                  <a:lnTo>
                    <a:pt x="12890" y="13685"/>
                  </a:lnTo>
                  <a:lnTo>
                    <a:pt x="12949" y="13346"/>
                  </a:lnTo>
                  <a:lnTo>
                    <a:pt x="13022" y="12653"/>
                  </a:lnTo>
                  <a:lnTo>
                    <a:pt x="13140" y="11269"/>
                  </a:lnTo>
                  <a:lnTo>
                    <a:pt x="13229" y="10576"/>
                  </a:lnTo>
                  <a:lnTo>
                    <a:pt x="13288" y="10238"/>
                  </a:lnTo>
                  <a:lnTo>
                    <a:pt x="13346" y="9899"/>
                  </a:lnTo>
                  <a:lnTo>
                    <a:pt x="13450" y="9457"/>
                  </a:lnTo>
                  <a:lnTo>
                    <a:pt x="13582" y="9030"/>
                  </a:lnTo>
                  <a:lnTo>
                    <a:pt x="13715" y="8603"/>
                  </a:lnTo>
                  <a:lnTo>
                    <a:pt x="13877" y="8175"/>
                  </a:lnTo>
                  <a:lnTo>
                    <a:pt x="14186" y="7336"/>
                  </a:lnTo>
                  <a:lnTo>
                    <a:pt x="14348" y="6909"/>
                  </a:lnTo>
                  <a:lnTo>
                    <a:pt x="14495" y="6481"/>
                  </a:lnTo>
                  <a:lnTo>
                    <a:pt x="14643" y="6054"/>
                  </a:lnTo>
                  <a:lnTo>
                    <a:pt x="14761" y="5612"/>
                  </a:lnTo>
                  <a:lnTo>
                    <a:pt x="14864" y="5171"/>
                  </a:lnTo>
                  <a:lnTo>
                    <a:pt x="14937" y="4729"/>
                  </a:lnTo>
                  <a:lnTo>
                    <a:pt x="14981" y="4287"/>
                  </a:lnTo>
                  <a:lnTo>
                    <a:pt x="14996" y="4066"/>
                  </a:lnTo>
                  <a:lnTo>
                    <a:pt x="14996" y="3830"/>
                  </a:lnTo>
                  <a:lnTo>
                    <a:pt x="14981" y="3609"/>
                  </a:lnTo>
                  <a:lnTo>
                    <a:pt x="14967" y="3388"/>
                  </a:lnTo>
                  <a:lnTo>
                    <a:pt x="14937" y="3167"/>
                  </a:lnTo>
                  <a:lnTo>
                    <a:pt x="14893" y="2946"/>
                  </a:lnTo>
                  <a:lnTo>
                    <a:pt x="14819" y="2696"/>
                  </a:lnTo>
                  <a:lnTo>
                    <a:pt x="14746" y="2445"/>
                  </a:lnTo>
                  <a:lnTo>
                    <a:pt x="14643" y="2210"/>
                  </a:lnTo>
                  <a:lnTo>
                    <a:pt x="14540" y="1989"/>
                  </a:lnTo>
                  <a:lnTo>
                    <a:pt x="14422" y="1768"/>
                  </a:lnTo>
                  <a:lnTo>
                    <a:pt x="14289" y="1576"/>
                  </a:lnTo>
                  <a:lnTo>
                    <a:pt x="14142" y="1385"/>
                  </a:lnTo>
                  <a:lnTo>
                    <a:pt x="13995" y="1208"/>
                  </a:lnTo>
                  <a:lnTo>
                    <a:pt x="13833" y="1031"/>
                  </a:lnTo>
                  <a:lnTo>
                    <a:pt x="13656" y="884"/>
                  </a:lnTo>
                  <a:lnTo>
                    <a:pt x="13479" y="737"/>
                  </a:lnTo>
                  <a:lnTo>
                    <a:pt x="13288" y="604"/>
                  </a:lnTo>
                  <a:lnTo>
                    <a:pt x="13096" y="486"/>
                  </a:lnTo>
                  <a:lnTo>
                    <a:pt x="12890" y="383"/>
                  </a:lnTo>
                  <a:lnTo>
                    <a:pt x="12684" y="280"/>
                  </a:lnTo>
                  <a:lnTo>
                    <a:pt x="12477" y="206"/>
                  </a:lnTo>
                  <a:lnTo>
                    <a:pt x="12256" y="133"/>
                  </a:lnTo>
                  <a:lnTo>
                    <a:pt x="12035" y="74"/>
                  </a:lnTo>
                  <a:lnTo>
                    <a:pt x="11815" y="30"/>
                  </a:lnTo>
                  <a:lnTo>
                    <a:pt x="11579" y="15"/>
                  </a:lnTo>
                  <a:lnTo>
                    <a:pt x="1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4"/>
            <p:cNvSpPr/>
            <p:nvPr/>
          </p:nvSpPr>
          <p:spPr>
            <a:xfrm>
              <a:off x="3202775" y="392344"/>
              <a:ext cx="1097405" cy="1365738"/>
            </a:xfrm>
            <a:custGeom>
              <a:avLst/>
              <a:gdLst/>
              <a:ahLst/>
              <a:cxnLst/>
              <a:rect l="l" t="t" r="r" b="b"/>
              <a:pathLst>
                <a:path w="14997" h="18664" fill="none" extrusionOk="0">
                  <a:moveTo>
                    <a:pt x="14893" y="2946"/>
                  </a:moveTo>
                  <a:lnTo>
                    <a:pt x="14893" y="2946"/>
                  </a:lnTo>
                  <a:lnTo>
                    <a:pt x="14937" y="3167"/>
                  </a:lnTo>
                  <a:lnTo>
                    <a:pt x="14967" y="3388"/>
                  </a:lnTo>
                  <a:lnTo>
                    <a:pt x="14981" y="3609"/>
                  </a:lnTo>
                  <a:lnTo>
                    <a:pt x="14996" y="3830"/>
                  </a:lnTo>
                  <a:lnTo>
                    <a:pt x="14996" y="4066"/>
                  </a:lnTo>
                  <a:lnTo>
                    <a:pt x="14981" y="4287"/>
                  </a:lnTo>
                  <a:lnTo>
                    <a:pt x="14937" y="4729"/>
                  </a:lnTo>
                  <a:lnTo>
                    <a:pt x="14864" y="5171"/>
                  </a:lnTo>
                  <a:lnTo>
                    <a:pt x="14761" y="5612"/>
                  </a:lnTo>
                  <a:lnTo>
                    <a:pt x="14643" y="6054"/>
                  </a:lnTo>
                  <a:lnTo>
                    <a:pt x="14495" y="6481"/>
                  </a:lnTo>
                  <a:lnTo>
                    <a:pt x="14495" y="6481"/>
                  </a:lnTo>
                  <a:lnTo>
                    <a:pt x="14348" y="6909"/>
                  </a:lnTo>
                  <a:lnTo>
                    <a:pt x="14186" y="7336"/>
                  </a:lnTo>
                  <a:lnTo>
                    <a:pt x="13877" y="8175"/>
                  </a:lnTo>
                  <a:lnTo>
                    <a:pt x="13715" y="8603"/>
                  </a:lnTo>
                  <a:lnTo>
                    <a:pt x="13582" y="9030"/>
                  </a:lnTo>
                  <a:lnTo>
                    <a:pt x="13450" y="9457"/>
                  </a:lnTo>
                  <a:lnTo>
                    <a:pt x="13346" y="9899"/>
                  </a:lnTo>
                  <a:lnTo>
                    <a:pt x="13346" y="9899"/>
                  </a:lnTo>
                  <a:lnTo>
                    <a:pt x="13288" y="10238"/>
                  </a:lnTo>
                  <a:lnTo>
                    <a:pt x="13229" y="10576"/>
                  </a:lnTo>
                  <a:lnTo>
                    <a:pt x="13140" y="11269"/>
                  </a:lnTo>
                  <a:lnTo>
                    <a:pt x="13022" y="12653"/>
                  </a:lnTo>
                  <a:lnTo>
                    <a:pt x="12949" y="13346"/>
                  </a:lnTo>
                  <a:lnTo>
                    <a:pt x="12890" y="13685"/>
                  </a:lnTo>
                  <a:lnTo>
                    <a:pt x="12831" y="14009"/>
                  </a:lnTo>
                  <a:lnTo>
                    <a:pt x="12757" y="14347"/>
                  </a:lnTo>
                  <a:lnTo>
                    <a:pt x="12654" y="14671"/>
                  </a:lnTo>
                  <a:lnTo>
                    <a:pt x="12551" y="14996"/>
                  </a:lnTo>
                  <a:lnTo>
                    <a:pt x="12404" y="15305"/>
                  </a:lnTo>
                  <a:lnTo>
                    <a:pt x="12404" y="15305"/>
                  </a:lnTo>
                  <a:lnTo>
                    <a:pt x="12227" y="15673"/>
                  </a:lnTo>
                  <a:lnTo>
                    <a:pt x="12006" y="16012"/>
                  </a:lnTo>
                  <a:lnTo>
                    <a:pt x="11770" y="16336"/>
                  </a:lnTo>
                  <a:lnTo>
                    <a:pt x="11490" y="16645"/>
                  </a:lnTo>
                  <a:lnTo>
                    <a:pt x="11211" y="16925"/>
                  </a:lnTo>
                  <a:lnTo>
                    <a:pt x="10901" y="17190"/>
                  </a:lnTo>
                  <a:lnTo>
                    <a:pt x="10577" y="17426"/>
                  </a:lnTo>
                  <a:lnTo>
                    <a:pt x="10224" y="17647"/>
                  </a:lnTo>
                  <a:lnTo>
                    <a:pt x="9870" y="17853"/>
                  </a:lnTo>
                  <a:lnTo>
                    <a:pt x="9487" y="18030"/>
                  </a:lnTo>
                  <a:lnTo>
                    <a:pt x="9104" y="18177"/>
                  </a:lnTo>
                  <a:lnTo>
                    <a:pt x="8721" y="18310"/>
                  </a:lnTo>
                  <a:lnTo>
                    <a:pt x="8323" y="18428"/>
                  </a:lnTo>
                  <a:lnTo>
                    <a:pt x="7911" y="18516"/>
                  </a:lnTo>
                  <a:lnTo>
                    <a:pt x="7499" y="18590"/>
                  </a:lnTo>
                  <a:lnTo>
                    <a:pt x="7101" y="18634"/>
                  </a:lnTo>
                  <a:lnTo>
                    <a:pt x="7101" y="18634"/>
                  </a:lnTo>
                  <a:lnTo>
                    <a:pt x="6747" y="18663"/>
                  </a:lnTo>
                  <a:lnTo>
                    <a:pt x="6394" y="18663"/>
                  </a:lnTo>
                  <a:lnTo>
                    <a:pt x="6055" y="18663"/>
                  </a:lnTo>
                  <a:lnTo>
                    <a:pt x="5701" y="18634"/>
                  </a:lnTo>
                  <a:lnTo>
                    <a:pt x="5348" y="18590"/>
                  </a:lnTo>
                  <a:lnTo>
                    <a:pt x="5009" y="18531"/>
                  </a:lnTo>
                  <a:lnTo>
                    <a:pt x="4670" y="18457"/>
                  </a:lnTo>
                  <a:lnTo>
                    <a:pt x="4332" y="18369"/>
                  </a:lnTo>
                  <a:lnTo>
                    <a:pt x="4008" y="18266"/>
                  </a:lnTo>
                  <a:lnTo>
                    <a:pt x="3683" y="18133"/>
                  </a:lnTo>
                  <a:lnTo>
                    <a:pt x="3374" y="17986"/>
                  </a:lnTo>
                  <a:lnTo>
                    <a:pt x="3065" y="17824"/>
                  </a:lnTo>
                  <a:lnTo>
                    <a:pt x="2770" y="17647"/>
                  </a:lnTo>
                  <a:lnTo>
                    <a:pt x="2490" y="17455"/>
                  </a:lnTo>
                  <a:lnTo>
                    <a:pt x="2225" y="17234"/>
                  </a:lnTo>
                  <a:lnTo>
                    <a:pt x="1975" y="16999"/>
                  </a:lnTo>
                  <a:lnTo>
                    <a:pt x="1975" y="16999"/>
                  </a:lnTo>
                  <a:lnTo>
                    <a:pt x="1813" y="16822"/>
                  </a:lnTo>
                  <a:lnTo>
                    <a:pt x="1665" y="16645"/>
                  </a:lnTo>
                  <a:lnTo>
                    <a:pt x="1518" y="16469"/>
                  </a:lnTo>
                  <a:lnTo>
                    <a:pt x="1386" y="16277"/>
                  </a:lnTo>
                  <a:lnTo>
                    <a:pt x="1253" y="16086"/>
                  </a:lnTo>
                  <a:lnTo>
                    <a:pt x="1135" y="15894"/>
                  </a:lnTo>
                  <a:lnTo>
                    <a:pt x="914" y="15482"/>
                  </a:lnTo>
                  <a:lnTo>
                    <a:pt x="723" y="15054"/>
                  </a:lnTo>
                  <a:lnTo>
                    <a:pt x="561" y="14613"/>
                  </a:lnTo>
                  <a:lnTo>
                    <a:pt x="413" y="14171"/>
                  </a:lnTo>
                  <a:lnTo>
                    <a:pt x="281" y="13729"/>
                  </a:lnTo>
                  <a:lnTo>
                    <a:pt x="281" y="13729"/>
                  </a:lnTo>
                  <a:lnTo>
                    <a:pt x="178" y="13287"/>
                  </a:lnTo>
                  <a:lnTo>
                    <a:pt x="104" y="12830"/>
                  </a:lnTo>
                  <a:lnTo>
                    <a:pt x="45" y="12388"/>
                  </a:lnTo>
                  <a:lnTo>
                    <a:pt x="1" y="11932"/>
                  </a:lnTo>
                  <a:lnTo>
                    <a:pt x="1" y="11475"/>
                  </a:lnTo>
                  <a:lnTo>
                    <a:pt x="16" y="11018"/>
                  </a:lnTo>
                  <a:lnTo>
                    <a:pt x="45" y="10797"/>
                  </a:lnTo>
                  <a:lnTo>
                    <a:pt x="75" y="10576"/>
                  </a:lnTo>
                  <a:lnTo>
                    <a:pt x="119" y="10356"/>
                  </a:lnTo>
                  <a:lnTo>
                    <a:pt x="178" y="10135"/>
                  </a:lnTo>
                  <a:lnTo>
                    <a:pt x="178" y="10135"/>
                  </a:lnTo>
                  <a:lnTo>
                    <a:pt x="266" y="9869"/>
                  </a:lnTo>
                  <a:lnTo>
                    <a:pt x="354" y="9604"/>
                  </a:lnTo>
                  <a:lnTo>
                    <a:pt x="472" y="9354"/>
                  </a:lnTo>
                  <a:lnTo>
                    <a:pt x="590" y="9103"/>
                  </a:lnTo>
                  <a:lnTo>
                    <a:pt x="723" y="8853"/>
                  </a:lnTo>
                  <a:lnTo>
                    <a:pt x="870" y="8617"/>
                  </a:lnTo>
                  <a:lnTo>
                    <a:pt x="1017" y="8396"/>
                  </a:lnTo>
                  <a:lnTo>
                    <a:pt x="1179" y="8161"/>
                  </a:lnTo>
                  <a:lnTo>
                    <a:pt x="1356" y="7940"/>
                  </a:lnTo>
                  <a:lnTo>
                    <a:pt x="1533" y="7719"/>
                  </a:lnTo>
                  <a:lnTo>
                    <a:pt x="1916" y="7306"/>
                  </a:lnTo>
                  <a:lnTo>
                    <a:pt x="2314" y="6909"/>
                  </a:lnTo>
                  <a:lnTo>
                    <a:pt x="2726" y="6526"/>
                  </a:lnTo>
                  <a:lnTo>
                    <a:pt x="2726" y="6526"/>
                  </a:lnTo>
                  <a:lnTo>
                    <a:pt x="3153" y="6172"/>
                  </a:lnTo>
                  <a:lnTo>
                    <a:pt x="3595" y="5819"/>
                  </a:lnTo>
                  <a:lnTo>
                    <a:pt x="4479" y="5112"/>
                  </a:lnTo>
                  <a:lnTo>
                    <a:pt x="4906" y="4773"/>
                  </a:lnTo>
                  <a:lnTo>
                    <a:pt x="5333" y="4405"/>
                  </a:lnTo>
                  <a:lnTo>
                    <a:pt x="5760" y="4036"/>
                  </a:lnTo>
                  <a:lnTo>
                    <a:pt x="6158" y="3639"/>
                  </a:lnTo>
                  <a:lnTo>
                    <a:pt x="6158" y="3639"/>
                  </a:lnTo>
                  <a:lnTo>
                    <a:pt x="6497" y="3285"/>
                  </a:lnTo>
                  <a:lnTo>
                    <a:pt x="6821" y="2917"/>
                  </a:lnTo>
                  <a:lnTo>
                    <a:pt x="7484" y="2166"/>
                  </a:lnTo>
                  <a:lnTo>
                    <a:pt x="7808" y="1797"/>
                  </a:lnTo>
                  <a:lnTo>
                    <a:pt x="8147" y="1444"/>
                  </a:lnTo>
                  <a:lnTo>
                    <a:pt x="8515" y="1105"/>
                  </a:lnTo>
                  <a:lnTo>
                    <a:pt x="8692" y="943"/>
                  </a:lnTo>
                  <a:lnTo>
                    <a:pt x="8898" y="796"/>
                  </a:lnTo>
                  <a:lnTo>
                    <a:pt x="8898" y="796"/>
                  </a:lnTo>
                  <a:lnTo>
                    <a:pt x="9104" y="648"/>
                  </a:lnTo>
                  <a:lnTo>
                    <a:pt x="9310" y="516"/>
                  </a:lnTo>
                  <a:lnTo>
                    <a:pt x="9531" y="398"/>
                  </a:lnTo>
                  <a:lnTo>
                    <a:pt x="9752" y="295"/>
                  </a:lnTo>
                  <a:lnTo>
                    <a:pt x="9973" y="206"/>
                  </a:lnTo>
                  <a:lnTo>
                    <a:pt x="10209" y="133"/>
                  </a:lnTo>
                  <a:lnTo>
                    <a:pt x="10430" y="74"/>
                  </a:lnTo>
                  <a:lnTo>
                    <a:pt x="10666" y="30"/>
                  </a:lnTo>
                  <a:lnTo>
                    <a:pt x="10887" y="0"/>
                  </a:lnTo>
                  <a:lnTo>
                    <a:pt x="11122" y="0"/>
                  </a:lnTo>
                  <a:lnTo>
                    <a:pt x="11358" y="0"/>
                  </a:lnTo>
                  <a:lnTo>
                    <a:pt x="11579" y="15"/>
                  </a:lnTo>
                  <a:lnTo>
                    <a:pt x="11815" y="30"/>
                  </a:lnTo>
                  <a:lnTo>
                    <a:pt x="12035" y="74"/>
                  </a:lnTo>
                  <a:lnTo>
                    <a:pt x="12256" y="133"/>
                  </a:lnTo>
                  <a:lnTo>
                    <a:pt x="12477" y="206"/>
                  </a:lnTo>
                  <a:lnTo>
                    <a:pt x="12684" y="280"/>
                  </a:lnTo>
                  <a:lnTo>
                    <a:pt x="12890" y="383"/>
                  </a:lnTo>
                  <a:lnTo>
                    <a:pt x="13096" y="486"/>
                  </a:lnTo>
                  <a:lnTo>
                    <a:pt x="13288" y="604"/>
                  </a:lnTo>
                  <a:lnTo>
                    <a:pt x="13479" y="737"/>
                  </a:lnTo>
                  <a:lnTo>
                    <a:pt x="13656" y="884"/>
                  </a:lnTo>
                  <a:lnTo>
                    <a:pt x="13833" y="1031"/>
                  </a:lnTo>
                  <a:lnTo>
                    <a:pt x="13995" y="1208"/>
                  </a:lnTo>
                  <a:lnTo>
                    <a:pt x="14142" y="1385"/>
                  </a:lnTo>
                  <a:lnTo>
                    <a:pt x="14289" y="1576"/>
                  </a:lnTo>
                  <a:lnTo>
                    <a:pt x="14422" y="1768"/>
                  </a:lnTo>
                  <a:lnTo>
                    <a:pt x="14540" y="1989"/>
                  </a:lnTo>
                  <a:lnTo>
                    <a:pt x="14643" y="2210"/>
                  </a:lnTo>
                  <a:lnTo>
                    <a:pt x="14746" y="2445"/>
                  </a:lnTo>
                  <a:lnTo>
                    <a:pt x="14819" y="2696"/>
                  </a:lnTo>
                  <a:lnTo>
                    <a:pt x="14893" y="29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4"/>
            <p:cNvSpPr/>
            <p:nvPr/>
          </p:nvSpPr>
          <p:spPr>
            <a:xfrm>
              <a:off x="3312756" y="537815"/>
              <a:ext cx="844074" cy="1123236"/>
            </a:xfrm>
            <a:custGeom>
              <a:avLst/>
              <a:gdLst/>
              <a:ahLst/>
              <a:cxnLst/>
              <a:rect l="l" t="t" r="r" b="b"/>
              <a:pathLst>
                <a:path w="11535" h="15350" extrusionOk="0">
                  <a:moveTo>
                    <a:pt x="8352" y="1"/>
                  </a:moveTo>
                  <a:lnTo>
                    <a:pt x="8176" y="30"/>
                  </a:lnTo>
                  <a:lnTo>
                    <a:pt x="7999" y="60"/>
                  </a:lnTo>
                  <a:lnTo>
                    <a:pt x="7822" y="104"/>
                  </a:lnTo>
                  <a:lnTo>
                    <a:pt x="7645" y="163"/>
                  </a:lnTo>
                  <a:lnTo>
                    <a:pt x="7469" y="236"/>
                  </a:lnTo>
                  <a:lnTo>
                    <a:pt x="7307" y="325"/>
                  </a:lnTo>
                  <a:lnTo>
                    <a:pt x="7130" y="413"/>
                  </a:lnTo>
                  <a:lnTo>
                    <a:pt x="6968" y="516"/>
                  </a:lnTo>
                  <a:lnTo>
                    <a:pt x="6806" y="649"/>
                  </a:lnTo>
                  <a:lnTo>
                    <a:pt x="6526" y="899"/>
                  </a:lnTo>
                  <a:lnTo>
                    <a:pt x="6246" y="1179"/>
                  </a:lnTo>
                  <a:lnTo>
                    <a:pt x="5981" y="1459"/>
                  </a:lnTo>
                  <a:lnTo>
                    <a:pt x="5730" y="1768"/>
                  </a:lnTo>
                  <a:lnTo>
                    <a:pt x="5230" y="2372"/>
                  </a:lnTo>
                  <a:lnTo>
                    <a:pt x="4979" y="2682"/>
                  </a:lnTo>
                  <a:lnTo>
                    <a:pt x="4714" y="2976"/>
                  </a:lnTo>
                  <a:lnTo>
                    <a:pt x="4405" y="3300"/>
                  </a:lnTo>
                  <a:lnTo>
                    <a:pt x="4095" y="3595"/>
                  </a:lnTo>
                  <a:lnTo>
                    <a:pt x="3757" y="3890"/>
                  </a:lnTo>
                  <a:lnTo>
                    <a:pt x="3433" y="4184"/>
                  </a:lnTo>
                  <a:lnTo>
                    <a:pt x="2755" y="4744"/>
                  </a:lnTo>
                  <a:lnTo>
                    <a:pt x="2416" y="5039"/>
                  </a:lnTo>
                  <a:lnTo>
                    <a:pt x="2092" y="5333"/>
                  </a:lnTo>
                  <a:lnTo>
                    <a:pt x="1768" y="5642"/>
                  </a:lnTo>
                  <a:lnTo>
                    <a:pt x="1459" y="5966"/>
                  </a:lnTo>
                  <a:lnTo>
                    <a:pt x="1164" y="6305"/>
                  </a:lnTo>
                  <a:lnTo>
                    <a:pt x="899" y="6674"/>
                  </a:lnTo>
                  <a:lnTo>
                    <a:pt x="663" y="7042"/>
                  </a:lnTo>
                  <a:lnTo>
                    <a:pt x="545" y="7248"/>
                  </a:lnTo>
                  <a:lnTo>
                    <a:pt x="442" y="7440"/>
                  </a:lnTo>
                  <a:lnTo>
                    <a:pt x="354" y="7646"/>
                  </a:lnTo>
                  <a:lnTo>
                    <a:pt x="280" y="7852"/>
                  </a:lnTo>
                  <a:lnTo>
                    <a:pt x="207" y="8073"/>
                  </a:lnTo>
                  <a:lnTo>
                    <a:pt x="148" y="8294"/>
                  </a:lnTo>
                  <a:lnTo>
                    <a:pt x="59" y="8647"/>
                  </a:lnTo>
                  <a:lnTo>
                    <a:pt x="15" y="9016"/>
                  </a:lnTo>
                  <a:lnTo>
                    <a:pt x="0" y="9399"/>
                  </a:lnTo>
                  <a:lnTo>
                    <a:pt x="15" y="9767"/>
                  </a:lnTo>
                  <a:lnTo>
                    <a:pt x="45" y="10135"/>
                  </a:lnTo>
                  <a:lnTo>
                    <a:pt x="89" y="10518"/>
                  </a:lnTo>
                  <a:lnTo>
                    <a:pt x="162" y="10886"/>
                  </a:lnTo>
                  <a:lnTo>
                    <a:pt x="236" y="11255"/>
                  </a:lnTo>
                  <a:lnTo>
                    <a:pt x="339" y="11623"/>
                  </a:lnTo>
                  <a:lnTo>
                    <a:pt x="457" y="11991"/>
                  </a:lnTo>
                  <a:lnTo>
                    <a:pt x="590" y="12345"/>
                  </a:lnTo>
                  <a:lnTo>
                    <a:pt x="737" y="12698"/>
                  </a:lnTo>
                  <a:lnTo>
                    <a:pt x="914" y="13037"/>
                  </a:lnTo>
                  <a:lnTo>
                    <a:pt x="1105" y="13361"/>
                  </a:lnTo>
                  <a:lnTo>
                    <a:pt x="1326" y="13670"/>
                  </a:lnTo>
                  <a:lnTo>
                    <a:pt x="1562" y="13950"/>
                  </a:lnTo>
                  <a:lnTo>
                    <a:pt x="1753" y="14142"/>
                  </a:lnTo>
                  <a:lnTo>
                    <a:pt x="1960" y="14333"/>
                  </a:lnTo>
                  <a:lnTo>
                    <a:pt x="2180" y="14495"/>
                  </a:lnTo>
                  <a:lnTo>
                    <a:pt x="2416" y="14643"/>
                  </a:lnTo>
                  <a:lnTo>
                    <a:pt x="2637" y="14775"/>
                  </a:lnTo>
                  <a:lnTo>
                    <a:pt x="2888" y="14893"/>
                  </a:lnTo>
                  <a:lnTo>
                    <a:pt x="3138" y="15011"/>
                  </a:lnTo>
                  <a:lnTo>
                    <a:pt x="3388" y="15099"/>
                  </a:lnTo>
                  <a:lnTo>
                    <a:pt x="3653" y="15173"/>
                  </a:lnTo>
                  <a:lnTo>
                    <a:pt x="3919" y="15232"/>
                  </a:lnTo>
                  <a:lnTo>
                    <a:pt x="4184" y="15291"/>
                  </a:lnTo>
                  <a:lnTo>
                    <a:pt x="4449" y="15320"/>
                  </a:lnTo>
                  <a:lnTo>
                    <a:pt x="4714" y="15350"/>
                  </a:lnTo>
                  <a:lnTo>
                    <a:pt x="5259" y="15350"/>
                  </a:lnTo>
                  <a:lnTo>
                    <a:pt x="5524" y="15335"/>
                  </a:lnTo>
                  <a:lnTo>
                    <a:pt x="5848" y="15291"/>
                  </a:lnTo>
                  <a:lnTo>
                    <a:pt x="6158" y="15246"/>
                  </a:lnTo>
                  <a:lnTo>
                    <a:pt x="6467" y="15173"/>
                  </a:lnTo>
                  <a:lnTo>
                    <a:pt x="6776" y="15084"/>
                  </a:lnTo>
                  <a:lnTo>
                    <a:pt x="7071" y="14967"/>
                  </a:lnTo>
                  <a:lnTo>
                    <a:pt x="7365" y="14834"/>
                  </a:lnTo>
                  <a:lnTo>
                    <a:pt x="7660" y="14701"/>
                  </a:lnTo>
                  <a:lnTo>
                    <a:pt x="7940" y="14539"/>
                  </a:lnTo>
                  <a:lnTo>
                    <a:pt x="8205" y="14348"/>
                  </a:lnTo>
                  <a:lnTo>
                    <a:pt x="8456" y="14156"/>
                  </a:lnTo>
                  <a:lnTo>
                    <a:pt x="8691" y="13950"/>
                  </a:lnTo>
                  <a:lnTo>
                    <a:pt x="8912" y="13715"/>
                  </a:lnTo>
                  <a:lnTo>
                    <a:pt x="9118" y="13464"/>
                  </a:lnTo>
                  <a:lnTo>
                    <a:pt x="9295" y="13199"/>
                  </a:lnTo>
                  <a:lnTo>
                    <a:pt x="9472" y="12919"/>
                  </a:lnTo>
                  <a:lnTo>
                    <a:pt x="9604" y="12625"/>
                  </a:lnTo>
                  <a:lnTo>
                    <a:pt x="9708" y="12359"/>
                  </a:lnTo>
                  <a:lnTo>
                    <a:pt x="9796" y="12094"/>
                  </a:lnTo>
                  <a:lnTo>
                    <a:pt x="9870" y="11829"/>
                  </a:lnTo>
                  <a:lnTo>
                    <a:pt x="9929" y="11564"/>
                  </a:lnTo>
                  <a:lnTo>
                    <a:pt x="9973" y="11284"/>
                  </a:lnTo>
                  <a:lnTo>
                    <a:pt x="10017" y="11004"/>
                  </a:lnTo>
                  <a:lnTo>
                    <a:pt x="10061" y="10430"/>
                  </a:lnTo>
                  <a:lnTo>
                    <a:pt x="10149" y="9296"/>
                  </a:lnTo>
                  <a:lnTo>
                    <a:pt x="10208" y="8721"/>
                  </a:lnTo>
                  <a:lnTo>
                    <a:pt x="10253" y="8441"/>
                  </a:lnTo>
                  <a:lnTo>
                    <a:pt x="10297" y="8161"/>
                  </a:lnTo>
                  <a:lnTo>
                    <a:pt x="10385" y="7808"/>
                  </a:lnTo>
                  <a:lnTo>
                    <a:pt x="10474" y="7454"/>
                  </a:lnTo>
                  <a:lnTo>
                    <a:pt x="10577" y="7101"/>
                  </a:lnTo>
                  <a:lnTo>
                    <a:pt x="10694" y="6747"/>
                  </a:lnTo>
                  <a:lnTo>
                    <a:pt x="10945" y="6055"/>
                  </a:lnTo>
                  <a:lnTo>
                    <a:pt x="11166" y="5363"/>
                  </a:lnTo>
                  <a:lnTo>
                    <a:pt x="11269" y="5009"/>
                  </a:lnTo>
                  <a:lnTo>
                    <a:pt x="11372" y="4656"/>
                  </a:lnTo>
                  <a:lnTo>
                    <a:pt x="11446" y="4287"/>
                  </a:lnTo>
                  <a:lnTo>
                    <a:pt x="11505" y="3919"/>
                  </a:lnTo>
                  <a:lnTo>
                    <a:pt x="11534" y="3551"/>
                  </a:lnTo>
                  <a:lnTo>
                    <a:pt x="11534" y="3183"/>
                  </a:lnTo>
                  <a:lnTo>
                    <a:pt x="11519" y="2814"/>
                  </a:lnTo>
                  <a:lnTo>
                    <a:pt x="11490" y="2637"/>
                  </a:lnTo>
                  <a:lnTo>
                    <a:pt x="11446" y="2446"/>
                  </a:lnTo>
                  <a:lnTo>
                    <a:pt x="11402" y="2240"/>
                  </a:lnTo>
                  <a:lnTo>
                    <a:pt x="11343" y="2034"/>
                  </a:lnTo>
                  <a:lnTo>
                    <a:pt x="11269" y="1842"/>
                  </a:lnTo>
                  <a:lnTo>
                    <a:pt x="11181" y="1651"/>
                  </a:lnTo>
                  <a:lnTo>
                    <a:pt x="11077" y="1489"/>
                  </a:lnTo>
                  <a:lnTo>
                    <a:pt x="10989" y="1312"/>
                  </a:lnTo>
                  <a:lnTo>
                    <a:pt x="10871" y="1150"/>
                  </a:lnTo>
                  <a:lnTo>
                    <a:pt x="10753" y="1002"/>
                  </a:lnTo>
                  <a:lnTo>
                    <a:pt x="10621" y="870"/>
                  </a:lnTo>
                  <a:lnTo>
                    <a:pt x="10488" y="737"/>
                  </a:lnTo>
                  <a:lnTo>
                    <a:pt x="10356" y="619"/>
                  </a:lnTo>
                  <a:lnTo>
                    <a:pt x="10208" y="516"/>
                  </a:lnTo>
                  <a:lnTo>
                    <a:pt x="10061" y="413"/>
                  </a:lnTo>
                  <a:lnTo>
                    <a:pt x="9899" y="325"/>
                  </a:lnTo>
                  <a:lnTo>
                    <a:pt x="9737" y="236"/>
                  </a:lnTo>
                  <a:lnTo>
                    <a:pt x="9575" y="178"/>
                  </a:lnTo>
                  <a:lnTo>
                    <a:pt x="9398" y="119"/>
                  </a:lnTo>
                  <a:lnTo>
                    <a:pt x="9236" y="74"/>
                  </a:lnTo>
                  <a:lnTo>
                    <a:pt x="9059" y="30"/>
                  </a:lnTo>
                  <a:lnTo>
                    <a:pt x="8883" y="16"/>
                  </a:lnTo>
                  <a:lnTo>
                    <a:pt x="87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4"/>
            <p:cNvSpPr/>
            <p:nvPr/>
          </p:nvSpPr>
          <p:spPr>
            <a:xfrm>
              <a:off x="3312756" y="537815"/>
              <a:ext cx="844074" cy="1123236"/>
            </a:xfrm>
            <a:custGeom>
              <a:avLst/>
              <a:gdLst/>
              <a:ahLst/>
              <a:cxnLst/>
              <a:rect l="l" t="t" r="r" b="b"/>
              <a:pathLst>
                <a:path w="11535" h="15350" fill="none" extrusionOk="0">
                  <a:moveTo>
                    <a:pt x="11446" y="2446"/>
                  </a:moveTo>
                  <a:lnTo>
                    <a:pt x="11446" y="2446"/>
                  </a:lnTo>
                  <a:lnTo>
                    <a:pt x="11490" y="2637"/>
                  </a:lnTo>
                  <a:lnTo>
                    <a:pt x="11519" y="2814"/>
                  </a:lnTo>
                  <a:lnTo>
                    <a:pt x="11534" y="3183"/>
                  </a:lnTo>
                  <a:lnTo>
                    <a:pt x="11534" y="3551"/>
                  </a:lnTo>
                  <a:lnTo>
                    <a:pt x="11505" y="3919"/>
                  </a:lnTo>
                  <a:lnTo>
                    <a:pt x="11446" y="4287"/>
                  </a:lnTo>
                  <a:lnTo>
                    <a:pt x="11372" y="4656"/>
                  </a:lnTo>
                  <a:lnTo>
                    <a:pt x="11269" y="5009"/>
                  </a:lnTo>
                  <a:lnTo>
                    <a:pt x="11166" y="5363"/>
                  </a:lnTo>
                  <a:lnTo>
                    <a:pt x="11166" y="5363"/>
                  </a:lnTo>
                  <a:lnTo>
                    <a:pt x="10945" y="6055"/>
                  </a:lnTo>
                  <a:lnTo>
                    <a:pt x="10694" y="6747"/>
                  </a:lnTo>
                  <a:lnTo>
                    <a:pt x="10577" y="7101"/>
                  </a:lnTo>
                  <a:lnTo>
                    <a:pt x="10474" y="7454"/>
                  </a:lnTo>
                  <a:lnTo>
                    <a:pt x="10385" y="7808"/>
                  </a:lnTo>
                  <a:lnTo>
                    <a:pt x="10297" y="8161"/>
                  </a:lnTo>
                  <a:lnTo>
                    <a:pt x="10297" y="8161"/>
                  </a:lnTo>
                  <a:lnTo>
                    <a:pt x="10253" y="8441"/>
                  </a:lnTo>
                  <a:lnTo>
                    <a:pt x="10208" y="8721"/>
                  </a:lnTo>
                  <a:lnTo>
                    <a:pt x="10149" y="9296"/>
                  </a:lnTo>
                  <a:lnTo>
                    <a:pt x="10061" y="10430"/>
                  </a:lnTo>
                  <a:lnTo>
                    <a:pt x="10017" y="11004"/>
                  </a:lnTo>
                  <a:lnTo>
                    <a:pt x="9973" y="11284"/>
                  </a:lnTo>
                  <a:lnTo>
                    <a:pt x="9929" y="11564"/>
                  </a:lnTo>
                  <a:lnTo>
                    <a:pt x="9870" y="11829"/>
                  </a:lnTo>
                  <a:lnTo>
                    <a:pt x="9796" y="12094"/>
                  </a:lnTo>
                  <a:lnTo>
                    <a:pt x="9708" y="12359"/>
                  </a:lnTo>
                  <a:lnTo>
                    <a:pt x="9604" y="12625"/>
                  </a:lnTo>
                  <a:lnTo>
                    <a:pt x="9604" y="12625"/>
                  </a:lnTo>
                  <a:lnTo>
                    <a:pt x="9472" y="12919"/>
                  </a:lnTo>
                  <a:lnTo>
                    <a:pt x="9295" y="13199"/>
                  </a:lnTo>
                  <a:lnTo>
                    <a:pt x="9118" y="13464"/>
                  </a:lnTo>
                  <a:lnTo>
                    <a:pt x="8912" y="13715"/>
                  </a:lnTo>
                  <a:lnTo>
                    <a:pt x="8691" y="13950"/>
                  </a:lnTo>
                  <a:lnTo>
                    <a:pt x="8456" y="14156"/>
                  </a:lnTo>
                  <a:lnTo>
                    <a:pt x="8205" y="14348"/>
                  </a:lnTo>
                  <a:lnTo>
                    <a:pt x="7940" y="14539"/>
                  </a:lnTo>
                  <a:lnTo>
                    <a:pt x="7660" y="14701"/>
                  </a:lnTo>
                  <a:lnTo>
                    <a:pt x="7365" y="14834"/>
                  </a:lnTo>
                  <a:lnTo>
                    <a:pt x="7071" y="14967"/>
                  </a:lnTo>
                  <a:lnTo>
                    <a:pt x="6776" y="15084"/>
                  </a:lnTo>
                  <a:lnTo>
                    <a:pt x="6467" y="15173"/>
                  </a:lnTo>
                  <a:lnTo>
                    <a:pt x="6158" y="15246"/>
                  </a:lnTo>
                  <a:lnTo>
                    <a:pt x="5848" y="15291"/>
                  </a:lnTo>
                  <a:lnTo>
                    <a:pt x="5524" y="15335"/>
                  </a:lnTo>
                  <a:lnTo>
                    <a:pt x="5524" y="15335"/>
                  </a:lnTo>
                  <a:lnTo>
                    <a:pt x="5259" y="15350"/>
                  </a:lnTo>
                  <a:lnTo>
                    <a:pt x="4994" y="15350"/>
                  </a:lnTo>
                  <a:lnTo>
                    <a:pt x="4714" y="15350"/>
                  </a:lnTo>
                  <a:lnTo>
                    <a:pt x="4449" y="15320"/>
                  </a:lnTo>
                  <a:lnTo>
                    <a:pt x="4184" y="15291"/>
                  </a:lnTo>
                  <a:lnTo>
                    <a:pt x="3919" y="15232"/>
                  </a:lnTo>
                  <a:lnTo>
                    <a:pt x="3653" y="15173"/>
                  </a:lnTo>
                  <a:lnTo>
                    <a:pt x="3388" y="15099"/>
                  </a:lnTo>
                  <a:lnTo>
                    <a:pt x="3138" y="15011"/>
                  </a:lnTo>
                  <a:lnTo>
                    <a:pt x="2888" y="14893"/>
                  </a:lnTo>
                  <a:lnTo>
                    <a:pt x="2637" y="14775"/>
                  </a:lnTo>
                  <a:lnTo>
                    <a:pt x="2416" y="14643"/>
                  </a:lnTo>
                  <a:lnTo>
                    <a:pt x="2180" y="14495"/>
                  </a:lnTo>
                  <a:lnTo>
                    <a:pt x="1960" y="14333"/>
                  </a:lnTo>
                  <a:lnTo>
                    <a:pt x="1753" y="14142"/>
                  </a:lnTo>
                  <a:lnTo>
                    <a:pt x="1562" y="13950"/>
                  </a:lnTo>
                  <a:lnTo>
                    <a:pt x="1562" y="13950"/>
                  </a:lnTo>
                  <a:lnTo>
                    <a:pt x="1326" y="13670"/>
                  </a:lnTo>
                  <a:lnTo>
                    <a:pt x="1105" y="13361"/>
                  </a:lnTo>
                  <a:lnTo>
                    <a:pt x="914" y="13037"/>
                  </a:lnTo>
                  <a:lnTo>
                    <a:pt x="737" y="12698"/>
                  </a:lnTo>
                  <a:lnTo>
                    <a:pt x="590" y="12345"/>
                  </a:lnTo>
                  <a:lnTo>
                    <a:pt x="457" y="11991"/>
                  </a:lnTo>
                  <a:lnTo>
                    <a:pt x="339" y="11623"/>
                  </a:lnTo>
                  <a:lnTo>
                    <a:pt x="236" y="11255"/>
                  </a:lnTo>
                  <a:lnTo>
                    <a:pt x="236" y="11255"/>
                  </a:lnTo>
                  <a:lnTo>
                    <a:pt x="162" y="10886"/>
                  </a:lnTo>
                  <a:lnTo>
                    <a:pt x="89" y="10518"/>
                  </a:lnTo>
                  <a:lnTo>
                    <a:pt x="45" y="10135"/>
                  </a:lnTo>
                  <a:lnTo>
                    <a:pt x="15" y="9767"/>
                  </a:lnTo>
                  <a:lnTo>
                    <a:pt x="0" y="9399"/>
                  </a:lnTo>
                  <a:lnTo>
                    <a:pt x="15" y="9016"/>
                  </a:lnTo>
                  <a:lnTo>
                    <a:pt x="59" y="8647"/>
                  </a:lnTo>
                  <a:lnTo>
                    <a:pt x="148" y="8294"/>
                  </a:lnTo>
                  <a:lnTo>
                    <a:pt x="148" y="8294"/>
                  </a:lnTo>
                  <a:lnTo>
                    <a:pt x="207" y="8073"/>
                  </a:lnTo>
                  <a:lnTo>
                    <a:pt x="280" y="7852"/>
                  </a:lnTo>
                  <a:lnTo>
                    <a:pt x="354" y="7646"/>
                  </a:lnTo>
                  <a:lnTo>
                    <a:pt x="442" y="7440"/>
                  </a:lnTo>
                  <a:lnTo>
                    <a:pt x="545" y="7248"/>
                  </a:lnTo>
                  <a:lnTo>
                    <a:pt x="663" y="7042"/>
                  </a:lnTo>
                  <a:lnTo>
                    <a:pt x="899" y="6674"/>
                  </a:lnTo>
                  <a:lnTo>
                    <a:pt x="1164" y="6305"/>
                  </a:lnTo>
                  <a:lnTo>
                    <a:pt x="1459" y="5966"/>
                  </a:lnTo>
                  <a:lnTo>
                    <a:pt x="1768" y="5642"/>
                  </a:lnTo>
                  <a:lnTo>
                    <a:pt x="2092" y="5333"/>
                  </a:lnTo>
                  <a:lnTo>
                    <a:pt x="2092" y="5333"/>
                  </a:lnTo>
                  <a:lnTo>
                    <a:pt x="2416" y="5039"/>
                  </a:lnTo>
                  <a:lnTo>
                    <a:pt x="2755" y="4744"/>
                  </a:lnTo>
                  <a:lnTo>
                    <a:pt x="3433" y="4184"/>
                  </a:lnTo>
                  <a:lnTo>
                    <a:pt x="3757" y="3890"/>
                  </a:lnTo>
                  <a:lnTo>
                    <a:pt x="4095" y="3595"/>
                  </a:lnTo>
                  <a:lnTo>
                    <a:pt x="4405" y="3300"/>
                  </a:lnTo>
                  <a:lnTo>
                    <a:pt x="4714" y="2976"/>
                  </a:lnTo>
                  <a:lnTo>
                    <a:pt x="4714" y="2976"/>
                  </a:lnTo>
                  <a:lnTo>
                    <a:pt x="4979" y="2682"/>
                  </a:lnTo>
                  <a:lnTo>
                    <a:pt x="5230" y="2372"/>
                  </a:lnTo>
                  <a:lnTo>
                    <a:pt x="5730" y="1768"/>
                  </a:lnTo>
                  <a:lnTo>
                    <a:pt x="5981" y="1459"/>
                  </a:lnTo>
                  <a:lnTo>
                    <a:pt x="6246" y="1179"/>
                  </a:lnTo>
                  <a:lnTo>
                    <a:pt x="6526" y="899"/>
                  </a:lnTo>
                  <a:lnTo>
                    <a:pt x="6806" y="649"/>
                  </a:lnTo>
                  <a:lnTo>
                    <a:pt x="6806" y="649"/>
                  </a:lnTo>
                  <a:lnTo>
                    <a:pt x="6968" y="516"/>
                  </a:lnTo>
                  <a:lnTo>
                    <a:pt x="7130" y="413"/>
                  </a:lnTo>
                  <a:lnTo>
                    <a:pt x="7307" y="325"/>
                  </a:lnTo>
                  <a:lnTo>
                    <a:pt x="7469" y="236"/>
                  </a:lnTo>
                  <a:lnTo>
                    <a:pt x="7645" y="163"/>
                  </a:lnTo>
                  <a:lnTo>
                    <a:pt x="7822" y="104"/>
                  </a:lnTo>
                  <a:lnTo>
                    <a:pt x="7999" y="60"/>
                  </a:lnTo>
                  <a:lnTo>
                    <a:pt x="8176" y="30"/>
                  </a:lnTo>
                  <a:lnTo>
                    <a:pt x="8352" y="1"/>
                  </a:lnTo>
                  <a:lnTo>
                    <a:pt x="8529" y="1"/>
                  </a:lnTo>
                  <a:lnTo>
                    <a:pt x="8706" y="1"/>
                  </a:lnTo>
                  <a:lnTo>
                    <a:pt x="8883" y="16"/>
                  </a:lnTo>
                  <a:lnTo>
                    <a:pt x="9059" y="30"/>
                  </a:lnTo>
                  <a:lnTo>
                    <a:pt x="9236" y="74"/>
                  </a:lnTo>
                  <a:lnTo>
                    <a:pt x="9398" y="119"/>
                  </a:lnTo>
                  <a:lnTo>
                    <a:pt x="9575" y="178"/>
                  </a:lnTo>
                  <a:lnTo>
                    <a:pt x="9737" y="236"/>
                  </a:lnTo>
                  <a:lnTo>
                    <a:pt x="9899" y="325"/>
                  </a:lnTo>
                  <a:lnTo>
                    <a:pt x="10061" y="413"/>
                  </a:lnTo>
                  <a:lnTo>
                    <a:pt x="10208" y="516"/>
                  </a:lnTo>
                  <a:lnTo>
                    <a:pt x="10356" y="619"/>
                  </a:lnTo>
                  <a:lnTo>
                    <a:pt x="10488" y="737"/>
                  </a:lnTo>
                  <a:lnTo>
                    <a:pt x="10621" y="870"/>
                  </a:lnTo>
                  <a:lnTo>
                    <a:pt x="10753" y="1002"/>
                  </a:lnTo>
                  <a:lnTo>
                    <a:pt x="10871" y="1150"/>
                  </a:lnTo>
                  <a:lnTo>
                    <a:pt x="10989" y="1312"/>
                  </a:lnTo>
                  <a:lnTo>
                    <a:pt x="11077" y="1489"/>
                  </a:lnTo>
                  <a:lnTo>
                    <a:pt x="11181" y="1651"/>
                  </a:lnTo>
                  <a:lnTo>
                    <a:pt x="11269" y="1842"/>
                  </a:lnTo>
                  <a:lnTo>
                    <a:pt x="11343" y="2034"/>
                  </a:lnTo>
                  <a:lnTo>
                    <a:pt x="11402" y="2240"/>
                  </a:lnTo>
                  <a:lnTo>
                    <a:pt x="11446" y="24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4"/>
            <p:cNvSpPr/>
            <p:nvPr/>
          </p:nvSpPr>
          <p:spPr>
            <a:xfrm>
              <a:off x="3487351" y="1053037"/>
              <a:ext cx="398877" cy="474394"/>
            </a:xfrm>
            <a:custGeom>
              <a:avLst/>
              <a:gdLst/>
              <a:ahLst/>
              <a:cxnLst/>
              <a:rect l="l" t="t" r="r" b="b"/>
              <a:pathLst>
                <a:path w="5451" h="6483" extrusionOk="0">
                  <a:moveTo>
                    <a:pt x="3580" y="1"/>
                  </a:moveTo>
                  <a:lnTo>
                    <a:pt x="3418" y="16"/>
                  </a:lnTo>
                  <a:lnTo>
                    <a:pt x="3241" y="45"/>
                  </a:lnTo>
                  <a:lnTo>
                    <a:pt x="3065" y="89"/>
                  </a:lnTo>
                  <a:lnTo>
                    <a:pt x="2888" y="148"/>
                  </a:lnTo>
                  <a:lnTo>
                    <a:pt x="2711" y="222"/>
                  </a:lnTo>
                  <a:lnTo>
                    <a:pt x="2549" y="295"/>
                  </a:lnTo>
                  <a:lnTo>
                    <a:pt x="2372" y="384"/>
                  </a:lnTo>
                  <a:lnTo>
                    <a:pt x="2195" y="487"/>
                  </a:lnTo>
                  <a:lnTo>
                    <a:pt x="2033" y="605"/>
                  </a:lnTo>
                  <a:lnTo>
                    <a:pt x="1709" y="840"/>
                  </a:lnTo>
                  <a:lnTo>
                    <a:pt x="1400" y="1106"/>
                  </a:lnTo>
                  <a:lnTo>
                    <a:pt x="1120" y="1400"/>
                  </a:lnTo>
                  <a:lnTo>
                    <a:pt x="870" y="1680"/>
                  </a:lnTo>
                  <a:lnTo>
                    <a:pt x="649" y="1975"/>
                  </a:lnTo>
                  <a:lnTo>
                    <a:pt x="457" y="2255"/>
                  </a:lnTo>
                  <a:lnTo>
                    <a:pt x="310" y="2549"/>
                  </a:lnTo>
                  <a:lnTo>
                    <a:pt x="192" y="2844"/>
                  </a:lnTo>
                  <a:lnTo>
                    <a:pt x="104" y="3153"/>
                  </a:lnTo>
                  <a:lnTo>
                    <a:pt x="30" y="3477"/>
                  </a:lnTo>
                  <a:lnTo>
                    <a:pt x="1" y="3801"/>
                  </a:lnTo>
                  <a:lnTo>
                    <a:pt x="1" y="4125"/>
                  </a:lnTo>
                  <a:lnTo>
                    <a:pt x="1" y="4287"/>
                  </a:lnTo>
                  <a:lnTo>
                    <a:pt x="30" y="4435"/>
                  </a:lnTo>
                  <a:lnTo>
                    <a:pt x="60" y="4597"/>
                  </a:lnTo>
                  <a:lnTo>
                    <a:pt x="104" y="4759"/>
                  </a:lnTo>
                  <a:lnTo>
                    <a:pt x="148" y="4906"/>
                  </a:lnTo>
                  <a:lnTo>
                    <a:pt x="207" y="5053"/>
                  </a:lnTo>
                  <a:lnTo>
                    <a:pt x="281" y="5201"/>
                  </a:lnTo>
                  <a:lnTo>
                    <a:pt x="354" y="5348"/>
                  </a:lnTo>
                  <a:lnTo>
                    <a:pt x="443" y="5480"/>
                  </a:lnTo>
                  <a:lnTo>
                    <a:pt x="546" y="5613"/>
                  </a:lnTo>
                  <a:lnTo>
                    <a:pt x="649" y="5746"/>
                  </a:lnTo>
                  <a:lnTo>
                    <a:pt x="752" y="5863"/>
                  </a:lnTo>
                  <a:lnTo>
                    <a:pt x="870" y="5967"/>
                  </a:lnTo>
                  <a:lnTo>
                    <a:pt x="1002" y="6070"/>
                  </a:lnTo>
                  <a:lnTo>
                    <a:pt x="1135" y="6158"/>
                  </a:lnTo>
                  <a:lnTo>
                    <a:pt x="1267" y="6246"/>
                  </a:lnTo>
                  <a:lnTo>
                    <a:pt x="1415" y="6305"/>
                  </a:lnTo>
                  <a:lnTo>
                    <a:pt x="1562" y="6364"/>
                  </a:lnTo>
                  <a:lnTo>
                    <a:pt x="1724" y="6423"/>
                  </a:lnTo>
                  <a:lnTo>
                    <a:pt x="1871" y="6453"/>
                  </a:lnTo>
                  <a:lnTo>
                    <a:pt x="2092" y="6482"/>
                  </a:lnTo>
                  <a:lnTo>
                    <a:pt x="2313" y="6482"/>
                  </a:lnTo>
                  <a:lnTo>
                    <a:pt x="2534" y="6467"/>
                  </a:lnTo>
                  <a:lnTo>
                    <a:pt x="2740" y="6423"/>
                  </a:lnTo>
                  <a:lnTo>
                    <a:pt x="2947" y="6364"/>
                  </a:lnTo>
                  <a:lnTo>
                    <a:pt x="3153" y="6291"/>
                  </a:lnTo>
                  <a:lnTo>
                    <a:pt x="3359" y="6202"/>
                  </a:lnTo>
                  <a:lnTo>
                    <a:pt x="3551" y="6084"/>
                  </a:lnTo>
                  <a:lnTo>
                    <a:pt x="3742" y="5952"/>
                  </a:lnTo>
                  <a:lnTo>
                    <a:pt x="3919" y="5819"/>
                  </a:lnTo>
                  <a:lnTo>
                    <a:pt x="4081" y="5672"/>
                  </a:lnTo>
                  <a:lnTo>
                    <a:pt x="4243" y="5510"/>
                  </a:lnTo>
                  <a:lnTo>
                    <a:pt x="4405" y="5333"/>
                  </a:lnTo>
                  <a:lnTo>
                    <a:pt x="4552" y="5156"/>
                  </a:lnTo>
                  <a:lnTo>
                    <a:pt x="4685" y="4980"/>
                  </a:lnTo>
                  <a:lnTo>
                    <a:pt x="4803" y="4788"/>
                  </a:lnTo>
                  <a:lnTo>
                    <a:pt x="4921" y="4567"/>
                  </a:lnTo>
                  <a:lnTo>
                    <a:pt x="5024" y="4361"/>
                  </a:lnTo>
                  <a:lnTo>
                    <a:pt x="5127" y="4140"/>
                  </a:lnTo>
                  <a:lnTo>
                    <a:pt x="5200" y="3904"/>
                  </a:lnTo>
                  <a:lnTo>
                    <a:pt x="5274" y="3669"/>
                  </a:lnTo>
                  <a:lnTo>
                    <a:pt x="5333" y="3448"/>
                  </a:lnTo>
                  <a:lnTo>
                    <a:pt x="5392" y="3197"/>
                  </a:lnTo>
                  <a:lnTo>
                    <a:pt x="5421" y="2962"/>
                  </a:lnTo>
                  <a:lnTo>
                    <a:pt x="5436" y="2726"/>
                  </a:lnTo>
                  <a:lnTo>
                    <a:pt x="5451" y="2490"/>
                  </a:lnTo>
                  <a:lnTo>
                    <a:pt x="5436" y="2255"/>
                  </a:lnTo>
                  <a:lnTo>
                    <a:pt x="5407" y="2019"/>
                  </a:lnTo>
                  <a:lnTo>
                    <a:pt x="5377" y="1783"/>
                  </a:lnTo>
                  <a:lnTo>
                    <a:pt x="5318" y="1547"/>
                  </a:lnTo>
                  <a:lnTo>
                    <a:pt x="5245" y="1327"/>
                  </a:lnTo>
                  <a:lnTo>
                    <a:pt x="5156" y="1091"/>
                  </a:lnTo>
                  <a:lnTo>
                    <a:pt x="5053" y="885"/>
                  </a:lnTo>
                  <a:lnTo>
                    <a:pt x="4935" y="693"/>
                  </a:lnTo>
                  <a:lnTo>
                    <a:pt x="4803" y="531"/>
                  </a:lnTo>
                  <a:lnTo>
                    <a:pt x="4670" y="399"/>
                  </a:lnTo>
                  <a:lnTo>
                    <a:pt x="4538" y="281"/>
                  </a:lnTo>
                  <a:lnTo>
                    <a:pt x="4390" y="178"/>
                  </a:lnTo>
                  <a:lnTo>
                    <a:pt x="4243" y="104"/>
                  </a:lnTo>
                  <a:lnTo>
                    <a:pt x="4081" y="45"/>
                  </a:lnTo>
                  <a:lnTo>
                    <a:pt x="3919" y="16"/>
                  </a:lnTo>
                  <a:lnTo>
                    <a:pt x="37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4"/>
            <p:cNvSpPr/>
            <p:nvPr/>
          </p:nvSpPr>
          <p:spPr>
            <a:xfrm>
              <a:off x="3487351" y="1053037"/>
              <a:ext cx="398877" cy="474394"/>
            </a:xfrm>
            <a:custGeom>
              <a:avLst/>
              <a:gdLst/>
              <a:ahLst/>
              <a:cxnLst/>
              <a:rect l="l" t="t" r="r" b="b"/>
              <a:pathLst>
                <a:path w="5451" h="6483" fill="none" extrusionOk="0">
                  <a:moveTo>
                    <a:pt x="5156" y="1091"/>
                  </a:moveTo>
                  <a:lnTo>
                    <a:pt x="5156" y="1091"/>
                  </a:lnTo>
                  <a:lnTo>
                    <a:pt x="5245" y="1327"/>
                  </a:lnTo>
                  <a:lnTo>
                    <a:pt x="5318" y="1547"/>
                  </a:lnTo>
                  <a:lnTo>
                    <a:pt x="5377" y="1783"/>
                  </a:lnTo>
                  <a:lnTo>
                    <a:pt x="5407" y="2019"/>
                  </a:lnTo>
                  <a:lnTo>
                    <a:pt x="5436" y="2255"/>
                  </a:lnTo>
                  <a:lnTo>
                    <a:pt x="5451" y="2490"/>
                  </a:lnTo>
                  <a:lnTo>
                    <a:pt x="5436" y="2726"/>
                  </a:lnTo>
                  <a:lnTo>
                    <a:pt x="5421" y="2962"/>
                  </a:lnTo>
                  <a:lnTo>
                    <a:pt x="5392" y="3197"/>
                  </a:lnTo>
                  <a:lnTo>
                    <a:pt x="5333" y="3448"/>
                  </a:lnTo>
                  <a:lnTo>
                    <a:pt x="5274" y="3669"/>
                  </a:lnTo>
                  <a:lnTo>
                    <a:pt x="5200" y="3904"/>
                  </a:lnTo>
                  <a:lnTo>
                    <a:pt x="5127" y="4140"/>
                  </a:lnTo>
                  <a:lnTo>
                    <a:pt x="5024" y="4361"/>
                  </a:lnTo>
                  <a:lnTo>
                    <a:pt x="4921" y="4567"/>
                  </a:lnTo>
                  <a:lnTo>
                    <a:pt x="4803" y="4788"/>
                  </a:lnTo>
                  <a:lnTo>
                    <a:pt x="4803" y="4788"/>
                  </a:lnTo>
                  <a:lnTo>
                    <a:pt x="4685" y="4980"/>
                  </a:lnTo>
                  <a:lnTo>
                    <a:pt x="4552" y="5156"/>
                  </a:lnTo>
                  <a:lnTo>
                    <a:pt x="4405" y="5333"/>
                  </a:lnTo>
                  <a:lnTo>
                    <a:pt x="4243" y="5510"/>
                  </a:lnTo>
                  <a:lnTo>
                    <a:pt x="4081" y="5672"/>
                  </a:lnTo>
                  <a:lnTo>
                    <a:pt x="3919" y="5819"/>
                  </a:lnTo>
                  <a:lnTo>
                    <a:pt x="3742" y="5952"/>
                  </a:lnTo>
                  <a:lnTo>
                    <a:pt x="3551" y="6084"/>
                  </a:lnTo>
                  <a:lnTo>
                    <a:pt x="3359" y="6202"/>
                  </a:lnTo>
                  <a:lnTo>
                    <a:pt x="3153" y="6291"/>
                  </a:lnTo>
                  <a:lnTo>
                    <a:pt x="2947" y="6364"/>
                  </a:lnTo>
                  <a:lnTo>
                    <a:pt x="2740" y="6423"/>
                  </a:lnTo>
                  <a:lnTo>
                    <a:pt x="2534" y="6467"/>
                  </a:lnTo>
                  <a:lnTo>
                    <a:pt x="2313" y="6482"/>
                  </a:lnTo>
                  <a:lnTo>
                    <a:pt x="2092" y="6482"/>
                  </a:lnTo>
                  <a:lnTo>
                    <a:pt x="1871" y="6453"/>
                  </a:lnTo>
                  <a:lnTo>
                    <a:pt x="1871" y="6453"/>
                  </a:lnTo>
                  <a:lnTo>
                    <a:pt x="1724" y="6423"/>
                  </a:lnTo>
                  <a:lnTo>
                    <a:pt x="1562" y="6364"/>
                  </a:lnTo>
                  <a:lnTo>
                    <a:pt x="1415" y="6305"/>
                  </a:lnTo>
                  <a:lnTo>
                    <a:pt x="1267" y="6246"/>
                  </a:lnTo>
                  <a:lnTo>
                    <a:pt x="1135" y="6158"/>
                  </a:lnTo>
                  <a:lnTo>
                    <a:pt x="1002" y="6070"/>
                  </a:lnTo>
                  <a:lnTo>
                    <a:pt x="870" y="5967"/>
                  </a:lnTo>
                  <a:lnTo>
                    <a:pt x="752" y="5863"/>
                  </a:lnTo>
                  <a:lnTo>
                    <a:pt x="649" y="5746"/>
                  </a:lnTo>
                  <a:lnTo>
                    <a:pt x="546" y="5613"/>
                  </a:lnTo>
                  <a:lnTo>
                    <a:pt x="443" y="5480"/>
                  </a:lnTo>
                  <a:lnTo>
                    <a:pt x="354" y="5348"/>
                  </a:lnTo>
                  <a:lnTo>
                    <a:pt x="281" y="5201"/>
                  </a:lnTo>
                  <a:lnTo>
                    <a:pt x="207" y="5053"/>
                  </a:lnTo>
                  <a:lnTo>
                    <a:pt x="148" y="4906"/>
                  </a:lnTo>
                  <a:lnTo>
                    <a:pt x="104" y="4759"/>
                  </a:lnTo>
                  <a:lnTo>
                    <a:pt x="104" y="4759"/>
                  </a:lnTo>
                  <a:lnTo>
                    <a:pt x="60" y="4597"/>
                  </a:lnTo>
                  <a:lnTo>
                    <a:pt x="30" y="4435"/>
                  </a:lnTo>
                  <a:lnTo>
                    <a:pt x="1" y="4287"/>
                  </a:lnTo>
                  <a:lnTo>
                    <a:pt x="1" y="4125"/>
                  </a:lnTo>
                  <a:lnTo>
                    <a:pt x="1" y="3801"/>
                  </a:lnTo>
                  <a:lnTo>
                    <a:pt x="30" y="3477"/>
                  </a:lnTo>
                  <a:lnTo>
                    <a:pt x="104" y="3153"/>
                  </a:lnTo>
                  <a:lnTo>
                    <a:pt x="192" y="2844"/>
                  </a:lnTo>
                  <a:lnTo>
                    <a:pt x="310" y="2549"/>
                  </a:lnTo>
                  <a:lnTo>
                    <a:pt x="457" y="2255"/>
                  </a:lnTo>
                  <a:lnTo>
                    <a:pt x="457" y="2255"/>
                  </a:lnTo>
                  <a:lnTo>
                    <a:pt x="649" y="1975"/>
                  </a:lnTo>
                  <a:lnTo>
                    <a:pt x="870" y="1680"/>
                  </a:lnTo>
                  <a:lnTo>
                    <a:pt x="1120" y="1400"/>
                  </a:lnTo>
                  <a:lnTo>
                    <a:pt x="1400" y="1106"/>
                  </a:lnTo>
                  <a:lnTo>
                    <a:pt x="1709" y="840"/>
                  </a:lnTo>
                  <a:lnTo>
                    <a:pt x="2033" y="605"/>
                  </a:lnTo>
                  <a:lnTo>
                    <a:pt x="2195" y="487"/>
                  </a:lnTo>
                  <a:lnTo>
                    <a:pt x="2372" y="384"/>
                  </a:lnTo>
                  <a:lnTo>
                    <a:pt x="2549" y="295"/>
                  </a:lnTo>
                  <a:lnTo>
                    <a:pt x="2711" y="222"/>
                  </a:lnTo>
                  <a:lnTo>
                    <a:pt x="2888" y="148"/>
                  </a:lnTo>
                  <a:lnTo>
                    <a:pt x="3065" y="89"/>
                  </a:lnTo>
                  <a:lnTo>
                    <a:pt x="3241" y="45"/>
                  </a:lnTo>
                  <a:lnTo>
                    <a:pt x="3418" y="16"/>
                  </a:lnTo>
                  <a:lnTo>
                    <a:pt x="3580" y="1"/>
                  </a:lnTo>
                  <a:lnTo>
                    <a:pt x="3757" y="1"/>
                  </a:lnTo>
                  <a:lnTo>
                    <a:pt x="3919" y="16"/>
                  </a:lnTo>
                  <a:lnTo>
                    <a:pt x="4081" y="45"/>
                  </a:lnTo>
                  <a:lnTo>
                    <a:pt x="4243" y="104"/>
                  </a:lnTo>
                  <a:lnTo>
                    <a:pt x="4390" y="178"/>
                  </a:lnTo>
                  <a:lnTo>
                    <a:pt x="4538" y="281"/>
                  </a:lnTo>
                  <a:lnTo>
                    <a:pt x="4670" y="399"/>
                  </a:lnTo>
                  <a:lnTo>
                    <a:pt x="4803" y="531"/>
                  </a:lnTo>
                  <a:lnTo>
                    <a:pt x="4935" y="693"/>
                  </a:lnTo>
                  <a:lnTo>
                    <a:pt x="5053" y="885"/>
                  </a:lnTo>
                  <a:lnTo>
                    <a:pt x="5156" y="10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4"/>
            <p:cNvSpPr/>
            <p:nvPr/>
          </p:nvSpPr>
          <p:spPr>
            <a:xfrm>
              <a:off x="3510035" y="1087576"/>
              <a:ext cx="287797" cy="390242"/>
            </a:xfrm>
            <a:custGeom>
              <a:avLst/>
              <a:gdLst/>
              <a:ahLst/>
              <a:cxnLst/>
              <a:rect l="l" t="t" r="r" b="b"/>
              <a:pathLst>
                <a:path w="3933" h="5333" extrusionOk="0">
                  <a:moveTo>
                    <a:pt x="3152" y="0"/>
                  </a:moveTo>
                  <a:lnTo>
                    <a:pt x="2961" y="30"/>
                  </a:lnTo>
                  <a:lnTo>
                    <a:pt x="2784" y="59"/>
                  </a:lnTo>
                  <a:lnTo>
                    <a:pt x="2607" y="118"/>
                  </a:lnTo>
                  <a:lnTo>
                    <a:pt x="2430" y="192"/>
                  </a:lnTo>
                  <a:lnTo>
                    <a:pt x="2254" y="280"/>
                  </a:lnTo>
                  <a:lnTo>
                    <a:pt x="2092" y="383"/>
                  </a:lnTo>
                  <a:lnTo>
                    <a:pt x="1944" y="486"/>
                  </a:lnTo>
                  <a:lnTo>
                    <a:pt x="1782" y="604"/>
                  </a:lnTo>
                  <a:lnTo>
                    <a:pt x="1635" y="737"/>
                  </a:lnTo>
                  <a:lnTo>
                    <a:pt x="1502" y="869"/>
                  </a:lnTo>
                  <a:lnTo>
                    <a:pt x="1237" y="1164"/>
                  </a:lnTo>
                  <a:lnTo>
                    <a:pt x="1002" y="1458"/>
                  </a:lnTo>
                  <a:lnTo>
                    <a:pt x="781" y="1753"/>
                  </a:lnTo>
                  <a:lnTo>
                    <a:pt x="530" y="2136"/>
                  </a:lnTo>
                  <a:lnTo>
                    <a:pt x="412" y="2328"/>
                  </a:lnTo>
                  <a:lnTo>
                    <a:pt x="309" y="2534"/>
                  </a:lnTo>
                  <a:lnTo>
                    <a:pt x="221" y="2740"/>
                  </a:lnTo>
                  <a:lnTo>
                    <a:pt x="133" y="2946"/>
                  </a:lnTo>
                  <a:lnTo>
                    <a:pt x="74" y="3167"/>
                  </a:lnTo>
                  <a:lnTo>
                    <a:pt x="29" y="3388"/>
                  </a:lnTo>
                  <a:lnTo>
                    <a:pt x="0" y="3609"/>
                  </a:lnTo>
                  <a:lnTo>
                    <a:pt x="0" y="3830"/>
                  </a:lnTo>
                  <a:lnTo>
                    <a:pt x="29" y="4066"/>
                  </a:lnTo>
                  <a:lnTo>
                    <a:pt x="74" y="4287"/>
                  </a:lnTo>
                  <a:lnTo>
                    <a:pt x="162" y="4493"/>
                  </a:lnTo>
                  <a:lnTo>
                    <a:pt x="250" y="4699"/>
                  </a:lnTo>
                  <a:lnTo>
                    <a:pt x="383" y="4876"/>
                  </a:lnTo>
                  <a:lnTo>
                    <a:pt x="457" y="4964"/>
                  </a:lnTo>
                  <a:lnTo>
                    <a:pt x="545" y="5038"/>
                  </a:lnTo>
                  <a:lnTo>
                    <a:pt x="633" y="5097"/>
                  </a:lnTo>
                  <a:lnTo>
                    <a:pt x="722" y="5156"/>
                  </a:lnTo>
                  <a:lnTo>
                    <a:pt x="825" y="5215"/>
                  </a:lnTo>
                  <a:lnTo>
                    <a:pt x="928" y="5244"/>
                  </a:lnTo>
                  <a:lnTo>
                    <a:pt x="1031" y="5288"/>
                  </a:lnTo>
                  <a:lnTo>
                    <a:pt x="1134" y="5303"/>
                  </a:lnTo>
                  <a:lnTo>
                    <a:pt x="1252" y="5318"/>
                  </a:lnTo>
                  <a:lnTo>
                    <a:pt x="1355" y="5332"/>
                  </a:lnTo>
                  <a:lnTo>
                    <a:pt x="1473" y="5318"/>
                  </a:lnTo>
                  <a:lnTo>
                    <a:pt x="1591" y="5303"/>
                  </a:lnTo>
                  <a:lnTo>
                    <a:pt x="1694" y="5274"/>
                  </a:lnTo>
                  <a:lnTo>
                    <a:pt x="1797" y="5244"/>
                  </a:lnTo>
                  <a:lnTo>
                    <a:pt x="1900" y="5185"/>
                  </a:lnTo>
                  <a:lnTo>
                    <a:pt x="2003" y="5126"/>
                  </a:lnTo>
                  <a:lnTo>
                    <a:pt x="2092" y="5053"/>
                  </a:lnTo>
                  <a:lnTo>
                    <a:pt x="2165" y="4964"/>
                  </a:lnTo>
                  <a:lnTo>
                    <a:pt x="2239" y="4876"/>
                  </a:lnTo>
                  <a:lnTo>
                    <a:pt x="2298" y="4773"/>
                  </a:lnTo>
                  <a:lnTo>
                    <a:pt x="2342" y="4655"/>
                  </a:lnTo>
                  <a:lnTo>
                    <a:pt x="2372" y="4552"/>
                  </a:lnTo>
                  <a:lnTo>
                    <a:pt x="2416" y="4316"/>
                  </a:lnTo>
                  <a:lnTo>
                    <a:pt x="2445" y="4066"/>
                  </a:lnTo>
                  <a:lnTo>
                    <a:pt x="2475" y="3565"/>
                  </a:lnTo>
                  <a:lnTo>
                    <a:pt x="2489" y="3314"/>
                  </a:lnTo>
                  <a:lnTo>
                    <a:pt x="2534" y="3079"/>
                  </a:lnTo>
                  <a:lnTo>
                    <a:pt x="2593" y="2873"/>
                  </a:lnTo>
                  <a:lnTo>
                    <a:pt x="2681" y="2696"/>
                  </a:lnTo>
                  <a:lnTo>
                    <a:pt x="2769" y="2519"/>
                  </a:lnTo>
                  <a:lnTo>
                    <a:pt x="2887" y="2342"/>
                  </a:lnTo>
                  <a:lnTo>
                    <a:pt x="3005" y="2180"/>
                  </a:lnTo>
                  <a:lnTo>
                    <a:pt x="3138" y="2018"/>
                  </a:lnTo>
                  <a:lnTo>
                    <a:pt x="3417" y="1724"/>
                  </a:lnTo>
                  <a:lnTo>
                    <a:pt x="3506" y="1620"/>
                  </a:lnTo>
                  <a:lnTo>
                    <a:pt x="3594" y="1488"/>
                  </a:lnTo>
                  <a:lnTo>
                    <a:pt x="3683" y="1355"/>
                  </a:lnTo>
                  <a:lnTo>
                    <a:pt x="3756" y="1223"/>
                  </a:lnTo>
                  <a:lnTo>
                    <a:pt x="3815" y="1075"/>
                  </a:lnTo>
                  <a:lnTo>
                    <a:pt x="3874" y="943"/>
                  </a:lnTo>
                  <a:lnTo>
                    <a:pt x="3904" y="796"/>
                  </a:lnTo>
                  <a:lnTo>
                    <a:pt x="3933" y="663"/>
                  </a:lnTo>
                  <a:lnTo>
                    <a:pt x="3933" y="530"/>
                  </a:lnTo>
                  <a:lnTo>
                    <a:pt x="3918" y="398"/>
                  </a:lnTo>
                  <a:lnTo>
                    <a:pt x="3874" y="295"/>
                  </a:lnTo>
                  <a:lnTo>
                    <a:pt x="3800" y="192"/>
                  </a:lnTo>
                  <a:lnTo>
                    <a:pt x="3712" y="118"/>
                  </a:lnTo>
                  <a:lnTo>
                    <a:pt x="3579" y="59"/>
                  </a:lnTo>
                  <a:lnTo>
                    <a:pt x="3432" y="15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4"/>
            <p:cNvSpPr/>
            <p:nvPr/>
          </p:nvSpPr>
          <p:spPr>
            <a:xfrm>
              <a:off x="3510035" y="1087576"/>
              <a:ext cx="287797" cy="390242"/>
            </a:xfrm>
            <a:custGeom>
              <a:avLst/>
              <a:gdLst/>
              <a:ahLst/>
              <a:cxnLst/>
              <a:rect l="l" t="t" r="r" b="b"/>
              <a:pathLst>
                <a:path w="3933" h="5333" fill="none" extrusionOk="0">
                  <a:moveTo>
                    <a:pt x="3241" y="0"/>
                  </a:moveTo>
                  <a:lnTo>
                    <a:pt x="3241" y="0"/>
                  </a:lnTo>
                  <a:lnTo>
                    <a:pt x="3152" y="0"/>
                  </a:lnTo>
                  <a:lnTo>
                    <a:pt x="3152" y="0"/>
                  </a:lnTo>
                  <a:lnTo>
                    <a:pt x="2961" y="30"/>
                  </a:lnTo>
                  <a:lnTo>
                    <a:pt x="2784" y="59"/>
                  </a:lnTo>
                  <a:lnTo>
                    <a:pt x="2607" y="118"/>
                  </a:lnTo>
                  <a:lnTo>
                    <a:pt x="2430" y="192"/>
                  </a:lnTo>
                  <a:lnTo>
                    <a:pt x="2254" y="280"/>
                  </a:lnTo>
                  <a:lnTo>
                    <a:pt x="2092" y="383"/>
                  </a:lnTo>
                  <a:lnTo>
                    <a:pt x="1944" y="486"/>
                  </a:lnTo>
                  <a:lnTo>
                    <a:pt x="1782" y="604"/>
                  </a:lnTo>
                  <a:lnTo>
                    <a:pt x="1635" y="737"/>
                  </a:lnTo>
                  <a:lnTo>
                    <a:pt x="1502" y="869"/>
                  </a:lnTo>
                  <a:lnTo>
                    <a:pt x="1237" y="1164"/>
                  </a:lnTo>
                  <a:lnTo>
                    <a:pt x="1002" y="1458"/>
                  </a:lnTo>
                  <a:lnTo>
                    <a:pt x="781" y="1753"/>
                  </a:lnTo>
                  <a:lnTo>
                    <a:pt x="781" y="1753"/>
                  </a:lnTo>
                  <a:lnTo>
                    <a:pt x="530" y="2136"/>
                  </a:lnTo>
                  <a:lnTo>
                    <a:pt x="412" y="2328"/>
                  </a:lnTo>
                  <a:lnTo>
                    <a:pt x="309" y="2534"/>
                  </a:lnTo>
                  <a:lnTo>
                    <a:pt x="221" y="2740"/>
                  </a:lnTo>
                  <a:lnTo>
                    <a:pt x="133" y="2946"/>
                  </a:lnTo>
                  <a:lnTo>
                    <a:pt x="74" y="3167"/>
                  </a:lnTo>
                  <a:lnTo>
                    <a:pt x="29" y="3388"/>
                  </a:lnTo>
                  <a:lnTo>
                    <a:pt x="29" y="3388"/>
                  </a:lnTo>
                  <a:lnTo>
                    <a:pt x="0" y="3609"/>
                  </a:lnTo>
                  <a:lnTo>
                    <a:pt x="0" y="3830"/>
                  </a:lnTo>
                  <a:lnTo>
                    <a:pt x="29" y="4066"/>
                  </a:lnTo>
                  <a:lnTo>
                    <a:pt x="74" y="4287"/>
                  </a:lnTo>
                  <a:lnTo>
                    <a:pt x="162" y="4493"/>
                  </a:lnTo>
                  <a:lnTo>
                    <a:pt x="250" y="4699"/>
                  </a:lnTo>
                  <a:lnTo>
                    <a:pt x="383" y="4876"/>
                  </a:lnTo>
                  <a:lnTo>
                    <a:pt x="457" y="4964"/>
                  </a:lnTo>
                  <a:lnTo>
                    <a:pt x="545" y="5038"/>
                  </a:lnTo>
                  <a:lnTo>
                    <a:pt x="545" y="5038"/>
                  </a:lnTo>
                  <a:lnTo>
                    <a:pt x="633" y="5097"/>
                  </a:lnTo>
                  <a:lnTo>
                    <a:pt x="722" y="5156"/>
                  </a:lnTo>
                  <a:lnTo>
                    <a:pt x="825" y="5215"/>
                  </a:lnTo>
                  <a:lnTo>
                    <a:pt x="928" y="5244"/>
                  </a:lnTo>
                  <a:lnTo>
                    <a:pt x="1031" y="5288"/>
                  </a:lnTo>
                  <a:lnTo>
                    <a:pt x="1134" y="5303"/>
                  </a:lnTo>
                  <a:lnTo>
                    <a:pt x="1252" y="5318"/>
                  </a:lnTo>
                  <a:lnTo>
                    <a:pt x="1355" y="5332"/>
                  </a:lnTo>
                  <a:lnTo>
                    <a:pt x="1355" y="5332"/>
                  </a:lnTo>
                  <a:lnTo>
                    <a:pt x="1473" y="5318"/>
                  </a:lnTo>
                  <a:lnTo>
                    <a:pt x="1591" y="5303"/>
                  </a:lnTo>
                  <a:lnTo>
                    <a:pt x="1694" y="5274"/>
                  </a:lnTo>
                  <a:lnTo>
                    <a:pt x="1797" y="5244"/>
                  </a:lnTo>
                  <a:lnTo>
                    <a:pt x="1900" y="5185"/>
                  </a:lnTo>
                  <a:lnTo>
                    <a:pt x="2003" y="5126"/>
                  </a:lnTo>
                  <a:lnTo>
                    <a:pt x="2092" y="5053"/>
                  </a:lnTo>
                  <a:lnTo>
                    <a:pt x="2165" y="4964"/>
                  </a:lnTo>
                  <a:lnTo>
                    <a:pt x="2165" y="4964"/>
                  </a:lnTo>
                  <a:lnTo>
                    <a:pt x="2239" y="4876"/>
                  </a:lnTo>
                  <a:lnTo>
                    <a:pt x="2298" y="4773"/>
                  </a:lnTo>
                  <a:lnTo>
                    <a:pt x="2342" y="4655"/>
                  </a:lnTo>
                  <a:lnTo>
                    <a:pt x="2372" y="4552"/>
                  </a:lnTo>
                  <a:lnTo>
                    <a:pt x="2416" y="4316"/>
                  </a:lnTo>
                  <a:lnTo>
                    <a:pt x="2445" y="4066"/>
                  </a:lnTo>
                  <a:lnTo>
                    <a:pt x="2475" y="3565"/>
                  </a:lnTo>
                  <a:lnTo>
                    <a:pt x="2489" y="3314"/>
                  </a:lnTo>
                  <a:lnTo>
                    <a:pt x="2534" y="3079"/>
                  </a:lnTo>
                  <a:lnTo>
                    <a:pt x="2534" y="3079"/>
                  </a:lnTo>
                  <a:lnTo>
                    <a:pt x="2593" y="2873"/>
                  </a:lnTo>
                  <a:lnTo>
                    <a:pt x="2681" y="2696"/>
                  </a:lnTo>
                  <a:lnTo>
                    <a:pt x="2769" y="2519"/>
                  </a:lnTo>
                  <a:lnTo>
                    <a:pt x="2887" y="2342"/>
                  </a:lnTo>
                  <a:lnTo>
                    <a:pt x="3005" y="2180"/>
                  </a:lnTo>
                  <a:lnTo>
                    <a:pt x="3138" y="2018"/>
                  </a:lnTo>
                  <a:lnTo>
                    <a:pt x="3417" y="1724"/>
                  </a:lnTo>
                  <a:lnTo>
                    <a:pt x="3417" y="1724"/>
                  </a:lnTo>
                  <a:lnTo>
                    <a:pt x="3506" y="1620"/>
                  </a:lnTo>
                  <a:lnTo>
                    <a:pt x="3594" y="1488"/>
                  </a:lnTo>
                  <a:lnTo>
                    <a:pt x="3683" y="1355"/>
                  </a:lnTo>
                  <a:lnTo>
                    <a:pt x="3756" y="1223"/>
                  </a:lnTo>
                  <a:lnTo>
                    <a:pt x="3815" y="1075"/>
                  </a:lnTo>
                  <a:lnTo>
                    <a:pt x="3874" y="943"/>
                  </a:lnTo>
                  <a:lnTo>
                    <a:pt x="3904" y="796"/>
                  </a:lnTo>
                  <a:lnTo>
                    <a:pt x="3933" y="663"/>
                  </a:lnTo>
                  <a:lnTo>
                    <a:pt x="3933" y="530"/>
                  </a:lnTo>
                  <a:lnTo>
                    <a:pt x="3918" y="398"/>
                  </a:lnTo>
                  <a:lnTo>
                    <a:pt x="3874" y="295"/>
                  </a:lnTo>
                  <a:lnTo>
                    <a:pt x="3800" y="192"/>
                  </a:lnTo>
                  <a:lnTo>
                    <a:pt x="3712" y="118"/>
                  </a:lnTo>
                  <a:lnTo>
                    <a:pt x="3579" y="59"/>
                  </a:lnTo>
                  <a:lnTo>
                    <a:pt x="3432" y="15"/>
                  </a:lnTo>
                  <a:lnTo>
                    <a:pt x="3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3"/>
          <p:cNvSpPr/>
          <p:nvPr/>
        </p:nvSpPr>
        <p:spPr>
          <a:xfrm rot="-5400000" flipH="1">
            <a:off x="7659200" y="3297413"/>
            <a:ext cx="3372306" cy="1842687"/>
          </a:xfrm>
          <a:custGeom>
            <a:avLst/>
            <a:gdLst/>
            <a:ahLst/>
            <a:cxnLst/>
            <a:rect l="l" t="t" r="r" b="b"/>
            <a:pathLst>
              <a:path w="24075" h="13155" extrusionOk="0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3"/>
          <p:cNvSpPr/>
          <p:nvPr/>
        </p:nvSpPr>
        <p:spPr>
          <a:xfrm rot="7200005">
            <a:off x="-884470" y="-423282"/>
            <a:ext cx="2740321" cy="1925557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Nunito ExtraBold" pitchFamily="2" charset="-52"/>
                <a:ea typeface="Pixeloid Sans" panose="020B0609000000000000" pitchFamily="49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871" name="Google Shape;871;p13"/>
          <p:cNvSpPr txBox="1">
            <a:spLocks noGrp="1"/>
          </p:cNvSpPr>
          <p:nvPr>
            <p:ph type="subTitle" idx="1"/>
          </p:nvPr>
        </p:nvSpPr>
        <p:spPr>
          <a:xfrm>
            <a:off x="701975" y="2270125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2" name="Google Shape;872;p13"/>
          <p:cNvSpPr txBox="1">
            <a:spLocks noGrp="1"/>
          </p:cNvSpPr>
          <p:nvPr>
            <p:ph type="subTitle" idx="2"/>
          </p:nvPr>
        </p:nvSpPr>
        <p:spPr>
          <a:xfrm>
            <a:off x="3383247" y="2270125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3"/>
          <p:cNvSpPr txBox="1">
            <a:spLocks noGrp="1"/>
          </p:cNvSpPr>
          <p:nvPr>
            <p:ph type="subTitle" idx="3"/>
          </p:nvPr>
        </p:nvSpPr>
        <p:spPr>
          <a:xfrm>
            <a:off x="701975" y="4055300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13"/>
          <p:cNvSpPr txBox="1">
            <a:spLocks noGrp="1"/>
          </p:cNvSpPr>
          <p:nvPr>
            <p:ph type="subTitle" idx="4"/>
          </p:nvPr>
        </p:nvSpPr>
        <p:spPr>
          <a:xfrm>
            <a:off x="3383247" y="4055300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13"/>
          <p:cNvSpPr txBox="1">
            <a:spLocks noGrp="1"/>
          </p:cNvSpPr>
          <p:nvPr>
            <p:ph type="subTitle" idx="5"/>
          </p:nvPr>
        </p:nvSpPr>
        <p:spPr>
          <a:xfrm>
            <a:off x="6064523" y="2270125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13"/>
          <p:cNvSpPr txBox="1">
            <a:spLocks noGrp="1"/>
          </p:cNvSpPr>
          <p:nvPr>
            <p:ph type="subTitle" idx="6"/>
          </p:nvPr>
        </p:nvSpPr>
        <p:spPr>
          <a:xfrm>
            <a:off x="6064523" y="4055300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13"/>
          <p:cNvSpPr txBox="1">
            <a:spLocks noGrp="1"/>
          </p:cNvSpPr>
          <p:nvPr>
            <p:ph type="title" idx="7" hasCustomPrompt="1"/>
          </p:nvPr>
        </p:nvSpPr>
        <p:spPr>
          <a:xfrm>
            <a:off x="1523375" y="1206674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Pixeloid Sans" panose="020B0609000000000000" pitchFamily="49" charset="0"/>
                <a:ea typeface="Pixeloid Sans" panose="020B0609000000000000" pitchFamily="49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878" name="Google Shape;878;p13"/>
          <p:cNvSpPr txBox="1">
            <a:spLocks noGrp="1"/>
          </p:cNvSpPr>
          <p:nvPr>
            <p:ph type="title" idx="8" hasCustomPrompt="1"/>
          </p:nvPr>
        </p:nvSpPr>
        <p:spPr>
          <a:xfrm>
            <a:off x="1523375" y="2991068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Pixeloid Sans" panose="020B0609000000000000" pitchFamily="49" charset="0"/>
                <a:ea typeface="Pixeloid Sans" panose="020B0609000000000000" pitchFamily="49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9" name="Google Shape;879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47" y="1206674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Pixeloid Sans" panose="020B0609000000000000" pitchFamily="49" charset="0"/>
                <a:ea typeface="Pixeloid Sans" panose="020B0609000000000000" pitchFamily="49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0" name="Google Shape;880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47" y="2991068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Pixeloid Sans" panose="020B0609000000000000" pitchFamily="49" charset="0"/>
                <a:ea typeface="Pixeloid Sans" panose="020B0609000000000000" pitchFamily="49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1" name="Google Shape;881;p13"/>
          <p:cNvSpPr txBox="1">
            <a:spLocks noGrp="1"/>
          </p:cNvSpPr>
          <p:nvPr>
            <p:ph type="title" idx="14" hasCustomPrompt="1"/>
          </p:nvPr>
        </p:nvSpPr>
        <p:spPr>
          <a:xfrm>
            <a:off x="6885927" y="1206674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Pixeloid Sans" panose="020B0609000000000000" pitchFamily="49" charset="0"/>
                <a:ea typeface="Pixeloid Sans" panose="020B0609000000000000" pitchFamily="49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2" name="Google Shape;882;p13"/>
          <p:cNvSpPr txBox="1">
            <a:spLocks noGrp="1"/>
          </p:cNvSpPr>
          <p:nvPr>
            <p:ph type="title" idx="15" hasCustomPrompt="1"/>
          </p:nvPr>
        </p:nvSpPr>
        <p:spPr>
          <a:xfrm>
            <a:off x="6885923" y="2991068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Pixeloid Sans" panose="020B0609000000000000" pitchFamily="49" charset="0"/>
                <a:ea typeface="Pixeloid Sans" panose="020B0609000000000000" pitchFamily="49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3" name="Google Shape;883;p13"/>
          <p:cNvSpPr txBox="1">
            <a:spLocks noGrp="1"/>
          </p:cNvSpPr>
          <p:nvPr>
            <p:ph type="subTitle" idx="16"/>
          </p:nvPr>
        </p:nvSpPr>
        <p:spPr>
          <a:xfrm>
            <a:off x="701975" y="199833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Nunito" pitchFamily="2" charset="-5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884" name="Google Shape;884;p13"/>
          <p:cNvSpPr txBox="1">
            <a:spLocks noGrp="1"/>
          </p:cNvSpPr>
          <p:nvPr>
            <p:ph type="subTitle" idx="17"/>
          </p:nvPr>
        </p:nvSpPr>
        <p:spPr>
          <a:xfrm>
            <a:off x="3383247" y="199833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Nunito" pitchFamily="2" charset="-5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5" name="Google Shape;885;p13"/>
          <p:cNvSpPr txBox="1">
            <a:spLocks noGrp="1"/>
          </p:cNvSpPr>
          <p:nvPr>
            <p:ph type="subTitle" idx="18"/>
          </p:nvPr>
        </p:nvSpPr>
        <p:spPr>
          <a:xfrm>
            <a:off x="6064523" y="199833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Nunito" pitchFamily="2" charset="-5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6" name="Google Shape;886;p13"/>
          <p:cNvSpPr txBox="1">
            <a:spLocks noGrp="1"/>
          </p:cNvSpPr>
          <p:nvPr>
            <p:ph type="subTitle" idx="19"/>
          </p:nvPr>
        </p:nvSpPr>
        <p:spPr>
          <a:xfrm>
            <a:off x="701975" y="378358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Nunito" pitchFamily="2" charset="-5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7" name="Google Shape;887;p13"/>
          <p:cNvSpPr txBox="1">
            <a:spLocks noGrp="1"/>
          </p:cNvSpPr>
          <p:nvPr>
            <p:ph type="subTitle" idx="20"/>
          </p:nvPr>
        </p:nvSpPr>
        <p:spPr>
          <a:xfrm>
            <a:off x="3383247" y="378358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Nunito" pitchFamily="2" charset="-5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888" name="Google Shape;888;p13"/>
          <p:cNvSpPr txBox="1">
            <a:spLocks noGrp="1"/>
          </p:cNvSpPr>
          <p:nvPr>
            <p:ph type="subTitle" idx="21"/>
          </p:nvPr>
        </p:nvSpPr>
        <p:spPr>
          <a:xfrm>
            <a:off x="6064523" y="378358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Nunito" pitchFamily="2" charset="-5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984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9475" y="562491"/>
            <a:ext cx="5980200" cy="19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9475" y="2478025"/>
            <a:ext cx="59802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6551760" y="-503444"/>
            <a:ext cx="3758015" cy="1668094"/>
          </a:xfrm>
          <a:custGeom>
            <a:avLst/>
            <a:gdLst/>
            <a:ahLst/>
            <a:cxnLst/>
            <a:rect l="l" t="t" r="r" b="b"/>
            <a:pathLst>
              <a:path w="28161" h="12500" extrusionOk="0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3351823">
            <a:off x="7374981" y="3554598"/>
            <a:ext cx="3341206" cy="2019902"/>
          </a:xfrm>
          <a:custGeom>
            <a:avLst/>
            <a:gdLst/>
            <a:ahLst/>
            <a:cxnLst/>
            <a:rect l="l" t="t" r="r" b="b"/>
            <a:pathLst>
              <a:path w="24258" h="14665" extrusionOk="0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9358647">
            <a:off x="-1078529" y="3641232"/>
            <a:ext cx="2740316" cy="1925554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7721572">
            <a:off x="-822453" y="-1178909"/>
            <a:ext cx="2740318" cy="1925555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8514704">
            <a:off x="8445586" y="-70741"/>
            <a:ext cx="732335" cy="674510"/>
          </a:xfrm>
          <a:custGeom>
            <a:avLst/>
            <a:gdLst/>
            <a:ahLst/>
            <a:cxnLst/>
            <a:rect l="l" t="t" r="r" b="b"/>
            <a:pathLst>
              <a:path w="10043" h="9250" extrusionOk="0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800038">
            <a:off x="279437" y="4916056"/>
            <a:ext cx="867574" cy="440398"/>
          </a:xfrm>
          <a:custGeom>
            <a:avLst/>
            <a:gdLst/>
            <a:ahLst/>
            <a:cxnLst/>
            <a:rect l="l" t="t" r="r" b="b"/>
            <a:pathLst>
              <a:path w="7671" h="3894" extrusionOk="0">
                <a:moveTo>
                  <a:pt x="3658" y="1201"/>
                </a:moveTo>
                <a:cubicBezTo>
                  <a:pt x="4930" y="1201"/>
                  <a:pt x="6119" y="1577"/>
                  <a:pt x="5394" y="2265"/>
                </a:cubicBezTo>
                <a:cubicBezTo>
                  <a:pt x="5108" y="2536"/>
                  <a:pt x="4552" y="2631"/>
                  <a:pt x="4172" y="2726"/>
                </a:cubicBezTo>
                <a:cubicBezTo>
                  <a:pt x="3869" y="2800"/>
                  <a:pt x="3293" y="2914"/>
                  <a:pt x="2740" y="2914"/>
                </a:cubicBezTo>
                <a:cubicBezTo>
                  <a:pt x="2141" y="2914"/>
                  <a:pt x="1569" y="2780"/>
                  <a:pt x="1397" y="2316"/>
                </a:cubicBezTo>
                <a:cubicBezTo>
                  <a:pt x="1120" y="1553"/>
                  <a:pt x="2428" y="1201"/>
                  <a:pt x="3658" y="1201"/>
                </a:cubicBezTo>
                <a:close/>
                <a:moveTo>
                  <a:pt x="3836" y="1"/>
                </a:moveTo>
                <a:cubicBezTo>
                  <a:pt x="2398" y="1"/>
                  <a:pt x="0" y="402"/>
                  <a:pt x="321" y="2221"/>
                </a:cubicBezTo>
                <a:cubicBezTo>
                  <a:pt x="553" y="3517"/>
                  <a:pt x="1854" y="3894"/>
                  <a:pt x="3043" y="3894"/>
                </a:cubicBezTo>
                <a:cubicBezTo>
                  <a:pt x="3359" y="3894"/>
                  <a:pt x="3667" y="3867"/>
                  <a:pt x="3945" y="3824"/>
                </a:cubicBezTo>
                <a:cubicBezTo>
                  <a:pt x="5160" y="3641"/>
                  <a:pt x="7670" y="2726"/>
                  <a:pt x="6602" y="1035"/>
                </a:cubicBezTo>
                <a:cubicBezTo>
                  <a:pt x="6162" y="347"/>
                  <a:pt x="5379" y="113"/>
                  <a:pt x="4530" y="113"/>
                </a:cubicBezTo>
                <a:cubicBezTo>
                  <a:pt x="4442" y="55"/>
                  <a:pt x="4340" y="18"/>
                  <a:pt x="4215" y="11"/>
                </a:cubicBezTo>
                <a:cubicBezTo>
                  <a:pt x="4100" y="4"/>
                  <a:pt x="3972" y="1"/>
                  <a:pt x="38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8645512" y="1808204"/>
            <a:ext cx="332489" cy="217319"/>
            <a:chOff x="8264512" y="1808204"/>
            <a:chExt cx="332489" cy="217319"/>
          </a:xfrm>
        </p:grpSpPr>
        <p:sp>
          <p:nvSpPr>
            <p:cNvPr id="18" name="Google Shape;18;p2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-79516" y="2369682"/>
            <a:ext cx="440480" cy="404148"/>
            <a:chOff x="4959504" y="431212"/>
            <a:chExt cx="209543" cy="192259"/>
          </a:xfrm>
        </p:grpSpPr>
        <p:sp>
          <p:nvSpPr>
            <p:cNvPr id="30" name="Google Shape;30;p2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6898534" y="128532"/>
            <a:ext cx="440480" cy="404148"/>
            <a:chOff x="4959504" y="431212"/>
            <a:chExt cx="209543" cy="192259"/>
          </a:xfrm>
        </p:grpSpPr>
        <p:sp>
          <p:nvSpPr>
            <p:cNvPr id="46" name="Google Shape;46;p2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8304044" y="1138177"/>
            <a:ext cx="504395" cy="383089"/>
            <a:chOff x="8053419" y="1138177"/>
            <a:chExt cx="504395" cy="383089"/>
          </a:xfrm>
        </p:grpSpPr>
        <p:sp>
          <p:nvSpPr>
            <p:cNvPr id="62" name="Google Shape;62;p2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6253660" y="120163"/>
            <a:ext cx="354442" cy="292678"/>
            <a:chOff x="6253660" y="120163"/>
            <a:chExt cx="354442" cy="292678"/>
          </a:xfrm>
        </p:grpSpPr>
        <p:sp>
          <p:nvSpPr>
            <p:cNvPr id="78" name="Google Shape;78;p2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2"/>
          <p:cNvGrpSpPr/>
          <p:nvPr/>
        </p:nvGrpSpPr>
        <p:grpSpPr>
          <a:xfrm>
            <a:off x="1066969" y="74964"/>
            <a:ext cx="504395" cy="383089"/>
            <a:chOff x="8053419" y="1138177"/>
            <a:chExt cx="504395" cy="383089"/>
          </a:xfrm>
        </p:grpSpPr>
        <p:sp>
          <p:nvSpPr>
            <p:cNvPr id="90" name="Google Shape;90;p2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3175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 rot="10264795">
            <a:off x="6479701" y="-965204"/>
            <a:ext cx="3131460" cy="2200782"/>
          </a:xfrm>
          <a:custGeom>
            <a:avLst/>
            <a:gdLst/>
            <a:ahLst/>
            <a:cxnLst/>
            <a:rect l="l" t="t" r="r" b="b"/>
            <a:pathLst>
              <a:path w="24770" h="17408" extrusionOk="0">
                <a:moveTo>
                  <a:pt x="8178" y="1"/>
                </a:moveTo>
                <a:cubicBezTo>
                  <a:pt x="6040" y="1"/>
                  <a:pt x="3893" y="898"/>
                  <a:pt x="2401" y="2430"/>
                </a:cubicBezTo>
                <a:cubicBezTo>
                  <a:pt x="1" y="4889"/>
                  <a:pt x="2482" y="6455"/>
                  <a:pt x="3880" y="8812"/>
                </a:cubicBezTo>
                <a:cubicBezTo>
                  <a:pt x="4451" y="9771"/>
                  <a:pt x="4810" y="10847"/>
                  <a:pt x="5439" y="11762"/>
                </a:cubicBezTo>
                <a:cubicBezTo>
                  <a:pt x="6208" y="12882"/>
                  <a:pt x="7335" y="13694"/>
                  <a:pt x="8499" y="14382"/>
                </a:cubicBezTo>
                <a:cubicBezTo>
                  <a:pt x="10541" y="15597"/>
                  <a:pt x="12773" y="16498"/>
                  <a:pt x="15093" y="17032"/>
                </a:cubicBezTo>
                <a:cubicBezTo>
                  <a:pt x="16070" y="17259"/>
                  <a:pt x="17107" y="17407"/>
                  <a:pt x="18125" y="17407"/>
                </a:cubicBezTo>
                <a:cubicBezTo>
                  <a:pt x="19769" y="17407"/>
                  <a:pt x="21363" y="17020"/>
                  <a:pt x="22574" y="15949"/>
                </a:cubicBezTo>
                <a:cubicBezTo>
                  <a:pt x="24448" y="14302"/>
                  <a:pt x="24770" y="11176"/>
                  <a:pt x="23284" y="9178"/>
                </a:cubicBezTo>
                <a:cubicBezTo>
                  <a:pt x="22164" y="7678"/>
                  <a:pt x="20327" y="6931"/>
                  <a:pt x="18746" y="5936"/>
                </a:cubicBezTo>
                <a:cubicBezTo>
                  <a:pt x="15760" y="4055"/>
                  <a:pt x="13359" y="1068"/>
                  <a:pt x="9933" y="212"/>
                </a:cubicBezTo>
                <a:cubicBezTo>
                  <a:pt x="9358" y="69"/>
                  <a:pt x="8768" y="1"/>
                  <a:pt x="81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107" name="Google Shape;107;p3"/>
          <p:cNvSpPr/>
          <p:nvPr/>
        </p:nvSpPr>
        <p:spPr>
          <a:xfrm rot="5400000" flipH="1">
            <a:off x="-1720025" y="119763"/>
            <a:ext cx="3372306" cy="1842687"/>
          </a:xfrm>
          <a:custGeom>
            <a:avLst/>
            <a:gdLst/>
            <a:ahLst/>
            <a:cxnLst/>
            <a:rect l="l" t="t" r="r" b="b"/>
            <a:pathLst>
              <a:path w="24075" h="13155" extrusionOk="0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 rot="-6300011">
            <a:off x="7973770" y="3641225"/>
            <a:ext cx="2740331" cy="1925564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 rot="9900023">
            <a:off x="74807" y="-162174"/>
            <a:ext cx="732331" cy="674506"/>
          </a:xfrm>
          <a:custGeom>
            <a:avLst/>
            <a:gdLst/>
            <a:ahLst/>
            <a:cxnLst/>
            <a:rect l="l" t="t" r="r" b="b"/>
            <a:pathLst>
              <a:path w="10043" h="9250" extrusionOk="0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4928975" y="2497438"/>
            <a:ext cx="3136500" cy="9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title" idx="2" hasCustomPrompt="1"/>
          </p:nvPr>
        </p:nvSpPr>
        <p:spPr>
          <a:xfrm>
            <a:off x="5948526" y="1246412"/>
            <a:ext cx="10974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3"/>
          <p:cNvSpPr txBox="1">
            <a:spLocks noGrp="1"/>
          </p:cNvSpPr>
          <p:nvPr>
            <p:ph type="subTitle" idx="1"/>
          </p:nvPr>
        </p:nvSpPr>
        <p:spPr>
          <a:xfrm>
            <a:off x="4928975" y="3415439"/>
            <a:ext cx="3136500" cy="66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 rot="3628311">
            <a:off x="382823" y="1335565"/>
            <a:ext cx="440525" cy="404190"/>
            <a:chOff x="4469746" y="4636407"/>
            <a:chExt cx="440481" cy="404150"/>
          </a:xfrm>
        </p:grpSpPr>
        <p:sp>
          <p:nvSpPr>
            <p:cNvPr id="114" name="Google Shape;114;p3"/>
            <p:cNvSpPr/>
            <p:nvPr/>
          </p:nvSpPr>
          <p:spPr>
            <a:xfrm>
              <a:off x="4780033" y="4636407"/>
              <a:ext cx="130194" cy="120225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791924" y="4695197"/>
              <a:ext cx="41797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792764" y="4684208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807717" y="4720239"/>
              <a:ext cx="33930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469746" y="4920391"/>
              <a:ext cx="130134" cy="120165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549255" y="4933423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577839" y="4943511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540907" y="4934744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552798" y="4707868"/>
              <a:ext cx="276121" cy="259727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608165" y="487451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615191" y="4761975"/>
              <a:ext cx="70862" cy="70382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742681" y="4707928"/>
              <a:ext cx="60293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734334" y="4795364"/>
              <a:ext cx="73024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560724" y="4901775"/>
              <a:ext cx="62455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757634" y="4708349"/>
              <a:ext cx="62455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1107510">
            <a:off x="7609289" y="4602880"/>
            <a:ext cx="446641" cy="401302"/>
            <a:chOff x="4880520" y="4627406"/>
            <a:chExt cx="446666" cy="401324"/>
          </a:xfrm>
        </p:grpSpPr>
        <p:sp>
          <p:nvSpPr>
            <p:cNvPr id="130" name="Google Shape;130;p3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8631973" y="3238463"/>
            <a:ext cx="354442" cy="292678"/>
            <a:chOff x="3254260" y="484550"/>
            <a:chExt cx="354442" cy="292678"/>
          </a:xfrm>
        </p:grpSpPr>
        <p:sp>
          <p:nvSpPr>
            <p:cNvPr id="146" name="Google Shape;146;p3"/>
            <p:cNvSpPr/>
            <p:nvPr/>
          </p:nvSpPr>
          <p:spPr>
            <a:xfrm rot="3599942">
              <a:off x="3500391" y="656093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3599942">
              <a:off x="3493228" y="677910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3599942">
              <a:off x="3514716" y="657444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3599942">
              <a:off x="3491618" y="702934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3599942">
              <a:off x="3270522" y="511183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3599942">
              <a:off x="3320840" y="557455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3599942">
              <a:off x="3326426" y="567607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3599942">
              <a:off x="3338406" y="554493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 rot="3599942">
              <a:off x="3319121" y="532578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 rot="3599942">
              <a:off x="3343929" y="536993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 rot="3599942">
              <a:off x="3485044" y="643055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3"/>
          <p:cNvGrpSpPr/>
          <p:nvPr/>
        </p:nvGrpSpPr>
        <p:grpSpPr>
          <a:xfrm>
            <a:off x="1632825" y="246829"/>
            <a:ext cx="332489" cy="217319"/>
            <a:chOff x="3657362" y="522242"/>
            <a:chExt cx="332489" cy="217319"/>
          </a:xfrm>
        </p:grpSpPr>
        <p:sp>
          <p:nvSpPr>
            <p:cNvPr id="158" name="Google Shape;158;p3"/>
            <p:cNvSpPr/>
            <p:nvPr/>
          </p:nvSpPr>
          <p:spPr>
            <a:xfrm>
              <a:off x="3897652" y="522242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894272" y="573061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898526" y="553479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09599" y="599519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657362" y="648706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703579" y="662227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726599" y="671610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704394" y="657973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3712962" y="533664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3726191" y="625978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3887395" y="555985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8672010" y="595600"/>
            <a:ext cx="354442" cy="292678"/>
            <a:chOff x="4493785" y="454288"/>
            <a:chExt cx="354442" cy="292678"/>
          </a:xfrm>
        </p:grpSpPr>
        <p:sp>
          <p:nvSpPr>
            <p:cNvPr id="170" name="Google Shape;170;p3"/>
            <p:cNvSpPr/>
            <p:nvPr/>
          </p:nvSpPr>
          <p:spPr>
            <a:xfrm rot="3599942">
              <a:off x="4739916" y="625830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3599942">
              <a:off x="4732753" y="647648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 rot="3599942">
              <a:off x="4754241" y="627182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 rot="3599942">
              <a:off x="4731143" y="672671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3599942">
              <a:off x="4510047" y="480920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 rot="3599942">
              <a:off x="4560365" y="527193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rot="3599942">
              <a:off x="4565951" y="537344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 rot="3599942">
              <a:off x="4577931" y="524230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3599942">
              <a:off x="4558646" y="502315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3599942">
              <a:off x="4583454" y="506731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 rot="3599942">
              <a:off x="4724569" y="612793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3"/>
          <p:cNvGrpSpPr/>
          <p:nvPr/>
        </p:nvGrpSpPr>
        <p:grpSpPr>
          <a:xfrm rot="6504901">
            <a:off x="4280274" y="237208"/>
            <a:ext cx="446669" cy="401327"/>
            <a:chOff x="3730345" y="-82219"/>
            <a:chExt cx="446666" cy="401324"/>
          </a:xfrm>
        </p:grpSpPr>
        <p:sp>
          <p:nvSpPr>
            <p:cNvPr id="182" name="Google Shape;182;p3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 rot="53098">
              <a:off x="4073110" y="2292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 rot="53098">
              <a:off x="3879526" y="413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 rot="53098">
              <a:off x="3998115" y="765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1923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solidFill>
          <a:srgbClr val="FFFFFF"/>
        </a:solidFill>
        <a:effectLst/>
      </p:bgPr>
    </p:bg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438" name="Google Shape;1438;p19"/>
          <p:cNvSpPr txBox="1">
            <a:spLocks noGrp="1"/>
          </p:cNvSpPr>
          <p:nvPr>
            <p:ph type="subTitle" idx="1"/>
          </p:nvPr>
        </p:nvSpPr>
        <p:spPr>
          <a:xfrm>
            <a:off x="1354236" y="1382675"/>
            <a:ext cx="296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1439" name="Google Shape;1439;p19"/>
          <p:cNvSpPr txBox="1">
            <a:spLocks noGrp="1"/>
          </p:cNvSpPr>
          <p:nvPr>
            <p:ph type="subTitle" idx="2"/>
          </p:nvPr>
        </p:nvSpPr>
        <p:spPr>
          <a:xfrm>
            <a:off x="1354238" y="1603775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440" name="Google Shape;1440;p19"/>
          <p:cNvSpPr txBox="1">
            <a:spLocks noGrp="1"/>
          </p:cNvSpPr>
          <p:nvPr>
            <p:ph type="subTitle" idx="3"/>
          </p:nvPr>
        </p:nvSpPr>
        <p:spPr>
          <a:xfrm>
            <a:off x="4822764" y="1603775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441" name="Google Shape;1441;p19"/>
          <p:cNvSpPr txBox="1">
            <a:spLocks noGrp="1"/>
          </p:cNvSpPr>
          <p:nvPr>
            <p:ph type="subTitle" idx="4"/>
          </p:nvPr>
        </p:nvSpPr>
        <p:spPr>
          <a:xfrm>
            <a:off x="1354238" y="3352100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442" name="Google Shape;1442;p19"/>
          <p:cNvSpPr txBox="1">
            <a:spLocks noGrp="1"/>
          </p:cNvSpPr>
          <p:nvPr>
            <p:ph type="subTitle" idx="5"/>
          </p:nvPr>
        </p:nvSpPr>
        <p:spPr>
          <a:xfrm>
            <a:off x="4822764" y="3352100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443" name="Google Shape;1443;p19"/>
          <p:cNvSpPr txBox="1">
            <a:spLocks noGrp="1"/>
          </p:cNvSpPr>
          <p:nvPr>
            <p:ph type="subTitle" idx="6"/>
          </p:nvPr>
        </p:nvSpPr>
        <p:spPr>
          <a:xfrm>
            <a:off x="1354236" y="3131000"/>
            <a:ext cx="296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1444" name="Google Shape;1444;p19"/>
          <p:cNvSpPr txBox="1">
            <a:spLocks noGrp="1"/>
          </p:cNvSpPr>
          <p:nvPr>
            <p:ph type="subTitle" idx="7"/>
          </p:nvPr>
        </p:nvSpPr>
        <p:spPr>
          <a:xfrm>
            <a:off x="4822761" y="1382675"/>
            <a:ext cx="296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1445" name="Google Shape;1445;p19"/>
          <p:cNvSpPr txBox="1">
            <a:spLocks noGrp="1"/>
          </p:cNvSpPr>
          <p:nvPr>
            <p:ph type="subTitle" idx="8"/>
          </p:nvPr>
        </p:nvSpPr>
        <p:spPr>
          <a:xfrm>
            <a:off x="4822761" y="3131000"/>
            <a:ext cx="296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grpSp>
        <p:nvGrpSpPr>
          <p:cNvPr id="1446" name="Google Shape;1446;p19"/>
          <p:cNvGrpSpPr/>
          <p:nvPr userDrawn="1"/>
        </p:nvGrpSpPr>
        <p:grpSpPr>
          <a:xfrm flipH="1">
            <a:off x="-1180448" y="-2836304"/>
            <a:ext cx="12793741" cy="10993166"/>
            <a:chOff x="-2475848" y="-2836304"/>
            <a:chExt cx="12793741" cy="10993166"/>
          </a:xfrm>
        </p:grpSpPr>
        <p:sp>
          <p:nvSpPr>
            <p:cNvPr id="1447" name="Google Shape;1447;p19"/>
            <p:cNvSpPr/>
            <p:nvPr/>
          </p:nvSpPr>
          <p:spPr>
            <a:xfrm rot="5725307" flipH="1">
              <a:off x="6725107" y="-2562646"/>
              <a:ext cx="3557510" cy="3306718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9"/>
            <p:cNvSpPr/>
            <p:nvPr/>
          </p:nvSpPr>
          <p:spPr>
            <a:xfrm rot="7200104">
              <a:off x="-1933338" y="4136250"/>
              <a:ext cx="3557606" cy="3306808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9" name="Google Shape;1449;p19"/>
            <p:cNvGrpSpPr/>
            <p:nvPr/>
          </p:nvGrpSpPr>
          <p:grpSpPr>
            <a:xfrm rot="-9156199">
              <a:off x="87785" y="3865994"/>
              <a:ext cx="605377" cy="481386"/>
              <a:chOff x="7917675" y="-1178675"/>
              <a:chExt cx="547275" cy="435150"/>
            </a:xfrm>
          </p:grpSpPr>
          <p:sp>
            <p:nvSpPr>
              <p:cNvPr id="1450" name="Google Shape;1450;p19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solidFill>
                <a:srgbClr val="02F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19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solidFill>
                <a:srgbClr val="02F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2" name="Google Shape;1452;p19"/>
            <p:cNvGrpSpPr/>
            <p:nvPr/>
          </p:nvGrpSpPr>
          <p:grpSpPr>
            <a:xfrm rot="1643801">
              <a:off x="8417110" y="708969"/>
              <a:ext cx="605377" cy="481386"/>
              <a:chOff x="7917675" y="-1178675"/>
              <a:chExt cx="547275" cy="435150"/>
            </a:xfrm>
          </p:grpSpPr>
          <p:sp>
            <p:nvSpPr>
              <p:cNvPr id="1453" name="Google Shape;1453;p19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solidFill>
                <a:srgbClr val="02F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19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solidFill>
                <a:srgbClr val="02F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5" name="Google Shape;1455;p19"/>
          <p:cNvGrpSpPr/>
          <p:nvPr/>
        </p:nvGrpSpPr>
        <p:grpSpPr>
          <a:xfrm>
            <a:off x="126566" y="1511683"/>
            <a:ext cx="586657" cy="724937"/>
            <a:chOff x="1655825" y="3009000"/>
            <a:chExt cx="1384604" cy="1710968"/>
          </a:xfrm>
        </p:grpSpPr>
        <p:sp>
          <p:nvSpPr>
            <p:cNvPr id="1456" name="Google Shape;1456;p19"/>
            <p:cNvSpPr/>
            <p:nvPr/>
          </p:nvSpPr>
          <p:spPr>
            <a:xfrm>
              <a:off x="1655825" y="3009000"/>
              <a:ext cx="1384604" cy="1710968"/>
            </a:xfrm>
            <a:custGeom>
              <a:avLst/>
              <a:gdLst/>
              <a:ahLst/>
              <a:cxnLst/>
              <a:rect l="l" t="t" r="r" b="b"/>
              <a:pathLst>
                <a:path w="18561" h="22936" extrusionOk="0">
                  <a:moveTo>
                    <a:pt x="2947" y="0"/>
                  </a:moveTo>
                  <a:lnTo>
                    <a:pt x="2696" y="15"/>
                  </a:lnTo>
                  <a:lnTo>
                    <a:pt x="2431" y="59"/>
                  </a:lnTo>
                  <a:lnTo>
                    <a:pt x="2181" y="133"/>
                  </a:lnTo>
                  <a:lnTo>
                    <a:pt x="1945" y="236"/>
                  </a:lnTo>
                  <a:lnTo>
                    <a:pt x="1724" y="354"/>
                  </a:lnTo>
                  <a:lnTo>
                    <a:pt x="1503" y="487"/>
                  </a:lnTo>
                  <a:lnTo>
                    <a:pt x="1282" y="649"/>
                  </a:lnTo>
                  <a:lnTo>
                    <a:pt x="1091" y="840"/>
                  </a:lnTo>
                  <a:lnTo>
                    <a:pt x="899" y="1032"/>
                  </a:lnTo>
                  <a:lnTo>
                    <a:pt x="737" y="1238"/>
                  </a:lnTo>
                  <a:lnTo>
                    <a:pt x="575" y="1459"/>
                  </a:lnTo>
                  <a:lnTo>
                    <a:pt x="443" y="1694"/>
                  </a:lnTo>
                  <a:lnTo>
                    <a:pt x="325" y="1945"/>
                  </a:lnTo>
                  <a:lnTo>
                    <a:pt x="222" y="2181"/>
                  </a:lnTo>
                  <a:lnTo>
                    <a:pt x="148" y="2446"/>
                  </a:lnTo>
                  <a:lnTo>
                    <a:pt x="89" y="2696"/>
                  </a:lnTo>
                  <a:lnTo>
                    <a:pt x="45" y="2961"/>
                  </a:lnTo>
                  <a:lnTo>
                    <a:pt x="15" y="3226"/>
                  </a:lnTo>
                  <a:lnTo>
                    <a:pt x="1" y="3491"/>
                  </a:lnTo>
                  <a:lnTo>
                    <a:pt x="1" y="3742"/>
                  </a:lnTo>
                  <a:lnTo>
                    <a:pt x="15" y="4007"/>
                  </a:lnTo>
                  <a:lnTo>
                    <a:pt x="30" y="4272"/>
                  </a:lnTo>
                  <a:lnTo>
                    <a:pt x="60" y="4537"/>
                  </a:lnTo>
                  <a:lnTo>
                    <a:pt x="104" y="4802"/>
                  </a:lnTo>
                  <a:lnTo>
                    <a:pt x="163" y="5068"/>
                  </a:lnTo>
                  <a:lnTo>
                    <a:pt x="295" y="5583"/>
                  </a:lnTo>
                  <a:lnTo>
                    <a:pt x="443" y="6099"/>
                  </a:lnTo>
                  <a:lnTo>
                    <a:pt x="619" y="6614"/>
                  </a:lnTo>
                  <a:lnTo>
                    <a:pt x="1017" y="7675"/>
                  </a:lnTo>
                  <a:lnTo>
                    <a:pt x="1429" y="8706"/>
                  </a:lnTo>
                  <a:lnTo>
                    <a:pt x="1857" y="9722"/>
                  </a:lnTo>
                  <a:lnTo>
                    <a:pt x="2328" y="10709"/>
                  </a:lnTo>
                  <a:lnTo>
                    <a:pt x="2578" y="11195"/>
                  </a:lnTo>
                  <a:lnTo>
                    <a:pt x="2829" y="11681"/>
                  </a:lnTo>
                  <a:lnTo>
                    <a:pt x="3079" y="12153"/>
                  </a:lnTo>
                  <a:lnTo>
                    <a:pt x="3359" y="12639"/>
                  </a:lnTo>
                  <a:lnTo>
                    <a:pt x="3639" y="13110"/>
                  </a:lnTo>
                  <a:lnTo>
                    <a:pt x="3934" y="13596"/>
                  </a:lnTo>
                  <a:lnTo>
                    <a:pt x="4228" y="14068"/>
                  </a:lnTo>
                  <a:lnTo>
                    <a:pt x="4552" y="14539"/>
                  </a:lnTo>
                  <a:lnTo>
                    <a:pt x="4876" y="15010"/>
                  </a:lnTo>
                  <a:lnTo>
                    <a:pt x="5245" y="15482"/>
                  </a:lnTo>
                  <a:lnTo>
                    <a:pt x="5642" y="15953"/>
                  </a:lnTo>
                  <a:lnTo>
                    <a:pt x="6055" y="16425"/>
                  </a:lnTo>
                  <a:lnTo>
                    <a:pt x="6894" y="17338"/>
                  </a:lnTo>
                  <a:lnTo>
                    <a:pt x="7690" y="18192"/>
                  </a:lnTo>
                  <a:lnTo>
                    <a:pt x="8043" y="18575"/>
                  </a:lnTo>
                  <a:lnTo>
                    <a:pt x="8426" y="18929"/>
                  </a:lnTo>
                  <a:lnTo>
                    <a:pt x="8795" y="19282"/>
                  </a:lnTo>
                  <a:lnTo>
                    <a:pt x="9192" y="19636"/>
                  </a:lnTo>
                  <a:lnTo>
                    <a:pt x="9575" y="19960"/>
                  </a:lnTo>
                  <a:lnTo>
                    <a:pt x="9988" y="20299"/>
                  </a:lnTo>
                  <a:lnTo>
                    <a:pt x="10798" y="20932"/>
                  </a:lnTo>
                  <a:lnTo>
                    <a:pt x="11416" y="21374"/>
                  </a:lnTo>
                  <a:lnTo>
                    <a:pt x="11755" y="21610"/>
                  </a:lnTo>
                  <a:lnTo>
                    <a:pt x="12094" y="21816"/>
                  </a:lnTo>
                  <a:lnTo>
                    <a:pt x="12448" y="22037"/>
                  </a:lnTo>
                  <a:lnTo>
                    <a:pt x="12801" y="22228"/>
                  </a:lnTo>
                  <a:lnTo>
                    <a:pt x="13169" y="22405"/>
                  </a:lnTo>
                  <a:lnTo>
                    <a:pt x="13552" y="22567"/>
                  </a:lnTo>
                  <a:lnTo>
                    <a:pt x="13935" y="22700"/>
                  </a:lnTo>
                  <a:lnTo>
                    <a:pt x="14318" y="22817"/>
                  </a:lnTo>
                  <a:lnTo>
                    <a:pt x="14701" y="22891"/>
                  </a:lnTo>
                  <a:lnTo>
                    <a:pt x="14893" y="22906"/>
                  </a:lnTo>
                  <a:lnTo>
                    <a:pt x="15099" y="22921"/>
                  </a:lnTo>
                  <a:lnTo>
                    <a:pt x="15290" y="22935"/>
                  </a:lnTo>
                  <a:lnTo>
                    <a:pt x="15482" y="22921"/>
                  </a:lnTo>
                  <a:lnTo>
                    <a:pt x="15673" y="22906"/>
                  </a:lnTo>
                  <a:lnTo>
                    <a:pt x="15865" y="22876"/>
                  </a:lnTo>
                  <a:lnTo>
                    <a:pt x="16071" y="22847"/>
                  </a:lnTo>
                  <a:lnTo>
                    <a:pt x="16263" y="22788"/>
                  </a:lnTo>
                  <a:lnTo>
                    <a:pt x="16454" y="22729"/>
                  </a:lnTo>
                  <a:lnTo>
                    <a:pt x="16646" y="22641"/>
                  </a:lnTo>
                  <a:lnTo>
                    <a:pt x="16764" y="22582"/>
                  </a:lnTo>
                  <a:lnTo>
                    <a:pt x="16881" y="22508"/>
                  </a:lnTo>
                  <a:lnTo>
                    <a:pt x="16984" y="22434"/>
                  </a:lnTo>
                  <a:lnTo>
                    <a:pt x="17102" y="22346"/>
                  </a:lnTo>
                  <a:lnTo>
                    <a:pt x="17309" y="22155"/>
                  </a:lnTo>
                  <a:lnTo>
                    <a:pt x="17500" y="21934"/>
                  </a:lnTo>
                  <a:lnTo>
                    <a:pt x="17677" y="21683"/>
                  </a:lnTo>
                  <a:lnTo>
                    <a:pt x="17839" y="21418"/>
                  </a:lnTo>
                  <a:lnTo>
                    <a:pt x="17986" y="21138"/>
                  </a:lnTo>
                  <a:lnTo>
                    <a:pt x="18119" y="20844"/>
                  </a:lnTo>
                  <a:lnTo>
                    <a:pt x="18237" y="20549"/>
                  </a:lnTo>
                  <a:lnTo>
                    <a:pt x="18325" y="20240"/>
                  </a:lnTo>
                  <a:lnTo>
                    <a:pt x="18413" y="19930"/>
                  </a:lnTo>
                  <a:lnTo>
                    <a:pt x="18472" y="19621"/>
                  </a:lnTo>
                  <a:lnTo>
                    <a:pt x="18516" y="19326"/>
                  </a:lnTo>
                  <a:lnTo>
                    <a:pt x="18546" y="19047"/>
                  </a:lnTo>
                  <a:lnTo>
                    <a:pt x="18561" y="18767"/>
                  </a:lnTo>
                  <a:lnTo>
                    <a:pt x="18561" y="18516"/>
                  </a:lnTo>
                  <a:lnTo>
                    <a:pt x="18531" y="18266"/>
                  </a:lnTo>
                  <a:lnTo>
                    <a:pt x="18502" y="18015"/>
                  </a:lnTo>
                  <a:lnTo>
                    <a:pt x="18457" y="17765"/>
                  </a:lnTo>
                  <a:lnTo>
                    <a:pt x="18399" y="17529"/>
                  </a:lnTo>
                  <a:lnTo>
                    <a:pt x="18340" y="17279"/>
                  </a:lnTo>
                  <a:lnTo>
                    <a:pt x="18251" y="17043"/>
                  </a:lnTo>
                  <a:lnTo>
                    <a:pt x="18163" y="16808"/>
                  </a:lnTo>
                  <a:lnTo>
                    <a:pt x="18074" y="16572"/>
                  </a:lnTo>
                  <a:lnTo>
                    <a:pt x="17971" y="16351"/>
                  </a:lnTo>
                  <a:lnTo>
                    <a:pt x="17854" y="16130"/>
                  </a:lnTo>
                  <a:lnTo>
                    <a:pt x="17603" y="15688"/>
                  </a:lnTo>
                  <a:lnTo>
                    <a:pt x="17323" y="15261"/>
                  </a:lnTo>
                  <a:lnTo>
                    <a:pt x="17029" y="14848"/>
                  </a:lnTo>
                  <a:lnTo>
                    <a:pt x="16705" y="14465"/>
                  </a:lnTo>
                  <a:lnTo>
                    <a:pt x="16366" y="14097"/>
                  </a:lnTo>
                  <a:lnTo>
                    <a:pt x="16012" y="13729"/>
                  </a:lnTo>
                  <a:lnTo>
                    <a:pt x="15659" y="13375"/>
                  </a:lnTo>
                  <a:lnTo>
                    <a:pt x="15276" y="13037"/>
                  </a:lnTo>
                  <a:lnTo>
                    <a:pt x="14908" y="12713"/>
                  </a:lnTo>
                  <a:lnTo>
                    <a:pt x="14127" y="12050"/>
                  </a:lnTo>
                  <a:lnTo>
                    <a:pt x="11284" y="9649"/>
                  </a:lnTo>
                  <a:lnTo>
                    <a:pt x="10901" y="9310"/>
                  </a:lnTo>
                  <a:lnTo>
                    <a:pt x="10518" y="8986"/>
                  </a:lnTo>
                  <a:lnTo>
                    <a:pt x="10164" y="8632"/>
                  </a:lnTo>
                  <a:lnTo>
                    <a:pt x="9811" y="8279"/>
                  </a:lnTo>
                  <a:lnTo>
                    <a:pt x="9619" y="8043"/>
                  </a:lnTo>
                  <a:lnTo>
                    <a:pt x="9428" y="7793"/>
                  </a:lnTo>
                  <a:lnTo>
                    <a:pt x="9251" y="7542"/>
                  </a:lnTo>
                  <a:lnTo>
                    <a:pt x="9089" y="7292"/>
                  </a:lnTo>
                  <a:lnTo>
                    <a:pt x="8780" y="6762"/>
                  </a:lnTo>
                  <a:lnTo>
                    <a:pt x="8485" y="6231"/>
                  </a:lnTo>
                  <a:lnTo>
                    <a:pt x="7925" y="5127"/>
                  </a:lnTo>
                  <a:lnTo>
                    <a:pt x="7646" y="4567"/>
                  </a:lnTo>
                  <a:lnTo>
                    <a:pt x="7366" y="4037"/>
                  </a:lnTo>
                  <a:lnTo>
                    <a:pt x="7174" y="3712"/>
                  </a:lnTo>
                  <a:lnTo>
                    <a:pt x="6983" y="3388"/>
                  </a:lnTo>
                  <a:lnTo>
                    <a:pt x="6776" y="3079"/>
                  </a:lnTo>
                  <a:lnTo>
                    <a:pt x="6570" y="2784"/>
                  </a:lnTo>
                  <a:lnTo>
                    <a:pt x="6364" y="2475"/>
                  </a:lnTo>
                  <a:lnTo>
                    <a:pt x="6128" y="2181"/>
                  </a:lnTo>
                  <a:lnTo>
                    <a:pt x="5907" y="1901"/>
                  </a:lnTo>
                  <a:lnTo>
                    <a:pt x="5672" y="1621"/>
                  </a:lnTo>
                  <a:lnTo>
                    <a:pt x="5421" y="1341"/>
                  </a:lnTo>
                  <a:lnTo>
                    <a:pt x="5141" y="1061"/>
                  </a:lnTo>
                  <a:lnTo>
                    <a:pt x="4862" y="811"/>
                  </a:lnTo>
                  <a:lnTo>
                    <a:pt x="4567" y="575"/>
                  </a:lnTo>
                  <a:lnTo>
                    <a:pt x="4405" y="472"/>
                  </a:lnTo>
                  <a:lnTo>
                    <a:pt x="4258" y="369"/>
                  </a:lnTo>
                  <a:lnTo>
                    <a:pt x="4096" y="280"/>
                  </a:lnTo>
                  <a:lnTo>
                    <a:pt x="3919" y="207"/>
                  </a:lnTo>
                  <a:lnTo>
                    <a:pt x="3757" y="133"/>
                  </a:lnTo>
                  <a:lnTo>
                    <a:pt x="3580" y="89"/>
                  </a:lnTo>
                  <a:lnTo>
                    <a:pt x="3389" y="45"/>
                  </a:lnTo>
                  <a:lnTo>
                    <a:pt x="3212" y="15"/>
                  </a:lnTo>
                  <a:lnTo>
                    <a:pt x="29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9"/>
            <p:cNvSpPr/>
            <p:nvPr/>
          </p:nvSpPr>
          <p:spPr>
            <a:xfrm>
              <a:off x="1655825" y="3009000"/>
              <a:ext cx="1384604" cy="1710968"/>
            </a:xfrm>
            <a:custGeom>
              <a:avLst/>
              <a:gdLst/>
              <a:ahLst/>
              <a:cxnLst/>
              <a:rect l="l" t="t" r="r" b="b"/>
              <a:pathLst>
                <a:path w="18561" h="22936" fill="none" extrusionOk="0">
                  <a:moveTo>
                    <a:pt x="10798" y="20932"/>
                  </a:moveTo>
                  <a:lnTo>
                    <a:pt x="10798" y="20932"/>
                  </a:lnTo>
                  <a:lnTo>
                    <a:pt x="9988" y="20299"/>
                  </a:lnTo>
                  <a:lnTo>
                    <a:pt x="9575" y="19960"/>
                  </a:lnTo>
                  <a:lnTo>
                    <a:pt x="9192" y="19636"/>
                  </a:lnTo>
                  <a:lnTo>
                    <a:pt x="8795" y="19282"/>
                  </a:lnTo>
                  <a:lnTo>
                    <a:pt x="8426" y="18929"/>
                  </a:lnTo>
                  <a:lnTo>
                    <a:pt x="8043" y="18575"/>
                  </a:lnTo>
                  <a:lnTo>
                    <a:pt x="7690" y="18192"/>
                  </a:lnTo>
                  <a:lnTo>
                    <a:pt x="7690" y="18192"/>
                  </a:lnTo>
                  <a:lnTo>
                    <a:pt x="6894" y="17338"/>
                  </a:lnTo>
                  <a:lnTo>
                    <a:pt x="6055" y="16425"/>
                  </a:lnTo>
                  <a:lnTo>
                    <a:pt x="5642" y="15953"/>
                  </a:lnTo>
                  <a:lnTo>
                    <a:pt x="5245" y="15482"/>
                  </a:lnTo>
                  <a:lnTo>
                    <a:pt x="4876" y="15010"/>
                  </a:lnTo>
                  <a:lnTo>
                    <a:pt x="4552" y="14539"/>
                  </a:lnTo>
                  <a:lnTo>
                    <a:pt x="4552" y="14539"/>
                  </a:lnTo>
                  <a:lnTo>
                    <a:pt x="4228" y="14068"/>
                  </a:lnTo>
                  <a:lnTo>
                    <a:pt x="3934" y="13596"/>
                  </a:lnTo>
                  <a:lnTo>
                    <a:pt x="3639" y="13110"/>
                  </a:lnTo>
                  <a:lnTo>
                    <a:pt x="3359" y="12639"/>
                  </a:lnTo>
                  <a:lnTo>
                    <a:pt x="3079" y="12153"/>
                  </a:lnTo>
                  <a:lnTo>
                    <a:pt x="2829" y="11681"/>
                  </a:lnTo>
                  <a:lnTo>
                    <a:pt x="2578" y="11195"/>
                  </a:lnTo>
                  <a:lnTo>
                    <a:pt x="2328" y="10709"/>
                  </a:lnTo>
                  <a:lnTo>
                    <a:pt x="1857" y="9722"/>
                  </a:lnTo>
                  <a:lnTo>
                    <a:pt x="1429" y="8706"/>
                  </a:lnTo>
                  <a:lnTo>
                    <a:pt x="1017" y="7675"/>
                  </a:lnTo>
                  <a:lnTo>
                    <a:pt x="619" y="6614"/>
                  </a:lnTo>
                  <a:lnTo>
                    <a:pt x="619" y="6614"/>
                  </a:lnTo>
                  <a:lnTo>
                    <a:pt x="443" y="6099"/>
                  </a:lnTo>
                  <a:lnTo>
                    <a:pt x="295" y="5583"/>
                  </a:lnTo>
                  <a:lnTo>
                    <a:pt x="163" y="5068"/>
                  </a:lnTo>
                  <a:lnTo>
                    <a:pt x="104" y="4802"/>
                  </a:lnTo>
                  <a:lnTo>
                    <a:pt x="60" y="4537"/>
                  </a:lnTo>
                  <a:lnTo>
                    <a:pt x="30" y="4272"/>
                  </a:lnTo>
                  <a:lnTo>
                    <a:pt x="15" y="4007"/>
                  </a:lnTo>
                  <a:lnTo>
                    <a:pt x="1" y="3742"/>
                  </a:lnTo>
                  <a:lnTo>
                    <a:pt x="1" y="3491"/>
                  </a:lnTo>
                  <a:lnTo>
                    <a:pt x="15" y="3226"/>
                  </a:lnTo>
                  <a:lnTo>
                    <a:pt x="45" y="2961"/>
                  </a:lnTo>
                  <a:lnTo>
                    <a:pt x="89" y="2696"/>
                  </a:lnTo>
                  <a:lnTo>
                    <a:pt x="148" y="2446"/>
                  </a:lnTo>
                  <a:lnTo>
                    <a:pt x="148" y="2446"/>
                  </a:lnTo>
                  <a:lnTo>
                    <a:pt x="222" y="2181"/>
                  </a:lnTo>
                  <a:lnTo>
                    <a:pt x="325" y="1945"/>
                  </a:lnTo>
                  <a:lnTo>
                    <a:pt x="443" y="1694"/>
                  </a:lnTo>
                  <a:lnTo>
                    <a:pt x="575" y="1459"/>
                  </a:lnTo>
                  <a:lnTo>
                    <a:pt x="737" y="1238"/>
                  </a:lnTo>
                  <a:lnTo>
                    <a:pt x="899" y="1032"/>
                  </a:lnTo>
                  <a:lnTo>
                    <a:pt x="1091" y="840"/>
                  </a:lnTo>
                  <a:lnTo>
                    <a:pt x="1282" y="649"/>
                  </a:lnTo>
                  <a:lnTo>
                    <a:pt x="1503" y="487"/>
                  </a:lnTo>
                  <a:lnTo>
                    <a:pt x="1724" y="354"/>
                  </a:lnTo>
                  <a:lnTo>
                    <a:pt x="1945" y="236"/>
                  </a:lnTo>
                  <a:lnTo>
                    <a:pt x="2181" y="133"/>
                  </a:lnTo>
                  <a:lnTo>
                    <a:pt x="2431" y="59"/>
                  </a:lnTo>
                  <a:lnTo>
                    <a:pt x="2696" y="15"/>
                  </a:lnTo>
                  <a:lnTo>
                    <a:pt x="2947" y="0"/>
                  </a:lnTo>
                  <a:lnTo>
                    <a:pt x="3212" y="15"/>
                  </a:lnTo>
                  <a:lnTo>
                    <a:pt x="3212" y="15"/>
                  </a:lnTo>
                  <a:lnTo>
                    <a:pt x="3389" y="45"/>
                  </a:lnTo>
                  <a:lnTo>
                    <a:pt x="3580" y="89"/>
                  </a:lnTo>
                  <a:lnTo>
                    <a:pt x="3757" y="133"/>
                  </a:lnTo>
                  <a:lnTo>
                    <a:pt x="3919" y="207"/>
                  </a:lnTo>
                  <a:lnTo>
                    <a:pt x="4096" y="280"/>
                  </a:lnTo>
                  <a:lnTo>
                    <a:pt x="4258" y="369"/>
                  </a:lnTo>
                  <a:lnTo>
                    <a:pt x="4405" y="472"/>
                  </a:lnTo>
                  <a:lnTo>
                    <a:pt x="4567" y="575"/>
                  </a:lnTo>
                  <a:lnTo>
                    <a:pt x="4862" y="811"/>
                  </a:lnTo>
                  <a:lnTo>
                    <a:pt x="5141" y="1061"/>
                  </a:lnTo>
                  <a:lnTo>
                    <a:pt x="5421" y="1341"/>
                  </a:lnTo>
                  <a:lnTo>
                    <a:pt x="5672" y="1621"/>
                  </a:lnTo>
                  <a:lnTo>
                    <a:pt x="5672" y="1621"/>
                  </a:lnTo>
                  <a:lnTo>
                    <a:pt x="5907" y="1901"/>
                  </a:lnTo>
                  <a:lnTo>
                    <a:pt x="6128" y="2181"/>
                  </a:lnTo>
                  <a:lnTo>
                    <a:pt x="6364" y="2475"/>
                  </a:lnTo>
                  <a:lnTo>
                    <a:pt x="6570" y="2784"/>
                  </a:lnTo>
                  <a:lnTo>
                    <a:pt x="6776" y="3079"/>
                  </a:lnTo>
                  <a:lnTo>
                    <a:pt x="6983" y="3388"/>
                  </a:lnTo>
                  <a:lnTo>
                    <a:pt x="7174" y="3712"/>
                  </a:lnTo>
                  <a:lnTo>
                    <a:pt x="7366" y="4037"/>
                  </a:lnTo>
                  <a:lnTo>
                    <a:pt x="7366" y="4037"/>
                  </a:lnTo>
                  <a:lnTo>
                    <a:pt x="7646" y="4567"/>
                  </a:lnTo>
                  <a:lnTo>
                    <a:pt x="7925" y="5127"/>
                  </a:lnTo>
                  <a:lnTo>
                    <a:pt x="8485" y="6231"/>
                  </a:lnTo>
                  <a:lnTo>
                    <a:pt x="8780" y="6762"/>
                  </a:lnTo>
                  <a:lnTo>
                    <a:pt x="9089" y="7292"/>
                  </a:lnTo>
                  <a:lnTo>
                    <a:pt x="9251" y="7542"/>
                  </a:lnTo>
                  <a:lnTo>
                    <a:pt x="9428" y="7793"/>
                  </a:lnTo>
                  <a:lnTo>
                    <a:pt x="9619" y="8043"/>
                  </a:lnTo>
                  <a:lnTo>
                    <a:pt x="9811" y="8279"/>
                  </a:lnTo>
                  <a:lnTo>
                    <a:pt x="9811" y="8279"/>
                  </a:lnTo>
                  <a:lnTo>
                    <a:pt x="10164" y="8632"/>
                  </a:lnTo>
                  <a:lnTo>
                    <a:pt x="10518" y="8986"/>
                  </a:lnTo>
                  <a:lnTo>
                    <a:pt x="10901" y="9310"/>
                  </a:lnTo>
                  <a:lnTo>
                    <a:pt x="11284" y="9649"/>
                  </a:lnTo>
                  <a:lnTo>
                    <a:pt x="11284" y="9649"/>
                  </a:lnTo>
                  <a:lnTo>
                    <a:pt x="14127" y="12050"/>
                  </a:lnTo>
                  <a:lnTo>
                    <a:pt x="14127" y="12050"/>
                  </a:lnTo>
                  <a:lnTo>
                    <a:pt x="14908" y="12713"/>
                  </a:lnTo>
                  <a:lnTo>
                    <a:pt x="15276" y="13037"/>
                  </a:lnTo>
                  <a:lnTo>
                    <a:pt x="15659" y="13375"/>
                  </a:lnTo>
                  <a:lnTo>
                    <a:pt x="16012" y="13729"/>
                  </a:lnTo>
                  <a:lnTo>
                    <a:pt x="16366" y="14097"/>
                  </a:lnTo>
                  <a:lnTo>
                    <a:pt x="16705" y="14465"/>
                  </a:lnTo>
                  <a:lnTo>
                    <a:pt x="17029" y="14848"/>
                  </a:lnTo>
                  <a:lnTo>
                    <a:pt x="17029" y="14848"/>
                  </a:lnTo>
                  <a:lnTo>
                    <a:pt x="17323" y="15261"/>
                  </a:lnTo>
                  <a:lnTo>
                    <a:pt x="17603" y="15688"/>
                  </a:lnTo>
                  <a:lnTo>
                    <a:pt x="17854" y="16130"/>
                  </a:lnTo>
                  <a:lnTo>
                    <a:pt x="17971" y="16351"/>
                  </a:lnTo>
                  <a:lnTo>
                    <a:pt x="18074" y="16572"/>
                  </a:lnTo>
                  <a:lnTo>
                    <a:pt x="18163" y="16808"/>
                  </a:lnTo>
                  <a:lnTo>
                    <a:pt x="18251" y="17043"/>
                  </a:lnTo>
                  <a:lnTo>
                    <a:pt x="18340" y="17279"/>
                  </a:lnTo>
                  <a:lnTo>
                    <a:pt x="18399" y="17529"/>
                  </a:lnTo>
                  <a:lnTo>
                    <a:pt x="18457" y="17765"/>
                  </a:lnTo>
                  <a:lnTo>
                    <a:pt x="18502" y="18015"/>
                  </a:lnTo>
                  <a:lnTo>
                    <a:pt x="18531" y="18266"/>
                  </a:lnTo>
                  <a:lnTo>
                    <a:pt x="18561" y="18516"/>
                  </a:lnTo>
                  <a:lnTo>
                    <a:pt x="18561" y="18516"/>
                  </a:lnTo>
                  <a:lnTo>
                    <a:pt x="18561" y="18767"/>
                  </a:lnTo>
                  <a:lnTo>
                    <a:pt x="18546" y="19047"/>
                  </a:lnTo>
                  <a:lnTo>
                    <a:pt x="18516" y="19326"/>
                  </a:lnTo>
                  <a:lnTo>
                    <a:pt x="18472" y="19621"/>
                  </a:lnTo>
                  <a:lnTo>
                    <a:pt x="18413" y="19930"/>
                  </a:lnTo>
                  <a:lnTo>
                    <a:pt x="18325" y="20240"/>
                  </a:lnTo>
                  <a:lnTo>
                    <a:pt x="18237" y="20549"/>
                  </a:lnTo>
                  <a:lnTo>
                    <a:pt x="18119" y="20844"/>
                  </a:lnTo>
                  <a:lnTo>
                    <a:pt x="17986" y="21138"/>
                  </a:lnTo>
                  <a:lnTo>
                    <a:pt x="17839" y="21418"/>
                  </a:lnTo>
                  <a:lnTo>
                    <a:pt x="17677" y="21683"/>
                  </a:lnTo>
                  <a:lnTo>
                    <a:pt x="17500" y="21934"/>
                  </a:lnTo>
                  <a:lnTo>
                    <a:pt x="17309" y="22155"/>
                  </a:lnTo>
                  <a:lnTo>
                    <a:pt x="17102" y="22346"/>
                  </a:lnTo>
                  <a:lnTo>
                    <a:pt x="16984" y="22434"/>
                  </a:lnTo>
                  <a:lnTo>
                    <a:pt x="16881" y="22508"/>
                  </a:lnTo>
                  <a:lnTo>
                    <a:pt x="16764" y="22582"/>
                  </a:lnTo>
                  <a:lnTo>
                    <a:pt x="16646" y="22641"/>
                  </a:lnTo>
                  <a:lnTo>
                    <a:pt x="16646" y="22641"/>
                  </a:lnTo>
                  <a:lnTo>
                    <a:pt x="16454" y="22729"/>
                  </a:lnTo>
                  <a:lnTo>
                    <a:pt x="16263" y="22788"/>
                  </a:lnTo>
                  <a:lnTo>
                    <a:pt x="16071" y="22847"/>
                  </a:lnTo>
                  <a:lnTo>
                    <a:pt x="15865" y="22876"/>
                  </a:lnTo>
                  <a:lnTo>
                    <a:pt x="15673" y="22906"/>
                  </a:lnTo>
                  <a:lnTo>
                    <a:pt x="15482" y="22921"/>
                  </a:lnTo>
                  <a:lnTo>
                    <a:pt x="15290" y="22935"/>
                  </a:lnTo>
                  <a:lnTo>
                    <a:pt x="15099" y="22921"/>
                  </a:lnTo>
                  <a:lnTo>
                    <a:pt x="14893" y="22906"/>
                  </a:lnTo>
                  <a:lnTo>
                    <a:pt x="14701" y="22891"/>
                  </a:lnTo>
                  <a:lnTo>
                    <a:pt x="14318" y="22817"/>
                  </a:lnTo>
                  <a:lnTo>
                    <a:pt x="13935" y="22700"/>
                  </a:lnTo>
                  <a:lnTo>
                    <a:pt x="13552" y="22567"/>
                  </a:lnTo>
                  <a:lnTo>
                    <a:pt x="13169" y="22405"/>
                  </a:lnTo>
                  <a:lnTo>
                    <a:pt x="12801" y="22228"/>
                  </a:lnTo>
                  <a:lnTo>
                    <a:pt x="12448" y="22037"/>
                  </a:lnTo>
                  <a:lnTo>
                    <a:pt x="12094" y="21816"/>
                  </a:lnTo>
                  <a:lnTo>
                    <a:pt x="11755" y="21610"/>
                  </a:lnTo>
                  <a:lnTo>
                    <a:pt x="11416" y="21374"/>
                  </a:lnTo>
                  <a:lnTo>
                    <a:pt x="10798" y="20932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9"/>
            <p:cNvSpPr/>
            <p:nvPr/>
          </p:nvSpPr>
          <p:spPr>
            <a:xfrm>
              <a:off x="1854701" y="3023248"/>
              <a:ext cx="1114337" cy="1574753"/>
            </a:xfrm>
            <a:custGeom>
              <a:avLst/>
              <a:gdLst/>
              <a:ahLst/>
              <a:cxnLst/>
              <a:rect l="l" t="t" r="r" b="b"/>
              <a:pathLst>
                <a:path w="14938" h="21110" extrusionOk="0">
                  <a:moveTo>
                    <a:pt x="45" y="1"/>
                  </a:moveTo>
                  <a:lnTo>
                    <a:pt x="30" y="16"/>
                  </a:lnTo>
                  <a:lnTo>
                    <a:pt x="1" y="30"/>
                  </a:lnTo>
                  <a:lnTo>
                    <a:pt x="1" y="60"/>
                  </a:lnTo>
                  <a:lnTo>
                    <a:pt x="1" y="75"/>
                  </a:lnTo>
                  <a:lnTo>
                    <a:pt x="89" y="546"/>
                  </a:lnTo>
                  <a:lnTo>
                    <a:pt x="192" y="988"/>
                  </a:lnTo>
                  <a:lnTo>
                    <a:pt x="325" y="1445"/>
                  </a:lnTo>
                  <a:lnTo>
                    <a:pt x="472" y="1886"/>
                  </a:lnTo>
                  <a:lnTo>
                    <a:pt x="649" y="2314"/>
                  </a:lnTo>
                  <a:lnTo>
                    <a:pt x="840" y="2741"/>
                  </a:lnTo>
                  <a:lnTo>
                    <a:pt x="1061" y="3153"/>
                  </a:lnTo>
                  <a:lnTo>
                    <a:pt x="1297" y="3566"/>
                  </a:lnTo>
                  <a:lnTo>
                    <a:pt x="1547" y="3949"/>
                  </a:lnTo>
                  <a:lnTo>
                    <a:pt x="1813" y="4332"/>
                  </a:lnTo>
                  <a:lnTo>
                    <a:pt x="2092" y="4700"/>
                  </a:lnTo>
                  <a:lnTo>
                    <a:pt x="2402" y="5053"/>
                  </a:lnTo>
                  <a:lnTo>
                    <a:pt x="2726" y="5407"/>
                  </a:lnTo>
                  <a:lnTo>
                    <a:pt x="3050" y="5731"/>
                  </a:lnTo>
                  <a:lnTo>
                    <a:pt x="3403" y="6040"/>
                  </a:lnTo>
                  <a:lnTo>
                    <a:pt x="3772" y="6320"/>
                  </a:lnTo>
                  <a:lnTo>
                    <a:pt x="4287" y="6703"/>
                  </a:lnTo>
                  <a:lnTo>
                    <a:pt x="4700" y="7027"/>
                  </a:lnTo>
                  <a:lnTo>
                    <a:pt x="4862" y="7189"/>
                  </a:lnTo>
                  <a:lnTo>
                    <a:pt x="5024" y="7337"/>
                  </a:lnTo>
                  <a:lnTo>
                    <a:pt x="5156" y="7499"/>
                  </a:lnTo>
                  <a:lnTo>
                    <a:pt x="5274" y="7661"/>
                  </a:lnTo>
                  <a:lnTo>
                    <a:pt x="5377" y="7823"/>
                  </a:lnTo>
                  <a:lnTo>
                    <a:pt x="5466" y="7999"/>
                  </a:lnTo>
                  <a:lnTo>
                    <a:pt x="5554" y="8206"/>
                  </a:lnTo>
                  <a:lnTo>
                    <a:pt x="5628" y="8427"/>
                  </a:lnTo>
                  <a:lnTo>
                    <a:pt x="5701" y="8662"/>
                  </a:lnTo>
                  <a:lnTo>
                    <a:pt x="5760" y="8927"/>
                  </a:lnTo>
                  <a:lnTo>
                    <a:pt x="5893" y="9561"/>
                  </a:lnTo>
                  <a:lnTo>
                    <a:pt x="5937" y="9767"/>
                  </a:lnTo>
                  <a:lnTo>
                    <a:pt x="5981" y="9973"/>
                  </a:lnTo>
                  <a:lnTo>
                    <a:pt x="6055" y="10165"/>
                  </a:lnTo>
                  <a:lnTo>
                    <a:pt x="6129" y="10356"/>
                  </a:lnTo>
                  <a:lnTo>
                    <a:pt x="6291" y="10739"/>
                  </a:lnTo>
                  <a:lnTo>
                    <a:pt x="6482" y="11107"/>
                  </a:lnTo>
                  <a:lnTo>
                    <a:pt x="6703" y="11476"/>
                  </a:lnTo>
                  <a:lnTo>
                    <a:pt x="6939" y="11815"/>
                  </a:lnTo>
                  <a:lnTo>
                    <a:pt x="7174" y="12153"/>
                  </a:lnTo>
                  <a:lnTo>
                    <a:pt x="7425" y="12492"/>
                  </a:lnTo>
                  <a:lnTo>
                    <a:pt x="7926" y="13155"/>
                  </a:lnTo>
                  <a:lnTo>
                    <a:pt x="8426" y="13803"/>
                  </a:lnTo>
                  <a:lnTo>
                    <a:pt x="8957" y="14436"/>
                  </a:lnTo>
                  <a:lnTo>
                    <a:pt x="9222" y="14746"/>
                  </a:lnTo>
                  <a:lnTo>
                    <a:pt x="9502" y="15055"/>
                  </a:lnTo>
                  <a:lnTo>
                    <a:pt x="9723" y="15276"/>
                  </a:lnTo>
                  <a:lnTo>
                    <a:pt x="9944" y="15482"/>
                  </a:lnTo>
                  <a:lnTo>
                    <a:pt x="10179" y="15689"/>
                  </a:lnTo>
                  <a:lnTo>
                    <a:pt x="10415" y="15895"/>
                  </a:lnTo>
                  <a:lnTo>
                    <a:pt x="10901" y="16278"/>
                  </a:lnTo>
                  <a:lnTo>
                    <a:pt x="11387" y="16646"/>
                  </a:lnTo>
                  <a:lnTo>
                    <a:pt x="11888" y="17014"/>
                  </a:lnTo>
                  <a:lnTo>
                    <a:pt x="12374" y="17397"/>
                  </a:lnTo>
                  <a:lnTo>
                    <a:pt x="12831" y="17795"/>
                  </a:lnTo>
                  <a:lnTo>
                    <a:pt x="13066" y="18016"/>
                  </a:lnTo>
                  <a:lnTo>
                    <a:pt x="13273" y="18237"/>
                  </a:lnTo>
                  <a:lnTo>
                    <a:pt x="13479" y="18458"/>
                  </a:lnTo>
                  <a:lnTo>
                    <a:pt x="13670" y="18693"/>
                  </a:lnTo>
                  <a:lnTo>
                    <a:pt x="13862" y="18929"/>
                  </a:lnTo>
                  <a:lnTo>
                    <a:pt x="14024" y="19194"/>
                  </a:lnTo>
                  <a:lnTo>
                    <a:pt x="14142" y="19415"/>
                  </a:lnTo>
                  <a:lnTo>
                    <a:pt x="14260" y="19636"/>
                  </a:lnTo>
                  <a:lnTo>
                    <a:pt x="14363" y="19872"/>
                  </a:lnTo>
                  <a:lnTo>
                    <a:pt x="14466" y="20108"/>
                  </a:lnTo>
                  <a:lnTo>
                    <a:pt x="14643" y="20579"/>
                  </a:lnTo>
                  <a:lnTo>
                    <a:pt x="14805" y="21065"/>
                  </a:lnTo>
                  <a:lnTo>
                    <a:pt x="14819" y="21095"/>
                  </a:lnTo>
                  <a:lnTo>
                    <a:pt x="14834" y="21109"/>
                  </a:lnTo>
                  <a:lnTo>
                    <a:pt x="14893" y="21109"/>
                  </a:lnTo>
                  <a:lnTo>
                    <a:pt x="14908" y="21095"/>
                  </a:lnTo>
                  <a:lnTo>
                    <a:pt x="14922" y="21080"/>
                  </a:lnTo>
                  <a:lnTo>
                    <a:pt x="14937" y="21050"/>
                  </a:lnTo>
                  <a:lnTo>
                    <a:pt x="14937" y="21036"/>
                  </a:lnTo>
                  <a:lnTo>
                    <a:pt x="14760" y="20520"/>
                  </a:lnTo>
                  <a:lnTo>
                    <a:pt x="14569" y="20004"/>
                  </a:lnTo>
                  <a:lnTo>
                    <a:pt x="14466" y="19754"/>
                  </a:lnTo>
                  <a:lnTo>
                    <a:pt x="14363" y="19504"/>
                  </a:lnTo>
                  <a:lnTo>
                    <a:pt x="14230" y="19253"/>
                  </a:lnTo>
                  <a:lnTo>
                    <a:pt x="14098" y="19018"/>
                  </a:lnTo>
                  <a:lnTo>
                    <a:pt x="13891" y="18708"/>
                  </a:lnTo>
                  <a:lnTo>
                    <a:pt x="13656" y="18399"/>
                  </a:lnTo>
                  <a:lnTo>
                    <a:pt x="13405" y="18119"/>
                  </a:lnTo>
                  <a:lnTo>
                    <a:pt x="13140" y="17839"/>
                  </a:lnTo>
                  <a:lnTo>
                    <a:pt x="12860" y="17589"/>
                  </a:lnTo>
                  <a:lnTo>
                    <a:pt x="12580" y="17338"/>
                  </a:lnTo>
                  <a:lnTo>
                    <a:pt x="11991" y="16867"/>
                  </a:lnTo>
                  <a:lnTo>
                    <a:pt x="11387" y="16396"/>
                  </a:lnTo>
                  <a:lnTo>
                    <a:pt x="10783" y="15924"/>
                  </a:lnTo>
                  <a:lnTo>
                    <a:pt x="10489" y="15689"/>
                  </a:lnTo>
                  <a:lnTo>
                    <a:pt x="10194" y="15438"/>
                  </a:lnTo>
                  <a:lnTo>
                    <a:pt x="9929" y="15173"/>
                  </a:lnTo>
                  <a:lnTo>
                    <a:pt x="9664" y="14908"/>
                  </a:lnTo>
                  <a:lnTo>
                    <a:pt x="9384" y="14613"/>
                  </a:lnTo>
                  <a:lnTo>
                    <a:pt x="9104" y="14304"/>
                  </a:lnTo>
                  <a:lnTo>
                    <a:pt x="8588" y="13671"/>
                  </a:lnTo>
                  <a:lnTo>
                    <a:pt x="8088" y="13022"/>
                  </a:lnTo>
                  <a:lnTo>
                    <a:pt x="7602" y="12360"/>
                  </a:lnTo>
                  <a:lnTo>
                    <a:pt x="7189" y="11785"/>
                  </a:lnTo>
                  <a:lnTo>
                    <a:pt x="6983" y="11490"/>
                  </a:lnTo>
                  <a:lnTo>
                    <a:pt x="6791" y="11196"/>
                  </a:lnTo>
                  <a:lnTo>
                    <a:pt x="6615" y="10887"/>
                  </a:lnTo>
                  <a:lnTo>
                    <a:pt x="6453" y="10562"/>
                  </a:lnTo>
                  <a:lnTo>
                    <a:pt x="6320" y="10238"/>
                  </a:lnTo>
                  <a:lnTo>
                    <a:pt x="6202" y="9914"/>
                  </a:lnTo>
                  <a:lnTo>
                    <a:pt x="6129" y="9605"/>
                  </a:lnTo>
                  <a:lnTo>
                    <a:pt x="6055" y="9310"/>
                  </a:lnTo>
                  <a:lnTo>
                    <a:pt x="5937" y="8706"/>
                  </a:lnTo>
                  <a:lnTo>
                    <a:pt x="5893" y="8500"/>
                  </a:lnTo>
                  <a:lnTo>
                    <a:pt x="5819" y="8294"/>
                  </a:lnTo>
                  <a:lnTo>
                    <a:pt x="5760" y="8103"/>
                  </a:lnTo>
                  <a:lnTo>
                    <a:pt x="5672" y="7896"/>
                  </a:lnTo>
                  <a:lnTo>
                    <a:pt x="5569" y="7720"/>
                  </a:lnTo>
                  <a:lnTo>
                    <a:pt x="5451" y="7528"/>
                  </a:lnTo>
                  <a:lnTo>
                    <a:pt x="5333" y="7366"/>
                  </a:lnTo>
                  <a:lnTo>
                    <a:pt x="5186" y="7204"/>
                  </a:lnTo>
                  <a:lnTo>
                    <a:pt x="4980" y="7012"/>
                  </a:lnTo>
                  <a:lnTo>
                    <a:pt x="4773" y="6821"/>
                  </a:lnTo>
                  <a:lnTo>
                    <a:pt x="4552" y="6644"/>
                  </a:lnTo>
                  <a:lnTo>
                    <a:pt x="4331" y="6467"/>
                  </a:lnTo>
                  <a:lnTo>
                    <a:pt x="3875" y="6129"/>
                  </a:lnTo>
                  <a:lnTo>
                    <a:pt x="3639" y="5952"/>
                  </a:lnTo>
                  <a:lnTo>
                    <a:pt x="3418" y="5775"/>
                  </a:lnTo>
                  <a:lnTo>
                    <a:pt x="3109" y="5495"/>
                  </a:lnTo>
                  <a:lnTo>
                    <a:pt x="2814" y="5201"/>
                  </a:lnTo>
                  <a:lnTo>
                    <a:pt x="2520" y="4891"/>
                  </a:lnTo>
                  <a:lnTo>
                    <a:pt x="2240" y="4582"/>
                  </a:lnTo>
                  <a:lnTo>
                    <a:pt x="1989" y="4243"/>
                  </a:lnTo>
                  <a:lnTo>
                    <a:pt x="1739" y="3904"/>
                  </a:lnTo>
                  <a:lnTo>
                    <a:pt x="1503" y="3551"/>
                  </a:lnTo>
                  <a:lnTo>
                    <a:pt x="1282" y="3197"/>
                  </a:lnTo>
                  <a:lnTo>
                    <a:pt x="1091" y="2829"/>
                  </a:lnTo>
                  <a:lnTo>
                    <a:pt x="899" y="2446"/>
                  </a:lnTo>
                  <a:lnTo>
                    <a:pt x="737" y="2063"/>
                  </a:lnTo>
                  <a:lnTo>
                    <a:pt x="575" y="1680"/>
                  </a:lnTo>
                  <a:lnTo>
                    <a:pt x="443" y="1282"/>
                  </a:lnTo>
                  <a:lnTo>
                    <a:pt x="325" y="885"/>
                  </a:lnTo>
                  <a:lnTo>
                    <a:pt x="222" y="472"/>
                  </a:lnTo>
                  <a:lnTo>
                    <a:pt x="133" y="60"/>
                  </a:lnTo>
                  <a:lnTo>
                    <a:pt x="119" y="30"/>
                  </a:lnTo>
                  <a:lnTo>
                    <a:pt x="104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9"/>
            <p:cNvSpPr/>
            <p:nvPr/>
          </p:nvSpPr>
          <p:spPr>
            <a:xfrm>
              <a:off x="1854701" y="3023248"/>
              <a:ext cx="1114337" cy="1574753"/>
            </a:xfrm>
            <a:custGeom>
              <a:avLst/>
              <a:gdLst/>
              <a:ahLst/>
              <a:cxnLst/>
              <a:rect l="l" t="t" r="r" b="b"/>
              <a:pathLst>
                <a:path w="14938" h="21110" fill="none" extrusionOk="0">
                  <a:moveTo>
                    <a:pt x="14805" y="21065"/>
                  </a:moveTo>
                  <a:lnTo>
                    <a:pt x="14805" y="21065"/>
                  </a:lnTo>
                  <a:lnTo>
                    <a:pt x="14643" y="20579"/>
                  </a:lnTo>
                  <a:lnTo>
                    <a:pt x="14466" y="20108"/>
                  </a:lnTo>
                  <a:lnTo>
                    <a:pt x="14363" y="19872"/>
                  </a:lnTo>
                  <a:lnTo>
                    <a:pt x="14260" y="19636"/>
                  </a:lnTo>
                  <a:lnTo>
                    <a:pt x="14142" y="19415"/>
                  </a:lnTo>
                  <a:lnTo>
                    <a:pt x="14024" y="19194"/>
                  </a:lnTo>
                  <a:lnTo>
                    <a:pt x="14024" y="19194"/>
                  </a:lnTo>
                  <a:lnTo>
                    <a:pt x="13862" y="18929"/>
                  </a:lnTo>
                  <a:lnTo>
                    <a:pt x="13670" y="18693"/>
                  </a:lnTo>
                  <a:lnTo>
                    <a:pt x="13479" y="18458"/>
                  </a:lnTo>
                  <a:lnTo>
                    <a:pt x="13273" y="18237"/>
                  </a:lnTo>
                  <a:lnTo>
                    <a:pt x="13273" y="18237"/>
                  </a:lnTo>
                  <a:lnTo>
                    <a:pt x="13066" y="18016"/>
                  </a:lnTo>
                  <a:lnTo>
                    <a:pt x="12831" y="17795"/>
                  </a:lnTo>
                  <a:lnTo>
                    <a:pt x="12374" y="17397"/>
                  </a:lnTo>
                  <a:lnTo>
                    <a:pt x="11888" y="17014"/>
                  </a:lnTo>
                  <a:lnTo>
                    <a:pt x="11387" y="16646"/>
                  </a:lnTo>
                  <a:lnTo>
                    <a:pt x="10901" y="16278"/>
                  </a:lnTo>
                  <a:lnTo>
                    <a:pt x="10415" y="15895"/>
                  </a:lnTo>
                  <a:lnTo>
                    <a:pt x="10179" y="15689"/>
                  </a:lnTo>
                  <a:lnTo>
                    <a:pt x="9944" y="15482"/>
                  </a:lnTo>
                  <a:lnTo>
                    <a:pt x="9723" y="15276"/>
                  </a:lnTo>
                  <a:lnTo>
                    <a:pt x="9502" y="15055"/>
                  </a:lnTo>
                  <a:lnTo>
                    <a:pt x="9502" y="15055"/>
                  </a:lnTo>
                  <a:lnTo>
                    <a:pt x="9222" y="14746"/>
                  </a:lnTo>
                  <a:lnTo>
                    <a:pt x="8957" y="14436"/>
                  </a:lnTo>
                  <a:lnTo>
                    <a:pt x="8426" y="13803"/>
                  </a:lnTo>
                  <a:lnTo>
                    <a:pt x="7926" y="13155"/>
                  </a:lnTo>
                  <a:lnTo>
                    <a:pt x="7425" y="12492"/>
                  </a:lnTo>
                  <a:lnTo>
                    <a:pt x="7425" y="12492"/>
                  </a:lnTo>
                  <a:lnTo>
                    <a:pt x="7174" y="12153"/>
                  </a:lnTo>
                  <a:lnTo>
                    <a:pt x="6939" y="11815"/>
                  </a:lnTo>
                  <a:lnTo>
                    <a:pt x="6703" y="11476"/>
                  </a:lnTo>
                  <a:lnTo>
                    <a:pt x="6482" y="11107"/>
                  </a:lnTo>
                  <a:lnTo>
                    <a:pt x="6291" y="10739"/>
                  </a:lnTo>
                  <a:lnTo>
                    <a:pt x="6129" y="10356"/>
                  </a:lnTo>
                  <a:lnTo>
                    <a:pt x="6055" y="10165"/>
                  </a:lnTo>
                  <a:lnTo>
                    <a:pt x="5981" y="9973"/>
                  </a:lnTo>
                  <a:lnTo>
                    <a:pt x="5937" y="9767"/>
                  </a:lnTo>
                  <a:lnTo>
                    <a:pt x="5893" y="9561"/>
                  </a:lnTo>
                  <a:lnTo>
                    <a:pt x="5893" y="9561"/>
                  </a:lnTo>
                  <a:lnTo>
                    <a:pt x="5760" y="8927"/>
                  </a:lnTo>
                  <a:lnTo>
                    <a:pt x="5701" y="8662"/>
                  </a:lnTo>
                  <a:lnTo>
                    <a:pt x="5628" y="8427"/>
                  </a:lnTo>
                  <a:lnTo>
                    <a:pt x="5554" y="8206"/>
                  </a:lnTo>
                  <a:lnTo>
                    <a:pt x="5466" y="7999"/>
                  </a:lnTo>
                  <a:lnTo>
                    <a:pt x="5377" y="7823"/>
                  </a:lnTo>
                  <a:lnTo>
                    <a:pt x="5274" y="7661"/>
                  </a:lnTo>
                  <a:lnTo>
                    <a:pt x="5156" y="7499"/>
                  </a:lnTo>
                  <a:lnTo>
                    <a:pt x="5024" y="7337"/>
                  </a:lnTo>
                  <a:lnTo>
                    <a:pt x="4862" y="7189"/>
                  </a:lnTo>
                  <a:lnTo>
                    <a:pt x="4700" y="7027"/>
                  </a:lnTo>
                  <a:lnTo>
                    <a:pt x="4287" y="6703"/>
                  </a:lnTo>
                  <a:lnTo>
                    <a:pt x="3772" y="6320"/>
                  </a:lnTo>
                  <a:lnTo>
                    <a:pt x="3772" y="6320"/>
                  </a:lnTo>
                  <a:lnTo>
                    <a:pt x="3403" y="6040"/>
                  </a:lnTo>
                  <a:lnTo>
                    <a:pt x="3050" y="5731"/>
                  </a:lnTo>
                  <a:lnTo>
                    <a:pt x="2726" y="5407"/>
                  </a:lnTo>
                  <a:lnTo>
                    <a:pt x="2402" y="5053"/>
                  </a:lnTo>
                  <a:lnTo>
                    <a:pt x="2092" y="4700"/>
                  </a:lnTo>
                  <a:lnTo>
                    <a:pt x="1813" y="4332"/>
                  </a:lnTo>
                  <a:lnTo>
                    <a:pt x="1547" y="3949"/>
                  </a:lnTo>
                  <a:lnTo>
                    <a:pt x="1297" y="3566"/>
                  </a:lnTo>
                  <a:lnTo>
                    <a:pt x="1061" y="3153"/>
                  </a:lnTo>
                  <a:lnTo>
                    <a:pt x="840" y="2741"/>
                  </a:lnTo>
                  <a:lnTo>
                    <a:pt x="649" y="2314"/>
                  </a:lnTo>
                  <a:lnTo>
                    <a:pt x="472" y="1886"/>
                  </a:lnTo>
                  <a:lnTo>
                    <a:pt x="325" y="1445"/>
                  </a:lnTo>
                  <a:lnTo>
                    <a:pt x="192" y="988"/>
                  </a:lnTo>
                  <a:lnTo>
                    <a:pt x="89" y="546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60"/>
                  </a:lnTo>
                  <a:lnTo>
                    <a:pt x="1" y="30"/>
                  </a:lnTo>
                  <a:lnTo>
                    <a:pt x="30" y="16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74" y="1"/>
                  </a:lnTo>
                  <a:lnTo>
                    <a:pt x="104" y="16"/>
                  </a:lnTo>
                  <a:lnTo>
                    <a:pt x="119" y="30"/>
                  </a:lnTo>
                  <a:lnTo>
                    <a:pt x="133" y="60"/>
                  </a:lnTo>
                  <a:lnTo>
                    <a:pt x="133" y="60"/>
                  </a:lnTo>
                  <a:lnTo>
                    <a:pt x="222" y="472"/>
                  </a:lnTo>
                  <a:lnTo>
                    <a:pt x="325" y="885"/>
                  </a:lnTo>
                  <a:lnTo>
                    <a:pt x="443" y="1282"/>
                  </a:lnTo>
                  <a:lnTo>
                    <a:pt x="575" y="1680"/>
                  </a:lnTo>
                  <a:lnTo>
                    <a:pt x="737" y="2063"/>
                  </a:lnTo>
                  <a:lnTo>
                    <a:pt x="899" y="2446"/>
                  </a:lnTo>
                  <a:lnTo>
                    <a:pt x="1091" y="2829"/>
                  </a:lnTo>
                  <a:lnTo>
                    <a:pt x="1282" y="3197"/>
                  </a:lnTo>
                  <a:lnTo>
                    <a:pt x="1503" y="3551"/>
                  </a:lnTo>
                  <a:lnTo>
                    <a:pt x="1739" y="3904"/>
                  </a:lnTo>
                  <a:lnTo>
                    <a:pt x="1989" y="4243"/>
                  </a:lnTo>
                  <a:lnTo>
                    <a:pt x="2240" y="4582"/>
                  </a:lnTo>
                  <a:lnTo>
                    <a:pt x="2520" y="4891"/>
                  </a:lnTo>
                  <a:lnTo>
                    <a:pt x="2814" y="5201"/>
                  </a:lnTo>
                  <a:lnTo>
                    <a:pt x="3109" y="5495"/>
                  </a:lnTo>
                  <a:lnTo>
                    <a:pt x="3418" y="5775"/>
                  </a:lnTo>
                  <a:lnTo>
                    <a:pt x="3418" y="5775"/>
                  </a:lnTo>
                  <a:lnTo>
                    <a:pt x="3639" y="5952"/>
                  </a:lnTo>
                  <a:lnTo>
                    <a:pt x="3875" y="6129"/>
                  </a:lnTo>
                  <a:lnTo>
                    <a:pt x="4331" y="6467"/>
                  </a:lnTo>
                  <a:lnTo>
                    <a:pt x="4552" y="6644"/>
                  </a:lnTo>
                  <a:lnTo>
                    <a:pt x="4773" y="6821"/>
                  </a:lnTo>
                  <a:lnTo>
                    <a:pt x="4980" y="7012"/>
                  </a:lnTo>
                  <a:lnTo>
                    <a:pt x="5186" y="7204"/>
                  </a:lnTo>
                  <a:lnTo>
                    <a:pt x="5186" y="7204"/>
                  </a:lnTo>
                  <a:lnTo>
                    <a:pt x="5333" y="7366"/>
                  </a:lnTo>
                  <a:lnTo>
                    <a:pt x="5451" y="7528"/>
                  </a:lnTo>
                  <a:lnTo>
                    <a:pt x="5569" y="7720"/>
                  </a:lnTo>
                  <a:lnTo>
                    <a:pt x="5672" y="7896"/>
                  </a:lnTo>
                  <a:lnTo>
                    <a:pt x="5760" y="8103"/>
                  </a:lnTo>
                  <a:lnTo>
                    <a:pt x="5819" y="8294"/>
                  </a:lnTo>
                  <a:lnTo>
                    <a:pt x="5893" y="8500"/>
                  </a:lnTo>
                  <a:lnTo>
                    <a:pt x="5937" y="8706"/>
                  </a:lnTo>
                  <a:lnTo>
                    <a:pt x="5937" y="8706"/>
                  </a:lnTo>
                  <a:lnTo>
                    <a:pt x="6055" y="9310"/>
                  </a:lnTo>
                  <a:lnTo>
                    <a:pt x="6129" y="9605"/>
                  </a:lnTo>
                  <a:lnTo>
                    <a:pt x="6202" y="9914"/>
                  </a:lnTo>
                  <a:lnTo>
                    <a:pt x="6202" y="9914"/>
                  </a:lnTo>
                  <a:lnTo>
                    <a:pt x="6320" y="10238"/>
                  </a:lnTo>
                  <a:lnTo>
                    <a:pt x="6453" y="10562"/>
                  </a:lnTo>
                  <a:lnTo>
                    <a:pt x="6615" y="10887"/>
                  </a:lnTo>
                  <a:lnTo>
                    <a:pt x="6791" y="11196"/>
                  </a:lnTo>
                  <a:lnTo>
                    <a:pt x="6983" y="11490"/>
                  </a:lnTo>
                  <a:lnTo>
                    <a:pt x="7189" y="11785"/>
                  </a:lnTo>
                  <a:lnTo>
                    <a:pt x="7602" y="12360"/>
                  </a:lnTo>
                  <a:lnTo>
                    <a:pt x="7602" y="12360"/>
                  </a:lnTo>
                  <a:lnTo>
                    <a:pt x="8088" y="13022"/>
                  </a:lnTo>
                  <a:lnTo>
                    <a:pt x="8588" y="13671"/>
                  </a:lnTo>
                  <a:lnTo>
                    <a:pt x="9104" y="14304"/>
                  </a:lnTo>
                  <a:lnTo>
                    <a:pt x="9384" y="14613"/>
                  </a:lnTo>
                  <a:lnTo>
                    <a:pt x="9664" y="14908"/>
                  </a:lnTo>
                  <a:lnTo>
                    <a:pt x="9664" y="14908"/>
                  </a:lnTo>
                  <a:lnTo>
                    <a:pt x="9929" y="15173"/>
                  </a:lnTo>
                  <a:lnTo>
                    <a:pt x="10194" y="15438"/>
                  </a:lnTo>
                  <a:lnTo>
                    <a:pt x="10489" y="15689"/>
                  </a:lnTo>
                  <a:lnTo>
                    <a:pt x="10783" y="15924"/>
                  </a:lnTo>
                  <a:lnTo>
                    <a:pt x="11387" y="16396"/>
                  </a:lnTo>
                  <a:lnTo>
                    <a:pt x="11991" y="16867"/>
                  </a:lnTo>
                  <a:lnTo>
                    <a:pt x="12580" y="17338"/>
                  </a:lnTo>
                  <a:lnTo>
                    <a:pt x="12860" y="17589"/>
                  </a:lnTo>
                  <a:lnTo>
                    <a:pt x="13140" y="17839"/>
                  </a:lnTo>
                  <a:lnTo>
                    <a:pt x="13405" y="18119"/>
                  </a:lnTo>
                  <a:lnTo>
                    <a:pt x="13656" y="18399"/>
                  </a:lnTo>
                  <a:lnTo>
                    <a:pt x="13891" y="18708"/>
                  </a:lnTo>
                  <a:lnTo>
                    <a:pt x="14098" y="19018"/>
                  </a:lnTo>
                  <a:lnTo>
                    <a:pt x="14098" y="19018"/>
                  </a:lnTo>
                  <a:lnTo>
                    <a:pt x="14230" y="19253"/>
                  </a:lnTo>
                  <a:lnTo>
                    <a:pt x="14363" y="19504"/>
                  </a:lnTo>
                  <a:lnTo>
                    <a:pt x="14466" y="19754"/>
                  </a:lnTo>
                  <a:lnTo>
                    <a:pt x="14569" y="20004"/>
                  </a:lnTo>
                  <a:lnTo>
                    <a:pt x="14760" y="20520"/>
                  </a:lnTo>
                  <a:lnTo>
                    <a:pt x="14937" y="21036"/>
                  </a:lnTo>
                  <a:lnTo>
                    <a:pt x="14937" y="21036"/>
                  </a:lnTo>
                  <a:lnTo>
                    <a:pt x="14937" y="21050"/>
                  </a:lnTo>
                  <a:lnTo>
                    <a:pt x="14922" y="21080"/>
                  </a:lnTo>
                  <a:lnTo>
                    <a:pt x="14908" y="21095"/>
                  </a:lnTo>
                  <a:lnTo>
                    <a:pt x="14893" y="21109"/>
                  </a:lnTo>
                  <a:lnTo>
                    <a:pt x="14893" y="21109"/>
                  </a:lnTo>
                  <a:lnTo>
                    <a:pt x="14863" y="21109"/>
                  </a:lnTo>
                  <a:lnTo>
                    <a:pt x="14834" y="21109"/>
                  </a:lnTo>
                  <a:lnTo>
                    <a:pt x="14819" y="21095"/>
                  </a:lnTo>
                  <a:lnTo>
                    <a:pt x="14805" y="21065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9"/>
            <p:cNvSpPr/>
            <p:nvPr/>
          </p:nvSpPr>
          <p:spPr>
            <a:xfrm>
              <a:off x="1688797" y="3161702"/>
              <a:ext cx="1167003" cy="1537380"/>
            </a:xfrm>
            <a:custGeom>
              <a:avLst/>
              <a:gdLst/>
              <a:ahLst/>
              <a:cxnLst/>
              <a:rect l="l" t="t" r="r" b="b"/>
              <a:pathLst>
                <a:path w="15644" h="20609" extrusionOk="0">
                  <a:moveTo>
                    <a:pt x="45" y="1"/>
                  </a:moveTo>
                  <a:lnTo>
                    <a:pt x="15" y="16"/>
                  </a:lnTo>
                  <a:lnTo>
                    <a:pt x="15" y="45"/>
                  </a:lnTo>
                  <a:lnTo>
                    <a:pt x="1" y="75"/>
                  </a:lnTo>
                  <a:lnTo>
                    <a:pt x="15" y="89"/>
                  </a:lnTo>
                  <a:lnTo>
                    <a:pt x="177" y="472"/>
                  </a:lnTo>
                  <a:lnTo>
                    <a:pt x="369" y="841"/>
                  </a:lnTo>
                  <a:lnTo>
                    <a:pt x="560" y="1209"/>
                  </a:lnTo>
                  <a:lnTo>
                    <a:pt x="766" y="1562"/>
                  </a:lnTo>
                  <a:lnTo>
                    <a:pt x="987" y="1901"/>
                  </a:lnTo>
                  <a:lnTo>
                    <a:pt x="1223" y="2255"/>
                  </a:lnTo>
                  <a:lnTo>
                    <a:pt x="1459" y="2593"/>
                  </a:lnTo>
                  <a:lnTo>
                    <a:pt x="1709" y="2918"/>
                  </a:lnTo>
                  <a:lnTo>
                    <a:pt x="2269" y="3654"/>
                  </a:lnTo>
                  <a:lnTo>
                    <a:pt x="2858" y="4361"/>
                  </a:lnTo>
                  <a:lnTo>
                    <a:pt x="4037" y="5775"/>
                  </a:lnTo>
                  <a:lnTo>
                    <a:pt x="4611" y="6497"/>
                  </a:lnTo>
                  <a:lnTo>
                    <a:pt x="4891" y="6865"/>
                  </a:lnTo>
                  <a:lnTo>
                    <a:pt x="5171" y="7233"/>
                  </a:lnTo>
                  <a:lnTo>
                    <a:pt x="5436" y="7616"/>
                  </a:lnTo>
                  <a:lnTo>
                    <a:pt x="5686" y="7999"/>
                  </a:lnTo>
                  <a:lnTo>
                    <a:pt x="5922" y="8397"/>
                  </a:lnTo>
                  <a:lnTo>
                    <a:pt x="6158" y="8795"/>
                  </a:lnTo>
                  <a:lnTo>
                    <a:pt x="6290" y="9060"/>
                  </a:lnTo>
                  <a:lnTo>
                    <a:pt x="6423" y="9340"/>
                  </a:lnTo>
                  <a:lnTo>
                    <a:pt x="6673" y="9900"/>
                  </a:lnTo>
                  <a:lnTo>
                    <a:pt x="6879" y="10474"/>
                  </a:lnTo>
                  <a:lnTo>
                    <a:pt x="7086" y="11049"/>
                  </a:lnTo>
                  <a:lnTo>
                    <a:pt x="7292" y="11638"/>
                  </a:lnTo>
                  <a:lnTo>
                    <a:pt x="7483" y="12227"/>
                  </a:lnTo>
                  <a:lnTo>
                    <a:pt x="7704" y="12801"/>
                  </a:lnTo>
                  <a:lnTo>
                    <a:pt x="7940" y="13376"/>
                  </a:lnTo>
                  <a:lnTo>
                    <a:pt x="8205" y="13936"/>
                  </a:lnTo>
                  <a:lnTo>
                    <a:pt x="8353" y="14216"/>
                  </a:lnTo>
                  <a:lnTo>
                    <a:pt x="8500" y="14481"/>
                  </a:lnTo>
                  <a:lnTo>
                    <a:pt x="8662" y="14746"/>
                  </a:lnTo>
                  <a:lnTo>
                    <a:pt x="8839" y="15011"/>
                  </a:lnTo>
                  <a:lnTo>
                    <a:pt x="9015" y="15261"/>
                  </a:lnTo>
                  <a:lnTo>
                    <a:pt x="9207" y="15512"/>
                  </a:lnTo>
                  <a:lnTo>
                    <a:pt x="9472" y="15821"/>
                  </a:lnTo>
                  <a:lnTo>
                    <a:pt x="9752" y="16130"/>
                  </a:lnTo>
                  <a:lnTo>
                    <a:pt x="10046" y="16425"/>
                  </a:lnTo>
                  <a:lnTo>
                    <a:pt x="10356" y="16705"/>
                  </a:lnTo>
                  <a:lnTo>
                    <a:pt x="10680" y="16970"/>
                  </a:lnTo>
                  <a:lnTo>
                    <a:pt x="11004" y="17220"/>
                  </a:lnTo>
                  <a:lnTo>
                    <a:pt x="11343" y="17456"/>
                  </a:lnTo>
                  <a:lnTo>
                    <a:pt x="11696" y="17677"/>
                  </a:lnTo>
                  <a:lnTo>
                    <a:pt x="11961" y="17824"/>
                  </a:lnTo>
                  <a:lnTo>
                    <a:pt x="12241" y="17972"/>
                  </a:lnTo>
                  <a:lnTo>
                    <a:pt x="12801" y="18237"/>
                  </a:lnTo>
                  <a:lnTo>
                    <a:pt x="13066" y="18369"/>
                  </a:lnTo>
                  <a:lnTo>
                    <a:pt x="13346" y="18502"/>
                  </a:lnTo>
                  <a:lnTo>
                    <a:pt x="13611" y="18649"/>
                  </a:lnTo>
                  <a:lnTo>
                    <a:pt x="13876" y="18826"/>
                  </a:lnTo>
                  <a:lnTo>
                    <a:pt x="14112" y="19003"/>
                  </a:lnTo>
                  <a:lnTo>
                    <a:pt x="14348" y="19194"/>
                  </a:lnTo>
                  <a:lnTo>
                    <a:pt x="14583" y="19401"/>
                  </a:lnTo>
                  <a:lnTo>
                    <a:pt x="14790" y="19621"/>
                  </a:lnTo>
                  <a:lnTo>
                    <a:pt x="14996" y="19842"/>
                  </a:lnTo>
                  <a:lnTo>
                    <a:pt x="15187" y="20078"/>
                  </a:lnTo>
                  <a:lnTo>
                    <a:pt x="15364" y="20329"/>
                  </a:lnTo>
                  <a:lnTo>
                    <a:pt x="15526" y="20579"/>
                  </a:lnTo>
                  <a:lnTo>
                    <a:pt x="15541" y="20594"/>
                  </a:lnTo>
                  <a:lnTo>
                    <a:pt x="15570" y="20608"/>
                  </a:lnTo>
                  <a:lnTo>
                    <a:pt x="15614" y="20608"/>
                  </a:lnTo>
                  <a:lnTo>
                    <a:pt x="15629" y="20579"/>
                  </a:lnTo>
                  <a:lnTo>
                    <a:pt x="15644" y="20564"/>
                  </a:lnTo>
                  <a:lnTo>
                    <a:pt x="15644" y="20535"/>
                  </a:lnTo>
                  <a:lnTo>
                    <a:pt x="15644" y="20520"/>
                  </a:lnTo>
                  <a:lnTo>
                    <a:pt x="15423" y="20167"/>
                  </a:lnTo>
                  <a:lnTo>
                    <a:pt x="15173" y="19828"/>
                  </a:lnTo>
                  <a:lnTo>
                    <a:pt x="14893" y="19518"/>
                  </a:lnTo>
                  <a:lnTo>
                    <a:pt x="14613" y="19224"/>
                  </a:lnTo>
                  <a:lnTo>
                    <a:pt x="14289" y="18944"/>
                  </a:lnTo>
                  <a:lnTo>
                    <a:pt x="13965" y="18693"/>
                  </a:lnTo>
                  <a:lnTo>
                    <a:pt x="13714" y="18517"/>
                  </a:lnTo>
                  <a:lnTo>
                    <a:pt x="13434" y="18369"/>
                  </a:lnTo>
                  <a:lnTo>
                    <a:pt x="13169" y="18222"/>
                  </a:lnTo>
                  <a:lnTo>
                    <a:pt x="12889" y="18090"/>
                  </a:lnTo>
                  <a:lnTo>
                    <a:pt x="12330" y="17824"/>
                  </a:lnTo>
                  <a:lnTo>
                    <a:pt x="12064" y="17677"/>
                  </a:lnTo>
                  <a:lnTo>
                    <a:pt x="11799" y="17515"/>
                  </a:lnTo>
                  <a:lnTo>
                    <a:pt x="11446" y="17294"/>
                  </a:lnTo>
                  <a:lnTo>
                    <a:pt x="11122" y="17073"/>
                  </a:lnTo>
                  <a:lnTo>
                    <a:pt x="10798" y="16823"/>
                  </a:lnTo>
                  <a:lnTo>
                    <a:pt x="10488" y="16558"/>
                  </a:lnTo>
                  <a:lnTo>
                    <a:pt x="10194" y="16278"/>
                  </a:lnTo>
                  <a:lnTo>
                    <a:pt x="9899" y="15998"/>
                  </a:lnTo>
                  <a:lnTo>
                    <a:pt x="9634" y="15689"/>
                  </a:lnTo>
                  <a:lnTo>
                    <a:pt x="9369" y="15379"/>
                  </a:lnTo>
                  <a:lnTo>
                    <a:pt x="9177" y="15129"/>
                  </a:lnTo>
                  <a:lnTo>
                    <a:pt x="9001" y="14893"/>
                  </a:lnTo>
                  <a:lnTo>
                    <a:pt x="8839" y="14628"/>
                  </a:lnTo>
                  <a:lnTo>
                    <a:pt x="8677" y="14363"/>
                  </a:lnTo>
                  <a:lnTo>
                    <a:pt x="8529" y="14098"/>
                  </a:lnTo>
                  <a:lnTo>
                    <a:pt x="8397" y="13833"/>
                  </a:lnTo>
                  <a:lnTo>
                    <a:pt x="8132" y="13273"/>
                  </a:lnTo>
                  <a:lnTo>
                    <a:pt x="7896" y="12713"/>
                  </a:lnTo>
                  <a:lnTo>
                    <a:pt x="7690" y="12139"/>
                  </a:lnTo>
                  <a:lnTo>
                    <a:pt x="7498" y="11564"/>
                  </a:lnTo>
                  <a:lnTo>
                    <a:pt x="7292" y="10975"/>
                  </a:lnTo>
                  <a:lnTo>
                    <a:pt x="7100" y="10400"/>
                  </a:lnTo>
                  <a:lnTo>
                    <a:pt x="6865" y="9811"/>
                  </a:lnTo>
                  <a:lnTo>
                    <a:pt x="6629" y="9251"/>
                  </a:lnTo>
                  <a:lnTo>
                    <a:pt x="6482" y="8972"/>
                  </a:lnTo>
                  <a:lnTo>
                    <a:pt x="6349" y="8692"/>
                  </a:lnTo>
                  <a:lnTo>
                    <a:pt x="6114" y="8279"/>
                  </a:lnTo>
                  <a:lnTo>
                    <a:pt x="5878" y="7896"/>
                  </a:lnTo>
                  <a:lnTo>
                    <a:pt x="5613" y="7499"/>
                  </a:lnTo>
                  <a:lnTo>
                    <a:pt x="5348" y="7130"/>
                  </a:lnTo>
                  <a:lnTo>
                    <a:pt x="5068" y="6747"/>
                  </a:lnTo>
                  <a:lnTo>
                    <a:pt x="4788" y="6394"/>
                  </a:lnTo>
                  <a:lnTo>
                    <a:pt x="4213" y="5672"/>
                  </a:lnTo>
                  <a:lnTo>
                    <a:pt x="3020" y="4243"/>
                  </a:lnTo>
                  <a:lnTo>
                    <a:pt x="2416" y="3536"/>
                  </a:lnTo>
                  <a:lnTo>
                    <a:pt x="1842" y="2814"/>
                  </a:lnTo>
                  <a:lnTo>
                    <a:pt x="1356" y="2152"/>
                  </a:lnTo>
                  <a:lnTo>
                    <a:pt x="1135" y="1813"/>
                  </a:lnTo>
                  <a:lnTo>
                    <a:pt x="914" y="1474"/>
                  </a:lnTo>
                  <a:lnTo>
                    <a:pt x="693" y="1135"/>
                  </a:lnTo>
                  <a:lnTo>
                    <a:pt x="501" y="767"/>
                  </a:lnTo>
                  <a:lnTo>
                    <a:pt x="310" y="413"/>
                  </a:lnTo>
                  <a:lnTo>
                    <a:pt x="133" y="45"/>
                  </a:lnTo>
                  <a:lnTo>
                    <a:pt x="118" y="16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9"/>
            <p:cNvSpPr/>
            <p:nvPr/>
          </p:nvSpPr>
          <p:spPr>
            <a:xfrm>
              <a:off x="1688797" y="3161702"/>
              <a:ext cx="1167003" cy="1537380"/>
            </a:xfrm>
            <a:custGeom>
              <a:avLst/>
              <a:gdLst/>
              <a:ahLst/>
              <a:cxnLst/>
              <a:rect l="l" t="t" r="r" b="b"/>
              <a:pathLst>
                <a:path w="15644" h="20609" fill="none" extrusionOk="0">
                  <a:moveTo>
                    <a:pt x="15526" y="20579"/>
                  </a:moveTo>
                  <a:lnTo>
                    <a:pt x="15526" y="20579"/>
                  </a:lnTo>
                  <a:lnTo>
                    <a:pt x="15364" y="20329"/>
                  </a:lnTo>
                  <a:lnTo>
                    <a:pt x="15187" y="20078"/>
                  </a:lnTo>
                  <a:lnTo>
                    <a:pt x="14996" y="19842"/>
                  </a:lnTo>
                  <a:lnTo>
                    <a:pt x="14790" y="19621"/>
                  </a:lnTo>
                  <a:lnTo>
                    <a:pt x="14583" y="19401"/>
                  </a:lnTo>
                  <a:lnTo>
                    <a:pt x="14348" y="19194"/>
                  </a:lnTo>
                  <a:lnTo>
                    <a:pt x="14112" y="19003"/>
                  </a:lnTo>
                  <a:lnTo>
                    <a:pt x="13876" y="18826"/>
                  </a:lnTo>
                  <a:lnTo>
                    <a:pt x="13876" y="18826"/>
                  </a:lnTo>
                  <a:lnTo>
                    <a:pt x="13611" y="18649"/>
                  </a:lnTo>
                  <a:lnTo>
                    <a:pt x="13346" y="18502"/>
                  </a:lnTo>
                  <a:lnTo>
                    <a:pt x="13066" y="18369"/>
                  </a:lnTo>
                  <a:lnTo>
                    <a:pt x="12801" y="18237"/>
                  </a:lnTo>
                  <a:lnTo>
                    <a:pt x="12241" y="17972"/>
                  </a:lnTo>
                  <a:lnTo>
                    <a:pt x="11961" y="17824"/>
                  </a:lnTo>
                  <a:lnTo>
                    <a:pt x="11696" y="17677"/>
                  </a:lnTo>
                  <a:lnTo>
                    <a:pt x="11696" y="17677"/>
                  </a:lnTo>
                  <a:lnTo>
                    <a:pt x="11343" y="17456"/>
                  </a:lnTo>
                  <a:lnTo>
                    <a:pt x="11004" y="17220"/>
                  </a:lnTo>
                  <a:lnTo>
                    <a:pt x="10680" y="16970"/>
                  </a:lnTo>
                  <a:lnTo>
                    <a:pt x="10356" y="16705"/>
                  </a:lnTo>
                  <a:lnTo>
                    <a:pt x="10046" y="16425"/>
                  </a:lnTo>
                  <a:lnTo>
                    <a:pt x="9752" y="16130"/>
                  </a:lnTo>
                  <a:lnTo>
                    <a:pt x="9472" y="15821"/>
                  </a:lnTo>
                  <a:lnTo>
                    <a:pt x="9207" y="15512"/>
                  </a:lnTo>
                  <a:lnTo>
                    <a:pt x="9207" y="15512"/>
                  </a:lnTo>
                  <a:lnTo>
                    <a:pt x="9015" y="15261"/>
                  </a:lnTo>
                  <a:lnTo>
                    <a:pt x="8839" y="15011"/>
                  </a:lnTo>
                  <a:lnTo>
                    <a:pt x="8662" y="14746"/>
                  </a:lnTo>
                  <a:lnTo>
                    <a:pt x="8500" y="14481"/>
                  </a:lnTo>
                  <a:lnTo>
                    <a:pt x="8353" y="14216"/>
                  </a:lnTo>
                  <a:lnTo>
                    <a:pt x="8205" y="13936"/>
                  </a:lnTo>
                  <a:lnTo>
                    <a:pt x="7940" y="13376"/>
                  </a:lnTo>
                  <a:lnTo>
                    <a:pt x="7704" y="12801"/>
                  </a:lnTo>
                  <a:lnTo>
                    <a:pt x="7483" y="12227"/>
                  </a:lnTo>
                  <a:lnTo>
                    <a:pt x="7292" y="11638"/>
                  </a:lnTo>
                  <a:lnTo>
                    <a:pt x="7086" y="11049"/>
                  </a:lnTo>
                  <a:lnTo>
                    <a:pt x="7086" y="11049"/>
                  </a:lnTo>
                  <a:lnTo>
                    <a:pt x="6879" y="10474"/>
                  </a:lnTo>
                  <a:lnTo>
                    <a:pt x="6673" y="9900"/>
                  </a:lnTo>
                  <a:lnTo>
                    <a:pt x="6423" y="9340"/>
                  </a:lnTo>
                  <a:lnTo>
                    <a:pt x="6290" y="9060"/>
                  </a:lnTo>
                  <a:lnTo>
                    <a:pt x="6158" y="8795"/>
                  </a:lnTo>
                  <a:lnTo>
                    <a:pt x="6158" y="8795"/>
                  </a:lnTo>
                  <a:lnTo>
                    <a:pt x="5922" y="8397"/>
                  </a:lnTo>
                  <a:lnTo>
                    <a:pt x="5686" y="7999"/>
                  </a:lnTo>
                  <a:lnTo>
                    <a:pt x="5436" y="7616"/>
                  </a:lnTo>
                  <a:lnTo>
                    <a:pt x="5171" y="7233"/>
                  </a:lnTo>
                  <a:lnTo>
                    <a:pt x="4891" y="6865"/>
                  </a:lnTo>
                  <a:lnTo>
                    <a:pt x="4611" y="6497"/>
                  </a:lnTo>
                  <a:lnTo>
                    <a:pt x="4037" y="5775"/>
                  </a:lnTo>
                  <a:lnTo>
                    <a:pt x="2858" y="4361"/>
                  </a:lnTo>
                  <a:lnTo>
                    <a:pt x="2269" y="3654"/>
                  </a:lnTo>
                  <a:lnTo>
                    <a:pt x="1709" y="2918"/>
                  </a:lnTo>
                  <a:lnTo>
                    <a:pt x="1709" y="2918"/>
                  </a:lnTo>
                  <a:lnTo>
                    <a:pt x="1459" y="2593"/>
                  </a:lnTo>
                  <a:lnTo>
                    <a:pt x="1223" y="2255"/>
                  </a:lnTo>
                  <a:lnTo>
                    <a:pt x="987" y="1901"/>
                  </a:lnTo>
                  <a:lnTo>
                    <a:pt x="766" y="1562"/>
                  </a:lnTo>
                  <a:lnTo>
                    <a:pt x="560" y="1209"/>
                  </a:lnTo>
                  <a:lnTo>
                    <a:pt x="369" y="841"/>
                  </a:lnTo>
                  <a:lnTo>
                    <a:pt x="177" y="472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" y="75"/>
                  </a:lnTo>
                  <a:lnTo>
                    <a:pt x="15" y="45"/>
                  </a:lnTo>
                  <a:lnTo>
                    <a:pt x="15" y="16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74" y="1"/>
                  </a:lnTo>
                  <a:lnTo>
                    <a:pt x="104" y="1"/>
                  </a:lnTo>
                  <a:lnTo>
                    <a:pt x="118" y="16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310" y="413"/>
                  </a:lnTo>
                  <a:lnTo>
                    <a:pt x="501" y="767"/>
                  </a:lnTo>
                  <a:lnTo>
                    <a:pt x="693" y="1135"/>
                  </a:lnTo>
                  <a:lnTo>
                    <a:pt x="914" y="1474"/>
                  </a:lnTo>
                  <a:lnTo>
                    <a:pt x="1135" y="1813"/>
                  </a:lnTo>
                  <a:lnTo>
                    <a:pt x="1356" y="2152"/>
                  </a:lnTo>
                  <a:lnTo>
                    <a:pt x="1842" y="2814"/>
                  </a:lnTo>
                  <a:lnTo>
                    <a:pt x="1842" y="2814"/>
                  </a:lnTo>
                  <a:lnTo>
                    <a:pt x="2416" y="3536"/>
                  </a:lnTo>
                  <a:lnTo>
                    <a:pt x="3020" y="4243"/>
                  </a:lnTo>
                  <a:lnTo>
                    <a:pt x="4213" y="5672"/>
                  </a:lnTo>
                  <a:lnTo>
                    <a:pt x="4788" y="6394"/>
                  </a:lnTo>
                  <a:lnTo>
                    <a:pt x="5068" y="6747"/>
                  </a:lnTo>
                  <a:lnTo>
                    <a:pt x="5348" y="7130"/>
                  </a:lnTo>
                  <a:lnTo>
                    <a:pt x="5613" y="7499"/>
                  </a:lnTo>
                  <a:lnTo>
                    <a:pt x="5878" y="7896"/>
                  </a:lnTo>
                  <a:lnTo>
                    <a:pt x="6114" y="8279"/>
                  </a:lnTo>
                  <a:lnTo>
                    <a:pt x="6349" y="8692"/>
                  </a:lnTo>
                  <a:lnTo>
                    <a:pt x="6349" y="8692"/>
                  </a:lnTo>
                  <a:lnTo>
                    <a:pt x="6482" y="8972"/>
                  </a:lnTo>
                  <a:lnTo>
                    <a:pt x="6629" y="9251"/>
                  </a:lnTo>
                  <a:lnTo>
                    <a:pt x="6865" y="9811"/>
                  </a:lnTo>
                  <a:lnTo>
                    <a:pt x="7100" y="10400"/>
                  </a:lnTo>
                  <a:lnTo>
                    <a:pt x="7292" y="10975"/>
                  </a:lnTo>
                  <a:lnTo>
                    <a:pt x="7292" y="10975"/>
                  </a:lnTo>
                  <a:lnTo>
                    <a:pt x="7498" y="11564"/>
                  </a:lnTo>
                  <a:lnTo>
                    <a:pt x="7690" y="12139"/>
                  </a:lnTo>
                  <a:lnTo>
                    <a:pt x="7896" y="12713"/>
                  </a:lnTo>
                  <a:lnTo>
                    <a:pt x="8132" y="13273"/>
                  </a:lnTo>
                  <a:lnTo>
                    <a:pt x="8397" y="13833"/>
                  </a:lnTo>
                  <a:lnTo>
                    <a:pt x="8529" y="14098"/>
                  </a:lnTo>
                  <a:lnTo>
                    <a:pt x="8677" y="14363"/>
                  </a:lnTo>
                  <a:lnTo>
                    <a:pt x="8839" y="14628"/>
                  </a:lnTo>
                  <a:lnTo>
                    <a:pt x="9001" y="14893"/>
                  </a:lnTo>
                  <a:lnTo>
                    <a:pt x="9177" y="15129"/>
                  </a:lnTo>
                  <a:lnTo>
                    <a:pt x="9369" y="15379"/>
                  </a:lnTo>
                  <a:lnTo>
                    <a:pt x="9369" y="15379"/>
                  </a:lnTo>
                  <a:lnTo>
                    <a:pt x="9634" y="15689"/>
                  </a:lnTo>
                  <a:lnTo>
                    <a:pt x="9899" y="15998"/>
                  </a:lnTo>
                  <a:lnTo>
                    <a:pt x="10194" y="16278"/>
                  </a:lnTo>
                  <a:lnTo>
                    <a:pt x="10488" y="16558"/>
                  </a:lnTo>
                  <a:lnTo>
                    <a:pt x="10798" y="16823"/>
                  </a:lnTo>
                  <a:lnTo>
                    <a:pt x="11122" y="17073"/>
                  </a:lnTo>
                  <a:lnTo>
                    <a:pt x="11446" y="17294"/>
                  </a:lnTo>
                  <a:lnTo>
                    <a:pt x="11799" y="17515"/>
                  </a:lnTo>
                  <a:lnTo>
                    <a:pt x="11799" y="17515"/>
                  </a:lnTo>
                  <a:lnTo>
                    <a:pt x="12064" y="17677"/>
                  </a:lnTo>
                  <a:lnTo>
                    <a:pt x="12330" y="17824"/>
                  </a:lnTo>
                  <a:lnTo>
                    <a:pt x="12889" y="18090"/>
                  </a:lnTo>
                  <a:lnTo>
                    <a:pt x="13169" y="18222"/>
                  </a:lnTo>
                  <a:lnTo>
                    <a:pt x="13434" y="18369"/>
                  </a:lnTo>
                  <a:lnTo>
                    <a:pt x="13714" y="18517"/>
                  </a:lnTo>
                  <a:lnTo>
                    <a:pt x="13965" y="18693"/>
                  </a:lnTo>
                  <a:lnTo>
                    <a:pt x="13965" y="18693"/>
                  </a:lnTo>
                  <a:lnTo>
                    <a:pt x="14289" y="18944"/>
                  </a:lnTo>
                  <a:lnTo>
                    <a:pt x="14613" y="19224"/>
                  </a:lnTo>
                  <a:lnTo>
                    <a:pt x="14613" y="19224"/>
                  </a:lnTo>
                  <a:lnTo>
                    <a:pt x="14893" y="19518"/>
                  </a:lnTo>
                  <a:lnTo>
                    <a:pt x="15173" y="19828"/>
                  </a:lnTo>
                  <a:lnTo>
                    <a:pt x="15423" y="20167"/>
                  </a:lnTo>
                  <a:lnTo>
                    <a:pt x="15644" y="20520"/>
                  </a:lnTo>
                  <a:lnTo>
                    <a:pt x="15644" y="20520"/>
                  </a:lnTo>
                  <a:lnTo>
                    <a:pt x="15644" y="20535"/>
                  </a:lnTo>
                  <a:lnTo>
                    <a:pt x="15644" y="20564"/>
                  </a:lnTo>
                  <a:lnTo>
                    <a:pt x="15629" y="20579"/>
                  </a:lnTo>
                  <a:lnTo>
                    <a:pt x="15614" y="20608"/>
                  </a:lnTo>
                  <a:lnTo>
                    <a:pt x="15614" y="20608"/>
                  </a:lnTo>
                  <a:lnTo>
                    <a:pt x="15600" y="20608"/>
                  </a:lnTo>
                  <a:lnTo>
                    <a:pt x="15570" y="20608"/>
                  </a:lnTo>
                  <a:lnTo>
                    <a:pt x="15541" y="20594"/>
                  </a:lnTo>
                  <a:lnTo>
                    <a:pt x="15526" y="20579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9"/>
            <p:cNvSpPr/>
            <p:nvPr/>
          </p:nvSpPr>
          <p:spPr>
            <a:xfrm>
              <a:off x="2881011" y="4245160"/>
              <a:ext cx="45131" cy="45131"/>
            </a:xfrm>
            <a:custGeom>
              <a:avLst/>
              <a:gdLst/>
              <a:ahLst/>
              <a:cxnLst/>
              <a:rect l="l" t="t" r="r" b="b"/>
              <a:pathLst>
                <a:path w="605" h="605" extrusionOk="0">
                  <a:moveTo>
                    <a:pt x="45" y="1"/>
                  </a:moveTo>
                  <a:lnTo>
                    <a:pt x="15" y="30"/>
                  </a:lnTo>
                  <a:lnTo>
                    <a:pt x="1" y="45"/>
                  </a:lnTo>
                  <a:lnTo>
                    <a:pt x="1" y="75"/>
                  </a:lnTo>
                  <a:lnTo>
                    <a:pt x="1" y="104"/>
                  </a:lnTo>
                  <a:lnTo>
                    <a:pt x="30" y="133"/>
                  </a:lnTo>
                  <a:lnTo>
                    <a:pt x="266" y="354"/>
                  </a:lnTo>
                  <a:lnTo>
                    <a:pt x="487" y="590"/>
                  </a:lnTo>
                  <a:lnTo>
                    <a:pt x="516" y="605"/>
                  </a:lnTo>
                  <a:lnTo>
                    <a:pt x="560" y="605"/>
                  </a:lnTo>
                  <a:lnTo>
                    <a:pt x="590" y="575"/>
                  </a:lnTo>
                  <a:lnTo>
                    <a:pt x="605" y="531"/>
                  </a:lnTo>
                  <a:lnTo>
                    <a:pt x="575" y="472"/>
                  </a:lnTo>
                  <a:lnTo>
                    <a:pt x="560" y="399"/>
                  </a:lnTo>
                  <a:lnTo>
                    <a:pt x="487" y="266"/>
                  </a:lnTo>
                  <a:lnTo>
                    <a:pt x="384" y="163"/>
                  </a:lnTo>
                  <a:lnTo>
                    <a:pt x="266" y="75"/>
                  </a:lnTo>
                  <a:lnTo>
                    <a:pt x="177" y="3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9"/>
            <p:cNvSpPr/>
            <p:nvPr/>
          </p:nvSpPr>
          <p:spPr>
            <a:xfrm>
              <a:off x="2676614" y="4112227"/>
              <a:ext cx="55053" cy="66019"/>
            </a:xfrm>
            <a:custGeom>
              <a:avLst/>
              <a:gdLst/>
              <a:ahLst/>
              <a:cxnLst/>
              <a:rect l="l" t="t" r="r" b="b"/>
              <a:pathLst>
                <a:path w="738" h="885" extrusionOk="0">
                  <a:moveTo>
                    <a:pt x="60" y="1"/>
                  </a:moveTo>
                  <a:lnTo>
                    <a:pt x="16" y="15"/>
                  </a:lnTo>
                  <a:lnTo>
                    <a:pt x="1" y="45"/>
                  </a:lnTo>
                  <a:lnTo>
                    <a:pt x="1" y="74"/>
                  </a:lnTo>
                  <a:lnTo>
                    <a:pt x="1" y="104"/>
                  </a:lnTo>
                  <a:lnTo>
                    <a:pt x="133" y="310"/>
                  </a:lnTo>
                  <a:lnTo>
                    <a:pt x="281" y="516"/>
                  </a:lnTo>
                  <a:lnTo>
                    <a:pt x="443" y="693"/>
                  </a:lnTo>
                  <a:lnTo>
                    <a:pt x="634" y="870"/>
                  </a:lnTo>
                  <a:lnTo>
                    <a:pt x="649" y="884"/>
                  </a:lnTo>
                  <a:lnTo>
                    <a:pt x="664" y="884"/>
                  </a:lnTo>
                  <a:lnTo>
                    <a:pt x="708" y="870"/>
                  </a:lnTo>
                  <a:lnTo>
                    <a:pt x="737" y="825"/>
                  </a:lnTo>
                  <a:lnTo>
                    <a:pt x="737" y="811"/>
                  </a:lnTo>
                  <a:lnTo>
                    <a:pt x="723" y="781"/>
                  </a:lnTo>
                  <a:lnTo>
                    <a:pt x="605" y="575"/>
                  </a:lnTo>
                  <a:lnTo>
                    <a:pt x="458" y="369"/>
                  </a:lnTo>
                  <a:lnTo>
                    <a:pt x="296" y="177"/>
                  </a:lnTo>
                  <a:lnTo>
                    <a:pt x="104" y="15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9"/>
            <p:cNvSpPr/>
            <p:nvPr/>
          </p:nvSpPr>
          <p:spPr>
            <a:xfrm>
              <a:off x="2684372" y="3973773"/>
              <a:ext cx="51696" cy="40730"/>
            </a:xfrm>
            <a:custGeom>
              <a:avLst/>
              <a:gdLst/>
              <a:ahLst/>
              <a:cxnLst/>
              <a:rect l="l" t="t" r="r" b="b"/>
              <a:pathLst>
                <a:path w="693" h="546" extrusionOk="0">
                  <a:moveTo>
                    <a:pt x="59" y="1"/>
                  </a:moveTo>
                  <a:lnTo>
                    <a:pt x="29" y="15"/>
                  </a:lnTo>
                  <a:lnTo>
                    <a:pt x="0" y="45"/>
                  </a:lnTo>
                  <a:lnTo>
                    <a:pt x="0" y="74"/>
                  </a:lnTo>
                  <a:lnTo>
                    <a:pt x="15" y="104"/>
                  </a:lnTo>
                  <a:lnTo>
                    <a:pt x="29" y="133"/>
                  </a:lnTo>
                  <a:lnTo>
                    <a:pt x="88" y="192"/>
                  </a:lnTo>
                  <a:lnTo>
                    <a:pt x="133" y="251"/>
                  </a:lnTo>
                  <a:lnTo>
                    <a:pt x="250" y="339"/>
                  </a:lnTo>
                  <a:lnTo>
                    <a:pt x="354" y="413"/>
                  </a:lnTo>
                  <a:lnTo>
                    <a:pt x="471" y="487"/>
                  </a:lnTo>
                  <a:lnTo>
                    <a:pt x="604" y="546"/>
                  </a:lnTo>
                  <a:lnTo>
                    <a:pt x="633" y="546"/>
                  </a:lnTo>
                  <a:lnTo>
                    <a:pt x="663" y="531"/>
                  </a:lnTo>
                  <a:lnTo>
                    <a:pt x="678" y="516"/>
                  </a:lnTo>
                  <a:lnTo>
                    <a:pt x="692" y="487"/>
                  </a:lnTo>
                  <a:lnTo>
                    <a:pt x="692" y="457"/>
                  </a:lnTo>
                  <a:lnTo>
                    <a:pt x="678" y="442"/>
                  </a:lnTo>
                  <a:lnTo>
                    <a:pt x="560" y="295"/>
                  </a:lnTo>
                  <a:lnTo>
                    <a:pt x="412" y="177"/>
                  </a:lnTo>
                  <a:lnTo>
                    <a:pt x="265" y="74"/>
                  </a:lnTo>
                  <a:lnTo>
                    <a:pt x="177" y="3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9"/>
            <p:cNvSpPr/>
            <p:nvPr/>
          </p:nvSpPr>
          <p:spPr>
            <a:xfrm>
              <a:off x="2483258" y="3849643"/>
              <a:ext cx="63781" cy="68182"/>
            </a:xfrm>
            <a:custGeom>
              <a:avLst/>
              <a:gdLst/>
              <a:ahLst/>
              <a:cxnLst/>
              <a:rect l="l" t="t" r="r" b="b"/>
              <a:pathLst>
                <a:path w="855" h="914" extrusionOk="0">
                  <a:moveTo>
                    <a:pt x="74" y="0"/>
                  </a:moveTo>
                  <a:lnTo>
                    <a:pt x="30" y="15"/>
                  </a:lnTo>
                  <a:lnTo>
                    <a:pt x="15" y="29"/>
                  </a:lnTo>
                  <a:lnTo>
                    <a:pt x="0" y="44"/>
                  </a:lnTo>
                  <a:lnTo>
                    <a:pt x="0" y="74"/>
                  </a:lnTo>
                  <a:lnTo>
                    <a:pt x="15" y="103"/>
                  </a:lnTo>
                  <a:lnTo>
                    <a:pt x="89" y="221"/>
                  </a:lnTo>
                  <a:lnTo>
                    <a:pt x="177" y="324"/>
                  </a:lnTo>
                  <a:lnTo>
                    <a:pt x="310" y="486"/>
                  </a:lnTo>
                  <a:lnTo>
                    <a:pt x="442" y="633"/>
                  </a:lnTo>
                  <a:lnTo>
                    <a:pt x="590" y="766"/>
                  </a:lnTo>
                  <a:lnTo>
                    <a:pt x="752" y="899"/>
                  </a:lnTo>
                  <a:lnTo>
                    <a:pt x="781" y="913"/>
                  </a:lnTo>
                  <a:lnTo>
                    <a:pt x="796" y="913"/>
                  </a:lnTo>
                  <a:lnTo>
                    <a:pt x="840" y="899"/>
                  </a:lnTo>
                  <a:lnTo>
                    <a:pt x="855" y="854"/>
                  </a:lnTo>
                  <a:lnTo>
                    <a:pt x="855" y="840"/>
                  </a:lnTo>
                  <a:lnTo>
                    <a:pt x="840" y="810"/>
                  </a:lnTo>
                  <a:lnTo>
                    <a:pt x="693" y="589"/>
                  </a:lnTo>
                  <a:lnTo>
                    <a:pt x="516" y="383"/>
                  </a:lnTo>
                  <a:lnTo>
                    <a:pt x="324" y="192"/>
                  </a:lnTo>
                  <a:lnTo>
                    <a:pt x="221" y="103"/>
                  </a:lnTo>
                  <a:lnTo>
                    <a:pt x="118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9"/>
            <p:cNvSpPr/>
            <p:nvPr/>
          </p:nvSpPr>
          <p:spPr>
            <a:xfrm>
              <a:off x="1987708" y="3901264"/>
              <a:ext cx="37373" cy="51696"/>
            </a:xfrm>
            <a:custGeom>
              <a:avLst/>
              <a:gdLst/>
              <a:ahLst/>
              <a:cxnLst/>
              <a:rect l="l" t="t" r="r" b="b"/>
              <a:pathLst>
                <a:path w="501" h="693" extrusionOk="0">
                  <a:moveTo>
                    <a:pt x="88" y="0"/>
                  </a:moveTo>
                  <a:lnTo>
                    <a:pt x="59" y="15"/>
                  </a:lnTo>
                  <a:lnTo>
                    <a:pt x="30" y="30"/>
                  </a:lnTo>
                  <a:lnTo>
                    <a:pt x="15" y="59"/>
                  </a:lnTo>
                  <a:lnTo>
                    <a:pt x="0" y="89"/>
                  </a:lnTo>
                  <a:lnTo>
                    <a:pt x="15" y="118"/>
                  </a:lnTo>
                  <a:lnTo>
                    <a:pt x="44" y="192"/>
                  </a:lnTo>
                  <a:lnTo>
                    <a:pt x="74" y="265"/>
                  </a:lnTo>
                  <a:lnTo>
                    <a:pt x="147" y="383"/>
                  </a:lnTo>
                  <a:lnTo>
                    <a:pt x="221" y="486"/>
                  </a:lnTo>
                  <a:lnTo>
                    <a:pt x="295" y="590"/>
                  </a:lnTo>
                  <a:lnTo>
                    <a:pt x="398" y="678"/>
                  </a:lnTo>
                  <a:lnTo>
                    <a:pt x="427" y="693"/>
                  </a:lnTo>
                  <a:lnTo>
                    <a:pt x="457" y="693"/>
                  </a:lnTo>
                  <a:lnTo>
                    <a:pt x="486" y="678"/>
                  </a:lnTo>
                  <a:lnTo>
                    <a:pt x="501" y="663"/>
                  </a:lnTo>
                  <a:lnTo>
                    <a:pt x="501" y="634"/>
                  </a:lnTo>
                  <a:lnTo>
                    <a:pt x="501" y="619"/>
                  </a:lnTo>
                  <a:lnTo>
                    <a:pt x="457" y="486"/>
                  </a:lnTo>
                  <a:lnTo>
                    <a:pt x="398" y="369"/>
                  </a:lnTo>
                  <a:lnTo>
                    <a:pt x="324" y="251"/>
                  </a:lnTo>
                  <a:lnTo>
                    <a:pt x="251" y="148"/>
                  </a:lnTo>
                  <a:lnTo>
                    <a:pt x="192" y="89"/>
                  </a:lnTo>
                  <a:lnTo>
                    <a:pt x="118" y="1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9"/>
            <p:cNvSpPr/>
            <p:nvPr/>
          </p:nvSpPr>
          <p:spPr>
            <a:xfrm>
              <a:off x="1987708" y="3901264"/>
              <a:ext cx="37373" cy="51696"/>
            </a:xfrm>
            <a:custGeom>
              <a:avLst/>
              <a:gdLst/>
              <a:ahLst/>
              <a:cxnLst/>
              <a:rect l="l" t="t" r="r" b="b"/>
              <a:pathLst>
                <a:path w="501" h="693" fill="none" extrusionOk="0">
                  <a:moveTo>
                    <a:pt x="398" y="678"/>
                  </a:moveTo>
                  <a:lnTo>
                    <a:pt x="398" y="678"/>
                  </a:lnTo>
                  <a:lnTo>
                    <a:pt x="295" y="590"/>
                  </a:lnTo>
                  <a:lnTo>
                    <a:pt x="221" y="486"/>
                  </a:lnTo>
                  <a:lnTo>
                    <a:pt x="147" y="383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44" y="192"/>
                  </a:lnTo>
                  <a:lnTo>
                    <a:pt x="15" y="118"/>
                  </a:lnTo>
                  <a:lnTo>
                    <a:pt x="0" y="89"/>
                  </a:lnTo>
                  <a:lnTo>
                    <a:pt x="15" y="59"/>
                  </a:lnTo>
                  <a:lnTo>
                    <a:pt x="30" y="30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88" y="0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92" y="89"/>
                  </a:lnTo>
                  <a:lnTo>
                    <a:pt x="251" y="148"/>
                  </a:lnTo>
                  <a:lnTo>
                    <a:pt x="251" y="148"/>
                  </a:lnTo>
                  <a:lnTo>
                    <a:pt x="324" y="251"/>
                  </a:lnTo>
                  <a:lnTo>
                    <a:pt x="398" y="369"/>
                  </a:lnTo>
                  <a:lnTo>
                    <a:pt x="457" y="486"/>
                  </a:lnTo>
                  <a:lnTo>
                    <a:pt x="501" y="619"/>
                  </a:lnTo>
                  <a:lnTo>
                    <a:pt x="501" y="619"/>
                  </a:lnTo>
                  <a:lnTo>
                    <a:pt x="501" y="634"/>
                  </a:lnTo>
                  <a:lnTo>
                    <a:pt x="501" y="663"/>
                  </a:lnTo>
                  <a:lnTo>
                    <a:pt x="486" y="678"/>
                  </a:lnTo>
                  <a:lnTo>
                    <a:pt x="457" y="693"/>
                  </a:lnTo>
                  <a:lnTo>
                    <a:pt x="457" y="693"/>
                  </a:lnTo>
                  <a:lnTo>
                    <a:pt x="427" y="693"/>
                  </a:lnTo>
                  <a:lnTo>
                    <a:pt x="398" y="678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9"/>
            <p:cNvSpPr/>
            <p:nvPr/>
          </p:nvSpPr>
          <p:spPr>
            <a:xfrm>
              <a:off x="1985470" y="3767212"/>
              <a:ext cx="27526" cy="39611"/>
            </a:xfrm>
            <a:custGeom>
              <a:avLst/>
              <a:gdLst/>
              <a:ahLst/>
              <a:cxnLst/>
              <a:rect l="l" t="t" r="r" b="b"/>
              <a:pathLst>
                <a:path w="369" h="531" extrusionOk="0">
                  <a:moveTo>
                    <a:pt x="74" y="0"/>
                  </a:moveTo>
                  <a:lnTo>
                    <a:pt x="45" y="15"/>
                  </a:lnTo>
                  <a:lnTo>
                    <a:pt x="15" y="30"/>
                  </a:lnTo>
                  <a:lnTo>
                    <a:pt x="1" y="59"/>
                  </a:lnTo>
                  <a:lnTo>
                    <a:pt x="1" y="89"/>
                  </a:lnTo>
                  <a:lnTo>
                    <a:pt x="45" y="206"/>
                  </a:lnTo>
                  <a:lnTo>
                    <a:pt x="89" y="324"/>
                  </a:lnTo>
                  <a:lnTo>
                    <a:pt x="177" y="427"/>
                  </a:lnTo>
                  <a:lnTo>
                    <a:pt x="266" y="516"/>
                  </a:lnTo>
                  <a:lnTo>
                    <a:pt x="295" y="531"/>
                  </a:lnTo>
                  <a:lnTo>
                    <a:pt x="310" y="531"/>
                  </a:lnTo>
                  <a:lnTo>
                    <a:pt x="339" y="516"/>
                  </a:lnTo>
                  <a:lnTo>
                    <a:pt x="354" y="501"/>
                  </a:lnTo>
                  <a:lnTo>
                    <a:pt x="369" y="457"/>
                  </a:lnTo>
                  <a:lnTo>
                    <a:pt x="369" y="398"/>
                  </a:lnTo>
                  <a:lnTo>
                    <a:pt x="339" y="324"/>
                  </a:lnTo>
                  <a:lnTo>
                    <a:pt x="281" y="192"/>
                  </a:lnTo>
                  <a:lnTo>
                    <a:pt x="207" y="103"/>
                  </a:lnTo>
                  <a:lnTo>
                    <a:pt x="148" y="30"/>
                  </a:lnTo>
                  <a:lnTo>
                    <a:pt x="118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9"/>
            <p:cNvSpPr/>
            <p:nvPr/>
          </p:nvSpPr>
          <p:spPr>
            <a:xfrm>
              <a:off x="1985470" y="3767212"/>
              <a:ext cx="27526" cy="39611"/>
            </a:xfrm>
            <a:custGeom>
              <a:avLst/>
              <a:gdLst/>
              <a:ahLst/>
              <a:cxnLst/>
              <a:rect l="l" t="t" r="r" b="b"/>
              <a:pathLst>
                <a:path w="369" h="531" fill="none" extrusionOk="0">
                  <a:moveTo>
                    <a:pt x="266" y="516"/>
                  </a:moveTo>
                  <a:lnTo>
                    <a:pt x="266" y="516"/>
                  </a:lnTo>
                  <a:lnTo>
                    <a:pt x="177" y="427"/>
                  </a:lnTo>
                  <a:lnTo>
                    <a:pt x="89" y="324"/>
                  </a:lnTo>
                  <a:lnTo>
                    <a:pt x="45" y="206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59"/>
                  </a:lnTo>
                  <a:lnTo>
                    <a:pt x="15" y="30"/>
                  </a:lnTo>
                  <a:lnTo>
                    <a:pt x="45" y="15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18" y="15"/>
                  </a:lnTo>
                  <a:lnTo>
                    <a:pt x="148" y="30"/>
                  </a:lnTo>
                  <a:lnTo>
                    <a:pt x="207" y="103"/>
                  </a:lnTo>
                  <a:lnTo>
                    <a:pt x="207" y="103"/>
                  </a:lnTo>
                  <a:lnTo>
                    <a:pt x="281" y="192"/>
                  </a:lnTo>
                  <a:lnTo>
                    <a:pt x="339" y="324"/>
                  </a:lnTo>
                  <a:lnTo>
                    <a:pt x="369" y="398"/>
                  </a:lnTo>
                  <a:lnTo>
                    <a:pt x="369" y="457"/>
                  </a:lnTo>
                  <a:lnTo>
                    <a:pt x="354" y="501"/>
                  </a:lnTo>
                  <a:lnTo>
                    <a:pt x="339" y="516"/>
                  </a:lnTo>
                  <a:lnTo>
                    <a:pt x="310" y="531"/>
                  </a:lnTo>
                  <a:lnTo>
                    <a:pt x="310" y="531"/>
                  </a:lnTo>
                  <a:lnTo>
                    <a:pt x="295" y="531"/>
                  </a:lnTo>
                  <a:lnTo>
                    <a:pt x="266" y="516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9"/>
            <p:cNvSpPr/>
            <p:nvPr/>
          </p:nvSpPr>
          <p:spPr>
            <a:xfrm>
              <a:off x="1859103" y="3677098"/>
              <a:ext cx="30883" cy="49533"/>
            </a:xfrm>
            <a:custGeom>
              <a:avLst/>
              <a:gdLst/>
              <a:ahLst/>
              <a:cxnLst/>
              <a:rect l="l" t="t" r="r" b="b"/>
              <a:pathLst>
                <a:path w="414" h="664" extrusionOk="0">
                  <a:moveTo>
                    <a:pt x="60" y="0"/>
                  </a:moveTo>
                  <a:lnTo>
                    <a:pt x="30" y="15"/>
                  </a:lnTo>
                  <a:lnTo>
                    <a:pt x="1" y="30"/>
                  </a:lnTo>
                  <a:lnTo>
                    <a:pt x="1" y="59"/>
                  </a:lnTo>
                  <a:lnTo>
                    <a:pt x="1" y="89"/>
                  </a:lnTo>
                  <a:lnTo>
                    <a:pt x="45" y="236"/>
                  </a:lnTo>
                  <a:lnTo>
                    <a:pt x="104" y="383"/>
                  </a:lnTo>
                  <a:lnTo>
                    <a:pt x="192" y="531"/>
                  </a:lnTo>
                  <a:lnTo>
                    <a:pt x="295" y="649"/>
                  </a:lnTo>
                  <a:lnTo>
                    <a:pt x="325" y="663"/>
                  </a:lnTo>
                  <a:lnTo>
                    <a:pt x="384" y="663"/>
                  </a:lnTo>
                  <a:lnTo>
                    <a:pt x="398" y="634"/>
                  </a:lnTo>
                  <a:lnTo>
                    <a:pt x="413" y="619"/>
                  </a:lnTo>
                  <a:lnTo>
                    <a:pt x="413" y="590"/>
                  </a:lnTo>
                  <a:lnTo>
                    <a:pt x="369" y="428"/>
                  </a:lnTo>
                  <a:lnTo>
                    <a:pt x="295" y="280"/>
                  </a:lnTo>
                  <a:lnTo>
                    <a:pt x="222" y="148"/>
                  </a:lnTo>
                  <a:lnTo>
                    <a:pt x="177" y="74"/>
                  </a:lnTo>
                  <a:lnTo>
                    <a:pt x="119" y="1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9"/>
            <p:cNvSpPr/>
            <p:nvPr/>
          </p:nvSpPr>
          <p:spPr>
            <a:xfrm>
              <a:off x="1859103" y="3677098"/>
              <a:ext cx="30883" cy="49533"/>
            </a:xfrm>
            <a:custGeom>
              <a:avLst/>
              <a:gdLst/>
              <a:ahLst/>
              <a:cxnLst/>
              <a:rect l="l" t="t" r="r" b="b"/>
              <a:pathLst>
                <a:path w="414" h="664" fill="none" extrusionOk="0">
                  <a:moveTo>
                    <a:pt x="295" y="649"/>
                  </a:moveTo>
                  <a:lnTo>
                    <a:pt x="295" y="649"/>
                  </a:lnTo>
                  <a:lnTo>
                    <a:pt x="192" y="531"/>
                  </a:lnTo>
                  <a:lnTo>
                    <a:pt x="104" y="383"/>
                  </a:lnTo>
                  <a:lnTo>
                    <a:pt x="45" y="236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59"/>
                  </a:lnTo>
                  <a:lnTo>
                    <a:pt x="1" y="30"/>
                  </a:lnTo>
                  <a:lnTo>
                    <a:pt x="30" y="1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89" y="0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77" y="74"/>
                  </a:lnTo>
                  <a:lnTo>
                    <a:pt x="222" y="148"/>
                  </a:lnTo>
                  <a:lnTo>
                    <a:pt x="295" y="280"/>
                  </a:lnTo>
                  <a:lnTo>
                    <a:pt x="295" y="280"/>
                  </a:lnTo>
                  <a:lnTo>
                    <a:pt x="369" y="428"/>
                  </a:lnTo>
                  <a:lnTo>
                    <a:pt x="413" y="590"/>
                  </a:lnTo>
                  <a:lnTo>
                    <a:pt x="413" y="590"/>
                  </a:lnTo>
                  <a:lnTo>
                    <a:pt x="413" y="619"/>
                  </a:lnTo>
                  <a:lnTo>
                    <a:pt x="398" y="634"/>
                  </a:lnTo>
                  <a:lnTo>
                    <a:pt x="384" y="663"/>
                  </a:lnTo>
                  <a:lnTo>
                    <a:pt x="354" y="663"/>
                  </a:lnTo>
                  <a:lnTo>
                    <a:pt x="354" y="663"/>
                  </a:lnTo>
                  <a:lnTo>
                    <a:pt x="325" y="663"/>
                  </a:lnTo>
                  <a:lnTo>
                    <a:pt x="295" y="649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9"/>
            <p:cNvSpPr/>
            <p:nvPr/>
          </p:nvSpPr>
          <p:spPr>
            <a:xfrm>
              <a:off x="1792114" y="3492468"/>
              <a:ext cx="38492" cy="46250"/>
            </a:xfrm>
            <a:custGeom>
              <a:avLst/>
              <a:gdLst/>
              <a:ahLst/>
              <a:cxnLst/>
              <a:rect l="l" t="t" r="r" b="b"/>
              <a:pathLst>
                <a:path w="516" h="620" extrusionOk="0">
                  <a:moveTo>
                    <a:pt x="59" y="1"/>
                  </a:moveTo>
                  <a:lnTo>
                    <a:pt x="30" y="15"/>
                  </a:lnTo>
                  <a:lnTo>
                    <a:pt x="15" y="45"/>
                  </a:lnTo>
                  <a:lnTo>
                    <a:pt x="0" y="60"/>
                  </a:lnTo>
                  <a:lnTo>
                    <a:pt x="15" y="89"/>
                  </a:lnTo>
                  <a:lnTo>
                    <a:pt x="89" y="236"/>
                  </a:lnTo>
                  <a:lnTo>
                    <a:pt x="177" y="384"/>
                  </a:lnTo>
                  <a:lnTo>
                    <a:pt x="280" y="502"/>
                  </a:lnTo>
                  <a:lnTo>
                    <a:pt x="413" y="605"/>
                  </a:lnTo>
                  <a:lnTo>
                    <a:pt x="442" y="619"/>
                  </a:lnTo>
                  <a:lnTo>
                    <a:pt x="472" y="605"/>
                  </a:lnTo>
                  <a:lnTo>
                    <a:pt x="501" y="605"/>
                  </a:lnTo>
                  <a:lnTo>
                    <a:pt x="516" y="575"/>
                  </a:lnTo>
                  <a:lnTo>
                    <a:pt x="516" y="546"/>
                  </a:lnTo>
                  <a:lnTo>
                    <a:pt x="516" y="531"/>
                  </a:lnTo>
                  <a:lnTo>
                    <a:pt x="442" y="384"/>
                  </a:lnTo>
                  <a:lnTo>
                    <a:pt x="354" y="236"/>
                  </a:lnTo>
                  <a:lnTo>
                    <a:pt x="236" y="119"/>
                  </a:lnTo>
                  <a:lnTo>
                    <a:pt x="177" y="60"/>
                  </a:lnTo>
                  <a:lnTo>
                    <a:pt x="118" y="15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9"/>
            <p:cNvSpPr/>
            <p:nvPr/>
          </p:nvSpPr>
          <p:spPr>
            <a:xfrm>
              <a:off x="1792114" y="3492468"/>
              <a:ext cx="38492" cy="46250"/>
            </a:xfrm>
            <a:custGeom>
              <a:avLst/>
              <a:gdLst/>
              <a:ahLst/>
              <a:cxnLst/>
              <a:rect l="l" t="t" r="r" b="b"/>
              <a:pathLst>
                <a:path w="516" h="620" fill="none" extrusionOk="0">
                  <a:moveTo>
                    <a:pt x="413" y="605"/>
                  </a:moveTo>
                  <a:lnTo>
                    <a:pt x="413" y="605"/>
                  </a:lnTo>
                  <a:lnTo>
                    <a:pt x="280" y="502"/>
                  </a:lnTo>
                  <a:lnTo>
                    <a:pt x="177" y="384"/>
                  </a:lnTo>
                  <a:lnTo>
                    <a:pt x="89" y="236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0" y="60"/>
                  </a:lnTo>
                  <a:lnTo>
                    <a:pt x="15" y="45"/>
                  </a:lnTo>
                  <a:lnTo>
                    <a:pt x="30" y="15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89" y="1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77" y="60"/>
                  </a:lnTo>
                  <a:lnTo>
                    <a:pt x="236" y="119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442" y="384"/>
                  </a:lnTo>
                  <a:lnTo>
                    <a:pt x="516" y="531"/>
                  </a:lnTo>
                  <a:lnTo>
                    <a:pt x="516" y="531"/>
                  </a:lnTo>
                  <a:lnTo>
                    <a:pt x="516" y="546"/>
                  </a:lnTo>
                  <a:lnTo>
                    <a:pt x="516" y="575"/>
                  </a:lnTo>
                  <a:lnTo>
                    <a:pt x="501" y="605"/>
                  </a:lnTo>
                  <a:lnTo>
                    <a:pt x="472" y="605"/>
                  </a:lnTo>
                  <a:lnTo>
                    <a:pt x="472" y="605"/>
                  </a:lnTo>
                  <a:lnTo>
                    <a:pt x="442" y="619"/>
                  </a:lnTo>
                  <a:lnTo>
                    <a:pt x="413" y="605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9"/>
            <p:cNvSpPr/>
            <p:nvPr/>
          </p:nvSpPr>
          <p:spPr>
            <a:xfrm>
              <a:off x="2741439" y="4472683"/>
              <a:ext cx="58335" cy="51696"/>
            </a:xfrm>
            <a:custGeom>
              <a:avLst/>
              <a:gdLst/>
              <a:ahLst/>
              <a:cxnLst/>
              <a:rect l="l" t="t" r="r" b="b"/>
              <a:pathLst>
                <a:path w="782" h="693" extrusionOk="0">
                  <a:moveTo>
                    <a:pt x="60" y="0"/>
                  </a:moveTo>
                  <a:lnTo>
                    <a:pt x="16" y="15"/>
                  </a:lnTo>
                  <a:lnTo>
                    <a:pt x="1" y="44"/>
                  </a:lnTo>
                  <a:lnTo>
                    <a:pt x="1" y="59"/>
                  </a:lnTo>
                  <a:lnTo>
                    <a:pt x="1" y="88"/>
                  </a:lnTo>
                  <a:lnTo>
                    <a:pt x="1" y="118"/>
                  </a:lnTo>
                  <a:lnTo>
                    <a:pt x="148" y="280"/>
                  </a:lnTo>
                  <a:lnTo>
                    <a:pt x="310" y="442"/>
                  </a:lnTo>
                  <a:lnTo>
                    <a:pt x="487" y="574"/>
                  </a:lnTo>
                  <a:lnTo>
                    <a:pt x="679" y="692"/>
                  </a:lnTo>
                  <a:lnTo>
                    <a:pt x="723" y="692"/>
                  </a:lnTo>
                  <a:lnTo>
                    <a:pt x="752" y="678"/>
                  </a:lnTo>
                  <a:lnTo>
                    <a:pt x="782" y="633"/>
                  </a:lnTo>
                  <a:lnTo>
                    <a:pt x="767" y="589"/>
                  </a:lnTo>
                  <a:lnTo>
                    <a:pt x="664" y="471"/>
                  </a:lnTo>
                  <a:lnTo>
                    <a:pt x="546" y="339"/>
                  </a:lnTo>
                  <a:lnTo>
                    <a:pt x="413" y="236"/>
                  </a:lnTo>
                  <a:lnTo>
                    <a:pt x="281" y="133"/>
                  </a:lnTo>
                  <a:lnTo>
                    <a:pt x="192" y="74"/>
                  </a:lnTo>
                  <a:lnTo>
                    <a:pt x="89" y="1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9"/>
            <p:cNvSpPr/>
            <p:nvPr/>
          </p:nvSpPr>
          <p:spPr>
            <a:xfrm>
              <a:off x="2741439" y="4472683"/>
              <a:ext cx="58335" cy="51696"/>
            </a:xfrm>
            <a:custGeom>
              <a:avLst/>
              <a:gdLst/>
              <a:ahLst/>
              <a:cxnLst/>
              <a:rect l="l" t="t" r="r" b="b"/>
              <a:pathLst>
                <a:path w="782" h="693" fill="none" extrusionOk="0">
                  <a:moveTo>
                    <a:pt x="679" y="692"/>
                  </a:moveTo>
                  <a:lnTo>
                    <a:pt x="679" y="692"/>
                  </a:lnTo>
                  <a:lnTo>
                    <a:pt x="487" y="574"/>
                  </a:lnTo>
                  <a:lnTo>
                    <a:pt x="310" y="442"/>
                  </a:lnTo>
                  <a:lnTo>
                    <a:pt x="148" y="280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1" y="88"/>
                  </a:lnTo>
                  <a:lnTo>
                    <a:pt x="1" y="59"/>
                  </a:lnTo>
                  <a:lnTo>
                    <a:pt x="1" y="44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60" y="0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192" y="74"/>
                  </a:lnTo>
                  <a:lnTo>
                    <a:pt x="281" y="133"/>
                  </a:lnTo>
                  <a:lnTo>
                    <a:pt x="281" y="133"/>
                  </a:lnTo>
                  <a:lnTo>
                    <a:pt x="413" y="236"/>
                  </a:lnTo>
                  <a:lnTo>
                    <a:pt x="546" y="339"/>
                  </a:lnTo>
                  <a:lnTo>
                    <a:pt x="664" y="471"/>
                  </a:lnTo>
                  <a:lnTo>
                    <a:pt x="767" y="589"/>
                  </a:lnTo>
                  <a:lnTo>
                    <a:pt x="767" y="589"/>
                  </a:lnTo>
                  <a:lnTo>
                    <a:pt x="782" y="633"/>
                  </a:lnTo>
                  <a:lnTo>
                    <a:pt x="752" y="678"/>
                  </a:lnTo>
                  <a:lnTo>
                    <a:pt x="723" y="692"/>
                  </a:lnTo>
                  <a:lnTo>
                    <a:pt x="679" y="692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9"/>
            <p:cNvSpPr/>
            <p:nvPr/>
          </p:nvSpPr>
          <p:spPr>
            <a:xfrm>
              <a:off x="2650281" y="4301258"/>
              <a:ext cx="44013" cy="47295"/>
            </a:xfrm>
            <a:custGeom>
              <a:avLst/>
              <a:gdLst/>
              <a:ahLst/>
              <a:cxnLst/>
              <a:rect l="l" t="t" r="r" b="b"/>
              <a:pathLst>
                <a:path w="590" h="634" extrusionOk="0">
                  <a:moveTo>
                    <a:pt x="45" y="0"/>
                  </a:moveTo>
                  <a:lnTo>
                    <a:pt x="15" y="30"/>
                  </a:lnTo>
                  <a:lnTo>
                    <a:pt x="0" y="59"/>
                  </a:lnTo>
                  <a:lnTo>
                    <a:pt x="0" y="88"/>
                  </a:lnTo>
                  <a:lnTo>
                    <a:pt x="15" y="118"/>
                  </a:lnTo>
                  <a:lnTo>
                    <a:pt x="59" y="192"/>
                  </a:lnTo>
                  <a:lnTo>
                    <a:pt x="103" y="251"/>
                  </a:lnTo>
                  <a:lnTo>
                    <a:pt x="192" y="354"/>
                  </a:lnTo>
                  <a:lnTo>
                    <a:pt x="280" y="457"/>
                  </a:lnTo>
                  <a:lnTo>
                    <a:pt x="383" y="545"/>
                  </a:lnTo>
                  <a:lnTo>
                    <a:pt x="486" y="619"/>
                  </a:lnTo>
                  <a:lnTo>
                    <a:pt x="516" y="633"/>
                  </a:lnTo>
                  <a:lnTo>
                    <a:pt x="545" y="619"/>
                  </a:lnTo>
                  <a:lnTo>
                    <a:pt x="575" y="604"/>
                  </a:lnTo>
                  <a:lnTo>
                    <a:pt x="590" y="589"/>
                  </a:lnTo>
                  <a:lnTo>
                    <a:pt x="590" y="560"/>
                  </a:lnTo>
                  <a:lnTo>
                    <a:pt x="590" y="545"/>
                  </a:lnTo>
                  <a:lnTo>
                    <a:pt x="486" y="383"/>
                  </a:lnTo>
                  <a:lnTo>
                    <a:pt x="383" y="236"/>
                  </a:lnTo>
                  <a:lnTo>
                    <a:pt x="251" y="118"/>
                  </a:lnTo>
                  <a:lnTo>
                    <a:pt x="177" y="59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9"/>
            <p:cNvSpPr/>
            <p:nvPr/>
          </p:nvSpPr>
          <p:spPr>
            <a:xfrm>
              <a:off x="2650281" y="4301258"/>
              <a:ext cx="44013" cy="47295"/>
            </a:xfrm>
            <a:custGeom>
              <a:avLst/>
              <a:gdLst/>
              <a:ahLst/>
              <a:cxnLst/>
              <a:rect l="l" t="t" r="r" b="b"/>
              <a:pathLst>
                <a:path w="590" h="634" fill="none" extrusionOk="0">
                  <a:moveTo>
                    <a:pt x="486" y="619"/>
                  </a:moveTo>
                  <a:lnTo>
                    <a:pt x="486" y="619"/>
                  </a:lnTo>
                  <a:lnTo>
                    <a:pt x="383" y="545"/>
                  </a:lnTo>
                  <a:lnTo>
                    <a:pt x="280" y="457"/>
                  </a:lnTo>
                  <a:lnTo>
                    <a:pt x="192" y="354"/>
                  </a:lnTo>
                  <a:lnTo>
                    <a:pt x="103" y="251"/>
                  </a:lnTo>
                  <a:lnTo>
                    <a:pt x="103" y="251"/>
                  </a:lnTo>
                  <a:lnTo>
                    <a:pt x="59" y="192"/>
                  </a:lnTo>
                  <a:lnTo>
                    <a:pt x="15" y="118"/>
                  </a:lnTo>
                  <a:lnTo>
                    <a:pt x="0" y="88"/>
                  </a:lnTo>
                  <a:lnTo>
                    <a:pt x="0" y="59"/>
                  </a:lnTo>
                  <a:lnTo>
                    <a:pt x="15" y="3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74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77" y="59"/>
                  </a:lnTo>
                  <a:lnTo>
                    <a:pt x="251" y="118"/>
                  </a:lnTo>
                  <a:lnTo>
                    <a:pt x="383" y="236"/>
                  </a:lnTo>
                  <a:lnTo>
                    <a:pt x="383" y="236"/>
                  </a:lnTo>
                  <a:lnTo>
                    <a:pt x="486" y="383"/>
                  </a:lnTo>
                  <a:lnTo>
                    <a:pt x="590" y="545"/>
                  </a:lnTo>
                  <a:lnTo>
                    <a:pt x="590" y="545"/>
                  </a:lnTo>
                  <a:lnTo>
                    <a:pt x="590" y="560"/>
                  </a:lnTo>
                  <a:lnTo>
                    <a:pt x="590" y="589"/>
                  </a:lnTo>
                  <a:lnTo>
                    <a:pt x="575" y="604"/>
                  </a:lnTo>
                  <a:lnTo>
                    <a:pt x="545" y="619"/>
                  </a:lnTo>
                  <a:lnTo>
                    <a:pt x="545" y="619"/>
                  </a:lnTo>
                  <a:lnTo>
                    <a:pt x="516" y="633"/>
                  </a:lnTo>
                  <a:lnTo>
                    <a:pt x="486" y="619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9"/>
            <p:cNvSpPr/>
            <p:nvPr/>
          </p:nvSpPr>
          <p:spPr>
            <a:xfrm>
              <a:off x="2473337" y="4278132"/>
              <a:ext cx="39686" cy="37448"/>
            </a:xfrm>
            <a:custGeom>
              <a:avLst/>
              <a:gdLst/>
              <a:ahLst/>
              <a:cxnLst/>
              <a:rect l="l" t="t" r="r" b="b"/>
              <a:pathLst>
                <a:path w="532" h="502" extrusionOk="0">
                  <a:moveTo>
                    <a:pt x="30" y="1"/>
                  </a:moveTo>
                  <a:lnTo>
                    <a:pt x="16" y="16"/>
                  </a:lnTo>
                  <a:lnTo>
                    <a:pt x="1" y="45"/>
                  </a:lnTo>
                  <a:lnTo>
                    <a:pt x="1" y="74"/>
                  </a:lnTo>
                  <a:lnTo>
                    <a:pt x="1" y="104"/>
                  </a:lnTo>
                  <a:lnTo>
                    <a:pt x="89" y="222"/>
                  </a:lnTo>
                  <a:lnTo>
                    <a:pt x="192" y="325"/>
                  </a:lnTo>
                  <a:lnTo>
                    <a:pt x="310" y="428"/>
                  </a:lnTo>
                  <a:lnTo>
                    <a:pt x="428" y="502"/>
                  </a:lnTo>
                  <a:lnTo>
                    <a:pt x="457" y="502"/>
                  </a:lnTo>
                  <a:lnTo>
                    <a:pt x="487" y="487"/>
                  </a:lnTo>
                  <a:lnTo>
                    <a:pt x="516" y="457"/>
                  </a:lnTo>
                  <a:lnTo>
                    <a:pt x="531" y="428"/>
                  </a:lnTo>
                  <a:lnTo>
                    <a:pt x="502" y="384"/>
                  </a:lnTo>
                  <a:lnTo>
                    <a:pt x="472" y="325"/>
                  </a:lnTo>
                  <a:lnTo>
                    <a:pt x="399" y="236"/>
                  </a:lnTo>
                  <a:lnTo>
                    <a:pt x="340" y="163"/>
                  </a:lnTo>
                  <a:lnTo>
                    <a:pt x="222" y="74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9"/>
            <p:cNvSpPr/>
            <p:nvPr/>
          </p:nvSpPr>
          <p:spPr>
            <a:xfrm>
              <a:off x="2473337" y="4278132"/>
              <a:ext cx="39686" cy="37448"/>
            </a:xfrm>
            <a:custGeom>
              <a:avLst/>
              <a:gdLst/>
              <a:ahLst/>
              <a:cxnLst/>
              <a:rect l="l" t="t" r="r" b="b"/>
              <a:pathLst>
                <a:path w="532" h="502" fill="none" extrusionOk="0">
                  <a:moveTo>
                    <a:pt x="428" y="502"/>
                  </a:moveTo>
                  <a:lnTo>
                    <a:pt x="428" y="502"/>
                  </a:lnTo>
                  <a:lnTo>
                    <a:pt x="310" y="428"/>
                  </a:lnTo>
                  <a:lnTo>
                    <a:pt x="192" y="325"/>
                  </a:lnTo>
                  <a:lnTo>
                    <a:pt x="89" y="222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" y="74"/>
                  </a:lnTo>
                  <a:lnTo>
                    <a:pt x="1" y="45"/>
                  </a:lnTo>
                  <a:lnTo>
                    <a:pt x="16" y="16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74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222" y="74"/>
                  </a:lnTo>
                  <a:lnTo>
                    <a:pt x="340" y="163"/>
                  </a:lnTo>
                  <a:lnTo>
                    <a:pt x="340" y="163"/>
                  </a:lnTo>
                  <a:lnTo>
                    <a:pt x="399" y="236"/>
                  </a:lnTo>
                  <a:lnTo>
                    <a:pt x="472" y="325"/>
                  </a:lnTo>
                  <a:lnTo>
                    <a:pt x="502" y="384"/>
                  </a:lnTo>
                  <a:lnTo>
                    <a:pt x="531" y="428"/>
                  </a:lnTo>
                  <a:lnTo>
                    <a:pt x="516" y="457"/>
                  </a:lnTo>
                  <a:lnTo>
                    <a:pt x="487" y="487"/>
                  </a:lnTo>
                  <a:lnTo>
                    <a:pt x="487" y="487"/>
                  </a:lnTo>
                  <a:lnTo>
                    <a:pt x="457" y="502"/>
                  </a:lnTo>
                  <a:lnTo>
                    <a:pt x="428" y="502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9"/>
            <p:cNvSpPr/>
            <p:nvPr/>
          </p:nvSpPr>
          <p:spPr>
            <a:xfrm>
              <a:off x="2066781" y="3265020"/>
              <a:ext cx="37448" cy="49533"/>
            </a:xfrm>
            <a:custGeom>
              <a:avLst/>
              <a:gdLst/>
              <a:ahLst/>
              <a:cxnLst/>
              <a:rect l="l" t="t" r="r" b="b"/>
              <a:pathLst>
                <a:path w="502" h="664" extrusionOk="0">
                  <a:moveTo>
                    <a:pt x="60" y="1"/>
                  </a:moveTo>
                  <a:lnTo>
                    <a:pt x="30" y="15"/>
                  </a:lnTo>
                  <a:lnTo>
                    <a:pt x="1" y="45"/>
                  </a:lnTo>
                  <a:lnTo>
                    <a:pt x="1" y="74"/>
                  </a:lnTo>
                  <a:lnTo>
                    <a:pt x="1" y="118"/>
                  </a:lnTo>
                  <a:lnTo>
                    <a:pt x="15" y="192"/>
                  </a:lnTo>
                  <a:lnTo>
                    <a:pt x="45" y="266"/>
                  </a:lnTo>
                  <a:lnTo>
                    <a:pt x="104" y="384"/>
                  </a:lnTo>
                  <a:lnTo>
                    <a:pt x="192" y="501"/>
                  </a:lnTo>
                  <a:lnTo>
                    <a:pt x="295" y="590"/>
                  </a:lnTo>
                  <a:lnTo>
                    <a:pt x="413" y="663"/>
                  </a:lnTo>
                  <a:lnTo>
                    <a:pt x="443" y="663"/>
                  </a:lnTo>
                  <a:lnTo>
                    <a:pt x="487" y="634"/>
                  </a:lnTo>
                  <a:lnTo>
                    <a:pt x="502" y="605"/>
                  </a:lnTo>
                  <a:lnTo>
                    <a:pt x="487" y="560"/>
                  </a:lnTo>
                  <a:lnTo>
                    <a:pt x="310" y="295"/>
                  </a:lnTo>
                  <a:lnTo>
                    <a:pt x="222" y="163"/>
                  </a:lnTo>
                  <a:lnTo>
                    <a:pt x="119" y="30"/>
                  </a:lnTo>
                  <a:lnTo>
                    <a:pt x="89" y="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9"/>
            <p:cNvSpPr/>
            <p:nvPr/>
          </p:nvSpPr>
          <p:spPr>
            <a:xfrm>
              <a:off x="1997555" y="3128804"/>
              <a:ext cx="39611" cy="50577"/>
            </a:xfrm>
            <a:custGeom>
              <a:avLst/>
              <a:gdLst/>
              <a:ahLst/>
              <a:cxnLst/>
              <a:rect l="l" t="t" r="r" b="b"/>
              <a:pathLst>
                <a:path w="531" h="678" extrusionOk="0">
                  <a:moveTo>
                    <a:pt x="45" y="0"/>
                  </a:moveTo>
                  <a:lnTo>
                    <a:pt x="15" y="30"/>
                  </a:lnTo>
                  <a:lnTo>
                    <a:pt x="1" y="44"/>
                  </a:lnTo>
                  <a:lnTo>
                    <a:pt x="1" y="74"/>
                  </a:lnTo>
                  <a:lnTo>
                    <a:pt x="1" y="177"/>
                  </a:lnTo>
                  <a:lnTo>
                    <a:pt x="30" y="265"/>
                  </a:lnTo>
                  <a:lnTo>
                    <a:pt x="74" y="354"/>
                  </a:lnTo>
                  <a:lnTo>
                    <a:pt x="133" y="442"/>
                  </a:lnTo>
                  <a:lnTo>
                    <a:pt x="192" y="516"/>
                  </a:lnTo>
                  <a:lnTo>
                    <a:pt x="266" y="589"/>
                  </a:lnTo>
                  <a:lnTo>
                    <a:pt x="354" y="648"/>
                  </a:lnTo>
                  <a:lnTo>
                    <a:pt x="443" y="678"/>
                  </a:lnTo>
                  <a:lnTo>
                    <a:pt x="487" y="678"/>
                  </a:lnTo>
                  <a:lnTo>
                    <a:pt x="516" y="663"/>
                  </a:lnTo>
                  <a:lnTo>
                    <a:pt x="531" y="619"/>
                  </a:lnTo>
                  <a:lnTo>
                    <a:pt x="516" y="575"/>
                  </a:lnTo>
                  <a:lnTo>
                    <a:pt x="398" y="442"/>
                  </a:lnTo>
                  <a:lnTo>
                    <a:pt x="251" y="250"/>
                  </a:lnTo>
                  <a:lnTo>
                    <a:pt x="119" y="3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9"/>
            <p:cNvSpPr/>
            <p:nvPr/>
          </p:nvSpPr>
          <p:spPr>
            <a:xfrm>
              <a:off x="2153613" y="4178171"/>
              <a:ext cx="42894" cy="62662"/>
            </a:xfrm>
            <a:custGeom>
              <a:avLst/>
              <a:gdLst/>
              <a:ahLst/>
              <a:cxnLst/>
              <a:rect l="l" t="t" r="r" b="b"/>
              <a:pathLst>
                <a:path w="575" h="840" extrusionOk="0">
                  <a:moveTo>
                    <a:pt x="45" y="0"/>
                  </a:moveTo>
                  <a:lnTo>
                    <a:pt x="15" y="15"/>
                  </a:lnTo>
                  <a:lnTo>
                    <a:pt x="0" y="45"/>
                  </a:lnTo>
                  <a:lnTo>
                    <a:pt x="0" y="89"/>
                  </a:lnTo>
                  <a:lnTo>
                    <a:pt x="0" y="133"/>
                  </a:lnTo>
                  <a:lnTo>
                    <a:pt x="30" y="221"/>
                  </a:lnTo>
                  <a:lnTo>
                    <a:pt x="59" y="295"/>
                  </a:lnTo>
                  <a:lnTo>
                    <a:pt x="133" y="457"/>
                  </a:lnTo>
                  <a:lnTo>
                    <a:pt x="236" y="590"/>
                  </a:lnTo>
                  <a:lnTo>
                    <a:pt x="339" y="722"/>
                  </a:lnTo>
                  <a:lnTo>
                    <a:pt x="472" y="825"/>
                  </a:lnTo>
                  <a:lnTo>
                    <a:pt x="516" y="840"/>
                  </a:lnTo>
                  <a:lnTo>
                    <a:pt x="545" y="825"/>
                  </a:lnTo>
                  <a:lnTo>
                    <a:pt x="575" y="796"/>
                  </a:lnTo>
                  <a:lnTo>
                    <a:pt x="560" y="752"/>
                  </a:lnTo>
                  <a:lnTo>
                    <a:pt x="457" y="560"/>
                  </a:lnTo>
                  <a:lnTo>
                    <a:pt x="354" y="383"/>
                  </a:lnTo>
                  <a:lnTo>
                    <a:pt x="236" y="207"/>
                  </a:lnTo>
                  <a:lnTo>
                    <a:pt x="118" y="3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9"/>
            <p:cNvSpPr/>
            <p:nvPr/>
          </p:nvSpPr>
          <p:spPr>
            <a:xfrm>
              <a:off x="2153613" y="4178171"/>
              <a:ext cx="42894" cy="62662"/>
            </a:xfrm>
            <a:custGeom>
              <a:avLst/>
              <a:gdLst/>
              <a:ahLst/>
              <a:cxnLst/>
              <a:rect l="l" t="t" r="r" b="b"/>
              <a:pathLst>
                <a:path w="575" h="840" fill="none" extrusionOk="0">
                  <a:moveTo>
                    <a:pt x="472" y="825"/>
                  </a:moveTo>
                  <a:lnTo>
                    <a:pt x="472" y="825"/>
                  </a:lnTo>
                  <a:lnTo>
                    <a:pt x="339" y="722"/>
                  </a:lnTo>
                  <a:lnTo>
                    <a:pt x="236" y="590"/>
                  </a:lnTo>
                  <a:lnTo>
                    <a:pt x="133" y="457"/>
                  </a:lnTo>
                  <a:lnTo>
                    <a:pt x="59" y="295"/>
                  </a:lnTo>
                  <a:lnTo>
                    <a:pt x="59" y="295"/>
                  </a:lnTo>
                  <a:lnTo>
                    <a:pt x="30" y="221"/>
                  </a:lnTo>
                  <a:lnTo>
                    <a:pt x="0" y="133"/>
                  </a:lnTo>
                  <a:lnTo>
                    <a:pt x="0" y="89"/>
                  </a:lnTo>
                  <a:lnTo>
                    <a:pt x="0" y="45"/>
                  </a:lnTo>
                  <a:lnTo>
                    <a:pt x="15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89" y="0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236" y="207"/>
                  </a:lnTo>
                  <a:lnTo>
                    <a:pt x="354" y="383"/>
                  </a:lnTo>
                  <a:lnTo>
                    <a:pt x="354" y="383"/>
                  </a:lnTo>
                  <a:lnTo>
                    <a:pt x="457" y="560"/>
                  </a:lnTo>
                  <a:lnTo>
                    <a:pt x="560" y="752"/>
                  </a:lnTo>
                  <a:lnTo>
                    <a:pt x="560" y="752"/>
                  </a:lnTo>
                  <a:lnTo>
                    <a:pt x="575" y="796"/>
                  </a:lnTo>
                  <a:lnTo>
                    <a:pt x="545" y="825"/>
                  </a:lnTo>
                  <a:lnTo>
                    <a:pt x="516" y="840"/>
                  </a:lnTo>
                  <a:lnTo>
                    <a:pt x="472" y="825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9"/>
            <p:cNvSpPr/>
            <p:nvPr/>
          </p:nvSpPr>
          <p:spPr>
            <a:xfrm>
              <a:off x="1797560" y="3230928"/>
              <a:ext cx="33047" cy="41849"/>
            </a:xfrm>
            <a:custGeom>
              <a:avLst/>
              <a:gdLst/>
              <a:ahLst/>
              <a:cxnLst/>
              <a:rect l="l" t="t" r="r" b="b"/>
              <a:pathLst>
                <a:path w="443" h="561" extrusionOk="0">
                  <a:moveTo>
                    <a:pt x="45" y="1"/>
                  </a:moveTo>
                  <a:lnTo>
                    <a:pt x="30" y="16"/>
                  </a:lnTo>
                  <a:lnTo>
                    <a:pt x="16" y="45"/>
                  </a:lnTo>
                  <a:lnTo>
                    <a:pt x="1" y="75"/>
                  </a:lnTo>
                  <a:lnTo>
                    <a:pt x="16" y="104"/>
                  </a:lnTo>
                  <a:lnTo>
                    <a:pt x="74" y="222"/>
                  </a:lnTo>
                  <a:lnTo>
                    <a:pt x="148" y="325"/>
                  </a:lnTo>
                  <a:lnTo>
                    <a:pt x="236" y="443"/>
                  </a:lnTo>
                  <a:lnTo>
                    <a:pt x="340" y="531"/>
                  </a:lnTo>
                  <a:lnTo>
                    <a:pt x="354" y="546"/>
                  </a:lnTo>
                  <a:lnTo>
                    <a:pt x="384" y="561"/>
                  </a:lnTo>
                  <a:lnTo>
                    <a:pt x="413" y="546"/>
                  </a:lnTo>
                  <a:lnTo>
                    <a:pt x="428" y="531"/>
                  </a:lnTo>
                  <a:lnTo>
                    <a:pt x="443" y="472"/>
                  </a:lnTo>
                  <a:lnTo>
                    <a:pt x="428" y="413"/>
                  </a:lnTo>
                  <a:lnTo>
                    <a:pt x="399" y="325"/>
                  </a:lnTo>
                  <a:lnTo>
                    <a:pt x="310" y="178"/>
                  </a:lnTo>
                  <a:lnTo>
                    <a:pt x="236" y="89"/>
                  </a:lnTo>
                  <a:lnTo>
                    <a:pt x="148" y="30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9"/>
            <p:cNvSpPr/>
            <p:nvPr/>
          </p:nvSpPr>
          <p:spPr>
            <a:xfrm>
              <a:off x="1797560" y="3230928"/>
              <a:ext cx="33047" cy="41849"/>
            </a:xfrm>
            <a:custGeom>
              <a:avLst/>
              <a:gdLst/>
              <a:ahLst/>
              <a:cxnLst/>
              <a:rect l="l" t="t" r="r" b="b"/>
              <a:pathLst>
                <a:path w="443" h="561" fill="none" extrusionOk="0">
                  <a:moveTo>
                    <a:pt x="340" y="531"/>
                  </a:moveTo>
                  <a:lnTo>
                    <a:pt x="340" y="531"/>
                  </a:lnTo>
                  <a:lnTo>
                    <a:pt x="236" y="443"/>
                  </a:lnTo>
                  <a:lnTo>
                    <a:pt x="148" y="325"/>
                  </a:lnTo>
                  <a:lnTo>
                    <a:pt x="74" y="22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" y="75"/>
                  </a:lnTo>
                  <a:lnTo>
                    <a:pt x="16" y="45"/>
                  </a:lnTo>
                  <a:lnTo>
                    <a:pt x="30" y="16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04" y="1"/>
                  </a:lnTo>
                  <a:lnTo>
                    <a:pt x="148" y="30"/>
                  </a:lnTo>
                  <a:lnTo>
                    <a:pt x="236" y="89"/>
                  </a:lnTo>
                  <a:lnTo>
                    <a:pt x="236" y="89"/>
                  </a:lnTo>
                  <a:lnTo>
                    <a:pt x="310" y="178"/>
                  </a:lnTo>
                  <a:lnTo>
                    <a:pt x="399" y="325"/>
                  </a:lnTo>
                  <a:lnTo>
                    <a:pt x="428" y="413"/>
                  </a:lnTo>
                  <a:lnTo>
                    <a:pt x="443" y="472"/>
                  </a:lnTo>
                  <a:lnTo>
                    <a:pt x="428" y="531"/>
                  </a:lnTo>
                  <a:lnTo>
                    <a:pt x="413" y="546"/>
                  </a:lnTo>
                  <a:lnTo>
                    <a:pt x="384" y="561"/>
                  </a:lnTo>
                  <a:lnTo>
                    <a:pt x="384" y="561"/>
                  </a:lnTo>
                  <a:lnTo>
                    <a:pt x="354" y="546"/>
                  </a:lnTo>
                  <a:lnTo>
                    <a:pt x="340" y="53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9"/>
            <p:cNvSpPr/>
            <p:nvPr/>
          </p:nvSpPr>
          <p:spPr>
            <a:xfrm>
              <a:off x="1781074" y="3126566"/>
              <a:ext cx="44087" cy="49533"/>
            </a:xfrm>
            <a:custGeom>
              <a:avLst/>
              <a:gdLst/>
              <a:ahLst/>
              <a:cxnLst/>
              <a:rect l="l" t="t" r="r" b="b"/>
              <a:pathLst>
                <a:path w="591" h="664" extrusionOk="0">
                  <a:moveTo>
                    <a:pt x="60" y="1"/>
                  </a:moveTo>
                  <a:lnTo>
                    <a:pt x="16" y="15"/>
                  </a:lnTo>
                  <a:lnTo>
                    <a:pt x="1" y="45"/>
                  </a:lnTo>
                  <a:lnTo>
                    <a:pt x="1" y="74"/>
                  </a:lnTo>
                  <a:lnTo>
                    <a:pt x="16" y="118"/>
                  </a:lnTo>
                  <a:lnTo>
                    <a:pt x="45" y="192"/>
                  </a:lnTo>
                  <a:lnTo>
                    <a:pt x="74" y="266"/>
                  </a:lnTo>
                  <a:lnTo>
                    <a:pt x="163" y="384"/>
                  </a:lnTo>
                  <a:lnTo>
                    <a:pt x="266" y="487"/>
                  </a:lnTo>
                  <a:lnTo>
                    <a:pt x="369" y="590"/>
                  </a:lnTo>
                  <a:lnTo>
                    <a:pt x="502" y="663"/>
                  </a:lnTo>
                  <a:lnTo>
                    <a:pt x="531" y="663"/>
                  </a:lnTo>
                  <a:lnTo>
                    <a:pt x="575" y="649"/>
                  </a:lnTo>
                  <a:lnTo>
                    <a:pt x="590" y="605"/>
                  </a:lnTo>
                  <a:lnTo>
                    <a:pt x="575" y="575"/>
                  </a:lnTo>
                  <a:lnTo>
                    <a:pt x="413" y="354"/>
                  </a:lnTo>
                  <a:lnTo>
                    <a:pt x="251" y="148"/>
                  </a:lnTo>
                  <a:lnTo>
                    <a:pt x="119" y="15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9"/>
            <p:cNvSpPr/>
            <p:nvPr/>
          </p:nvSpPr>
          <p:spPr>
            <a:xfrm>
              <a:off x="2515111" y="4091339"/>
              <a:ext cx="386863" cy="365975"/>
            </a:xfrm>
            <a:custGeom>
              <a:avLst/>
              <a:gdLst/>
              <a:ahLst/>
              <a:cxnLst/>
              <a:rect l="l" t="t" r="r" b="b"/>
              <a:pathLst>
                <a:path w="5186" h="4906" extrusionOk="0">
                  <a:moveTo>
                    <a:pt x="1" y="1"/>
                  </a:moveTo>
                  <a:lnTo>
                    <a:pt x="325" y="369"/>
                  </a:lnTo>
                  <a:lnTo>
                    <a:pt x="649" y="737"/>
                  </a:lnTo>
                  <a:lnTo>
                    <a:pt x="870" y="958"/>
                  </a:lnTo>
                  <a:lnTo>
                    <a:pt x="1091" y="1164"/>
                  </a:lnTo>
                  <a:lnTo>
                    <a:pt x="1326" y="1371"/>
                  </a:lnTo>
                  <a:lnTo>
                    <a:pt x="1562" y="1577"/>
                  </a:lnTo>
                  <a:lnTo>
                    <a:pt x="2048" y="1960"/>
                  </a:lnTo>
                  <a:lnTo>
                    <a:pt x="2534" y="2328"/>
                  </a:lnTo>
                  <a:lnTo>
                    <a:pt x="3035" y="2696"/>
                  </a:lnTo>
                  <a:lnTo>
                    <a:pt x="3521" y="3079"/>
                  </a:lnTo>
                  <a:lnTo>
                    <a:pt x="3978" y="3477"/>
                  </a:lnTo>
                  <a:lnTo>
                    <a:pt x="4213" y="3698"/>
                  </a:lnTo>
                  <a:lnTo>
                    <a:pt x="4420" y="3919"/>
                  </a:lnTo>
                  <a:lnTo>
                    <a:pt x="4626" y="4140"/>
                  </a:lnTo>
                  <a:lnTo>
                    <a:pt x="4817" y="4375"/>
                  </a:lnTo>
                  <a:lnTo>
                    <a:pt x="5009" y="4611"/>
                  </a:lnTo>
                  <a:lnTo>
                    <a:pt x="5171" y="4876"/>
                  </a:lnTo>
                  <a:lnTo>
                    <a:pt x="5186" y="4906"/>
                  </a:lnTo>
                  <a:lnTo>
                    <a:pt x="5171" y="4729"/>
                  </a:lnTo>
                  <a:lnTo>
                    <a:pt x="5156" y="4552"/>
                  </a:lnTo>
                  <a:lnTo>
                    <a:pt x="4935" y="4258"/>
                  </a:lnTo>
                  <a:lnTo>
                    <a:pt x="4699" y="3963"/>
                  </a:lnTo>
                  <a:lnTo>
                    <a:pt x="4464" y="3698"/>
                  </a:lnTo>
                  <a:lnTo>
                    <a:pt x="4199" y="3433"/>
                  </a:lnTo>
                  <a:lnTo>
                    <a:pt x="3934" y="3197"/>
                  </a:lnTo>
                  <a:lnTo>
                    <a:pt x="3654" y="2947"/>
                  </a:lnTo>
                  <a:lnTo>
                    <a:pt x="3064" y="2490"/>
                  </a:lnTo>
                  <a:lnTo>
                    <a:pt x="2475" y="2048"/>
                  </a:lnTo>
                  <a:lnTo>
                    <a:pt x="1901" y="1592"/>
                  </a:lnTo>
                  <a:lnTo>
                    <a:pt x="1606" y="1356"/>
                  </a:lnTo>
                  <a:lnTo>
                    <a:pt x="1326" y="1105"/>
                  </a:lnTo>
                  <a:lnTo>
                    <a:pt x="1061" y="855"/>
                  </a:lnTo>
                  <a:lnTo>
                    <a:pt x="811" y="590"/>
                  </a:lnTo>
                  <a:lnTo>
                    <a:pt x="560" y="3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2515111" y="4091339"/>
              <a:ext cx="386863" cy="365975"/>
            </a:xfrm>
            <a:custGeom>
              <a:avLst/>
              <a:gdLst/>
              <a:ahLst/>
              <a:cxnLst/>
              <a:rect l="l" t="t" r="r" b="b"/>
              <a:pathLst>
                <a:path w="5186" h="490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25" y="369"/>
                  </a:lnTo>
                  <a:lnTo>
                    <a:pt x="649" y="737"/>
                  </a:lnTo>
                  <a:lnTo>
                    <a:pt x="649" y="737"/>
                  </a:lnTo>
                  <a:lnTo>
                    <a:pt x="870" y="958"/>
                  </a:lnTo>
                  <a:lnTo>
                    <a:pt x="1091" y="1164"/>
                  </a:lnTo>
                  <a:lnTo>
                    <a:pt x="1326" y="1371"/>
                  </a:lnTo>
                  <a:lnTo>
                    <a:pt x="1562" y="1577"/>
                  </a:lnTo>
                  <a:lnTo>
                    <a:pt x="2048" y="1960"/>
                  </a:lnTo>
                  <a:lnTo>
                    <a:pt x="2534" y="2328"/>
                  </a:lnTo>
                  <a:lnTo>
                    <a:pt x="3035" y="2696"/>
                  </a:lnTo>
                  <a:lnTo>
                    <a:pt x="3521" y="3079"/>
                  </a:lnTo>
                  <a:lnTo>
                    <a:pt x="3978" y="3477"/>
                  </a:lnTo>
                  <a:lnTo>
                    <a:pt x="4213" y="3698"/>
                  </a:lnTo>
                  <a:lnTo>
                    <a:pt x="4420" y="3919"/>
                  </a:lnTo>
                  <a:lnTo>
                    <a:pt x="4420" y="3919"/>
                  </a:lnTo>
                  <a:lnTo>
                    <a:pt x="4626" y="4140"/>
                  </a:lnTo>
                  <a:lnTo>
                    <a:pt x="4817" y="4375"/>
                  </a:lnTo>
                  <a:lnTo>
                    <a:pt x="5009" y="4611"/>
                  </a:lnTo>
                  <a:lnTo>
                    <a:pt x="5171" y="4876"/>
                  </a:lnTo>
                  <a:lnTo>
                    <a:pt x="5171" y="4876"/>
                  </a:lnTo>
                  <a:lnTo>
                    <a:pt x="5186" y="4906"/>
                  </a:lnTo>
                  <a:lnTo>
                    <a:pt x="5186" y="4906"/>
                  </a:lnTo>
                  <a:lnTo>
                    <a:pt x="5171" y="4729"/>
                  </a:lnTo>
                  <a:lnTo>
                    <a:pt x="5156" y="4552"/>
                  </a:lnTo>
                  <a:lnTo>
                    <a:pt x="5156" y="4552"/>
                  </a:lnTo>
                  <a:lnTo>
                    <a:pt x="4935" y="4258"/>
                  </a:lnTo>
                  <a:lnTo>
                    <a:pt x="4699" y="3963"/>
                  </a:lnTo>
                  <a:lnTo>
                    <a:pt x="4464" y="3698"/>
                  </a:lnTo>
                  <a:lnTo>
                    <a:pt x="4199" y="3433"/>
                  </a:lnTo>
                  <a:lnTo>
                    <a:pt x="3934" y="3197"/>
                  </a:lnTo>
                  <a:lnTo>
                    <a:pt x="3654" y="2947"/>
                  </a:lnTo>
                  <a:lnTo>
                    <a:pt x="3064" y="2490"/>
                  </a:lnTo>
                  <a:lnTo>
                    <a:pt x="2475" y="2048"/>
                  </a:lnTo>
                  <a:lnTo>
                    <a:pt x="1901" y="1592"/>
                  </a:lnTo>
                  <a:lnTo>
                    <a:pt x="1606" y="1356"/>
                  </a:lnTo>
                  <a:lnTo>
                    <a:pt x="1326" y="1105"/>
                  </a:lnTo>
                  <a:lnTo>
                    <a:pt x="1061" y="855"/>
                  </a:lnTo>
                  <a:lnTo>
                    <a:pt x="811" y="590"/>
                  </a:lnTo>
                  <a:lnTo>
                    <a:pt x="811" y="590"/>
                  </a:lnTo>
                  <a:lnTo>
                    <a:pt x="560" y="325"/>
                  </a:lnTo>
                  <a:lnTo>
                    <a:pt x="560" y="325"/>
                  </a:lnTo>
                  <a:lnTo>
                    <a:pt x="1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9"/>
            <p:cNvSpPr/>
            <p:nvPr/>
          </p:nvSpPr>
          <p:spPr>
            <a:xfrm>
              <a:off x="1755860" y="3283669"/>
              <a:ext cx="1028550" cy="1318735"/>
            </a:xfrm>
            <a:custGeom>
              <a:avLst/>
              <a:gdLst/>
              <a:ahLst/>
              <a:cxnLst/>
              <a:rect l="l" t="t" r="r" b="b"/>
              <a:pathLst>
                <a:path w="13788" h="17678" extrusionOk="0">
                  <a:moveTo>
                    <a:pt x="118" y="1"/>
                  </a:moveTo>
                  <a:lnTo>
                    <a:pt x="0" y="134"/>
                  </a:lnTo>
                  <a:lnTo>
                    <a:pt x="398" y="723"/>
                  </a:lnTo>
                  <a:lnTo>
                    <a:pt x="810" y="1283"/>
                  </a:lnTo>
                  <a:lnTo>
                    <a:pt x="1370" y="2019"/>
                  </a:lnTo>
                  <a:lnTo>
                    <a:pt x="1959" y="2726"/>
                  </a:lnTo>
                  <a:lnTo>
                    <a:pt x="3138" y="4140"/>
                  </a:lnTo>
                  <a:lnTo>
                    <a:pt x="3712" y="4862"/>
                  </a:lnTo>
                  <a:lnTo>
                    <a:pt x="3992" y="5230"/>
                  </a:lnTo>
                  <a:lnTo>
                    <a:pt x="4272" y="5598"/>
                  </a:lnTo>
                  <a:lnTo>
                    <a:pt x="4537" y="5981"/>
                  </a:lnTo>
                  <a:lnTo>
                    <a:pt x="4787" y="6364"/>
                  </a:lnTo>
                  <a:lnTo>
                    <a:pt x="5023" y="6762"/>
                  </a:lnTo>
                  <a:lnTo>
                    <a:pt x="5259" y="7160"/>
                  </a:lnTo>
                  <a:lnTo>
                    <a:pt x="5391" y="7425"/>
                  </a:lnTo>
                  <a:lnTo>
                    <a:pt x="5524" y="7705"/>
                  </a:lnTo>
                  <a:lnTo>
                    <a:pt x="5774" y="8265"/>
                  </a:lnTo>
                  <a:lnTo>
                    <a:pt x="5980" y="8839"/>
                  </a:lnTo>
                  <a:lnTo>
                    <a:pt x="6187" y="9414"/>
                  </a:lnTo>
                  <a:lnTo>
                    <a:pt x="6393" y="10003"/>
                  </a:lnTo>
                  <a:lnTo>
                    <a:pt x="6584" y="10592"/>
                  </a:lnTo>
                  <a:lnTo>
                    <a:pt x="6805" y="11166"/>
                  </a:lnTo>
                  <a:lnTo>
                    <a:pt x="7041" y="11741"/>
                  </a:lnTo>
                  <a:lnTo>
                    <a:pt x="7306" y="12301"/>
                  </a:lnTo>
                  <a:lnTo>
                    <a:pt x="7454" y="12581"/>
                  </a:lnTo>
                  <a:lnTo>
                    <a:pt x="7601" y="12846"/>
                  </a:lnTo>
                  <a:lnTo>
                    <a:pt x="7763" y="13111"/>
                  </a:lnTo>
                  <a:lnTo>
                    <a:pt x="7940" y="13376"/>
                  </a:lnTo>
                  <a:lnTo>
                    <a:pt x="8116" y="13626"/>
                  </a:lnTo>
                  <a:lnTo>
                    <a:pt x="8308" y="13877"/>
                  </a:lnTo>
                  <a:lnTo>
                    <a:pt x="8573" y="14186"/>
                  </a:lnTo>
                  <a:lnTo>
                    <a:pt x="8853" y="14495"/>
                  </a:lnTo>
                  <a:lnTo>
                    <a:pt x="9147" y="14790"/>
                  </a:lnTo>
                  <a:lnTo>
                    <a:pt x="9457" y="15070"/>
                  </a:lnTo>
                  <a:lnTo>
                    <a:pt x="9781" y="15335"/>
                  </a:lnTo>
                  <a:lnTo>
                    <a:pt x="10105" y="15585"/>
                  </a:lnTo>
                  <a:lnTo>
                    <a:pt x="10444" y="15821"/>
                  </a:lnTo>
                  <a:lnTo>
                    <a:pt x="10797" y="16042"/>
                  </a:lnTo>
                  <a:lnTo>
                    <a:pt x="11062" y="16189"/>
                  </a:lnTo>
                  <a:lnTo>
                    <a:pt x="11342" y="16337"/>
                  </a:lnTo>
                  <a:lnTo>
                    <a:pt x="11902" y="16602"/>
                  </a:lnTo>
                  <a:lnTo>
                    <a:pt x="12167" y="16734"/>
                  </a:lnTo>
                  <a:lnTo>
                    <a:pt x="12447" y="16867"/>
                  </a:lnTo>
                  <a:lnTo>
                    <a:pt x="12712" y="17014"/>
                  </a:lnTo>
                  <a:lnTo>
                    <a:pt x="12977" y="17191"/>
                  </a:lnTo>
                  <a:lnTo>
                    <a:pt x="13287" y="17427"/>
                  </a:lnTo>
                  <a:lnTo>
                    <a:pt x="13581" y="17677"/>
                  </a:lnTo>
                  <a:lnTo>
                    <a:pt x="13787" y="17662"/>
                  </a:lnTo>
                  <a:lnTo>
                    <a:pt x="13714" y="17589"/>
                  </a:lnTo>
                  <a:lnTo>
                    <a:pt x="13390" y="17309"/>
                  </a:lnTo>
                  <a:lnTo>
                    <a:pt x="13066" y="17058"/>
                  </a:lnTo>
                  <a:lnTo>
                    <a:pt x="12815" y="16882"/>
                  </a:lnTo>
                  <a:lnTo>
                    <a:pt x="12535" y="16734"/>
                  </a:lnTo>
                  <a:lnTo>
                    <a:pt x="12270" y="16587"/>
                  </a:lnTo>
                  <a:lnTo>
                    <a:pt x="11990" y="16455"/>
                  </a:lnTo>
                  <a:lnTo>
                    <a:pt x="11431" y="16189"/>
                  </a:lnTo>
                  <a:lnTo>
                    <a:pt x="11165" y="16042"/>
                  </a:lnTo>
                  <a:lnTo>
                    <a:pt x="10900" y="15880"/>
                  </a:lnTo>
                  <a:lnTo>
                    <a:pt x="10547" y="15659"/>
                  </a:lnTo>
                  <a:lnTo>
                    <a:pt x="10223" y="15438"/>
                  </a:lnTo>
                  <a:lnTo>
                    <a:pt x="9899" y="15188"/>
                  </a:lnTo>
                  <a:lnTo>
                    <a:pt x="9589" y="14923"/>
                  </a:lnTo>
                  <a:lnTo>
                    <a:pt x="9295" y="14643"/>
                  </a:lnTo>
                  <a:lnTo>
                    <a:pt x="9000" y="14363"/>
                  </a:lnTo>
                  <a:lnTo>
                    <a:pt x="8735" y="14054"/>
                  </a:lnTo>
                  <a:lnTo>
                    <a:pt x="8470" y="13744"/>
                  </a:lnTo>
                  <a:lnTo>
                    <a:pt x="8278" y="13494"/>
                  </a:lnTo>
                  <a:lnTo>
                    <a:pt x="8102" y="13258"/>
                  </a:lnTo>
                  <a:lnTo>
                    <a:pt x="7940" y="12993"/>
                  </a:lnTo>
                  <a:lnTo>
                    <a:pt x="7778" y="12728"/>
                  </a:lnTo>
                  <a:lnTo>
                    <a:pt x="7630" y="12463"/>
                  </a:lnTo>
                  <a:lnTo>
                    <a:pt x="7498" y="12198"/>
                  </a:lnTo>
                  <a:lnTo>
                    <a:pt x="7233" y="11638"/>
                  </a:lnTo>
                  <a:lnTo>
                    <a:pt x="6997" y="11078"/>
                  </a:lnTo>
                  <a:lnTo>
                    <a:pt x="6791" y="10504"/>
                  </a:lnTo>
                  <a:lnTo>
                    <a:pt x="6599" y="9929"/>
                  </a:lnTo>
                  <a:lnTo>
                    <a:pt x="6393" y="9340"/>
                  </a:lnTo>
                  <a:lnTo>
                    <a:pt x="6201" y="8765"/>
                  </a:lnTo>
                  <a:lnTo>
                    <a:pt x="5966" y="8176"/>
                  </a:lnTo>
                  <a:lnTo>
                    <a:pt x="5730" y="7616"/>
                  </a:lnTo>
                  <a:lnTo>
                    <a:pt x="5583" y="7337"/>
                  </a:lnTo>
                  <a:lnTo>
                    <a:pt x="5450" y="7057"/>
                  </a:lnTo>
                  <a:lnTo>
                    <a:pt x="5215" y="6644"/>
                  </a:lnTo>
                  <a:lnTo>
                    <a:pt x="4979" y="6261"/>
                  </a:lnTo>
                  <a:lnTo>
                    <a:pt x="4714" y="5864"/>
                  </a:lnTo>
                  <a:lnTo>
                    <a:pt x="4449" y="5495"/>
                  </a:lnTo>
                  <a:lnTo>
                    <a:pt x="4169" y="5112"/>
                  </a:lnTo>
                  <a:lnTo>
                    <a:pt x="3889" y="4759"/>
                  </a:lnTo>
                  <a:lnTo>
                    <a:pt x="3314" y="4037"/>
                  </a:lnTo>
                  <a:lnTo>
                    <a:pt x="2121" y="2608"/>
                  </a:lnTo>
                  <a:lnTo>
                    <a:pt x="1517" y="1901"/>
                  </a:lnTo>
                  <a:lnTo>
                    <a:pt x="943" y="1179"/>
                  </a:lnTo>
                  <a:lnTo>
                    <a:pt x="516" y="605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9"/>
            <p:cNvSpPr/>
            <p:nvPr/>
          </p:nvSpPr>
          <p:spPr>
            <a:xfrm>
              <a:off x="1755860" y="3283669"/>
              <a:ext cx="1028550" cy="1318735"/>
            </a:xfrm>
            <a:custGeom>
              <a:avLst/>
              <a:gdLst/>
              <a:ahLst/>
              <a:cxnLst/>
              <a:rect l="l" t="t" r="r" b="b"/>
              <a:pathLst>
                <a:path w="13788" h="17678" fill="none" extrusionOk="0">
                  <a:moveTo>
                    <a:pt x="118" y="1"/>
                  </a:moveTo>
                  <a:lnTo>
                    <a:pt x="118" y="1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98" y="723"/>
                  </a:lnTo>
                  <a:lnTo>
                    <a:pt x="810" y="1283"/>
                  </a:lnTo>
                  <a:lnTo>
                    <a:pt x="810" y="1283"/>
                  </a:lnTo>
                  <a:lnTo>
                    <a:pt x="1370" y="2019"/>
                  </a:lnTo>
                  <a:lnTo>
                    <a:pt x="1959" y="2726"/>
                  </a:lnTo>
                  <a:lnTo>
                    <a:pt x="3138" y="4140"/>
                  </a:lnTo>
                  <a:lnTo>
                    <a:pt x="3712" y="4862"/>
                  </a:lnTo>
                  <a:lnTo>
                    <a:pt x="3992" y="5230"/>
                  </a:lnTo>
                  <a:lnTo>
                    <a:pt x="4272" y="5598"/>
                  </a:lnTo>
                  <a:lnTo>
                    <a:pt x="4537" y="5981"/>
                  </a:lnTo>
                  <a:lnTo>
                    <a:pt x="4787" y="6364"/>
                  </a:lnTo>
                  <a:lnTo>
                    <a:pt x="5023" y="6762"/>
                  </a:lnTo>
                  <a:lnTo>
                    <a:pt x="5259" y="7160"/>
                  </a:lnTo>
                  <a:lnTo>
                    <a:pt x="5259" y="7160"/>
                  </a:lnTo>
                  <a:lnTo>
                    <a:pt x="5391" y="7425"/>
                  </a:lnTo>
                  <a:lnTo>
                    <a:pt x="5524" y="7705"/>
                  </a:lnTo>
                  <a:lnTo>
                    <a:pt x="5774" y="8265"/>
                  </a:lnTo>
                  <a:lnTo>
                    <a:pt x="5980" y="8839"/>
                  </a:lnTo>
                  <a:lnTo>
                    <a:pt x="6187" y="9414"/>
                  </a:lnTo>
                  <a:lnTo>
                    <a:pt x="6187" y="9414"/>
                  </a:lnTo>
                  <a:lnTo>
                    <a:pt x="6393" y="10003"/>
                  </a:lnTo>
                  <a:lnTo>
                    <a:pt x="6584" y="10592"/>
                  </a:lnTo>
                  <a:lnTo>
                    <a:pt x="6805" y="11166"/>
                  </a:lnTo>
                  <a:lnTo>
                    <a:pt x="7041" y="11741"/>
                  </a:lnTo>
                  <a:lnTo>
                    <a:pt x="7306" y="12301"/>
                  </a:lnTo>
                  <a:lnTo>
                    <a:pt x="7454" y="12581"/>
                  </a:lnTo>
                  <a:lnTo>
                    <a:pt x="7601" y="12846"/>
                  </a:lnTo>
                  <a:lnTo>
                    <a:pt x="7763" y="13111"/>
                  </a:lnTo>
                  <a:lnTo>
                    <a:pt x="7940" y="13376"/>
                  </a:lnTo>
                  <a:lnTo>
                    <a:pt x="8116" y="13626"/>
                  </a:lnTo>
                  <a:lnTo>
                    <a:pt x="8308" y="13877"/>
                  </a:lnTo>
                  <a:lnTo>
                    <a:pt x="8308" y="13877"/>
                  </a:lnTo>
                  <a:lnTo>
                    <a:pt x="8573" y="14186"/>
                  </a:lnTo>
                  <a:lnTo>
                    <a:pt x="8853" y="14495"/>
                  </a:lnTo>
                  <a:lnTo>
                    <a:pt x="9147" y="14790"/>
                  </a:lnTo>
                  <a:lnTo>
                    <a:pt x="9457" y="15070"/>
                  </a:lnTo>
                  <a:lnTo>
                    <a:pt x="9781" y="15335"/>
                  </a:lnTo>
                  <a:lnTo>
                    <a:pt x="10105" y="15585"/>
                  </a:lnTo>
                  <a:lnTo>
                    <a:pt x="10444" y="15821"/>
                  </a:lnTo>
                  <a:lnTo>
                    <a:pt x="10797" y="16042"/>
                  </a:lnTo>
                  <a:lnTo>
                    <a:pt x="10797" y="16042"/>
                  </a:lnTo>
                  <a:lnTo>
                    <a:pt x="11062" y="16189"/>
                  </a:lnTo>
                  <a:lnTo>
                    <a:pt x="11342" y="16337"/>
                  </a:lnTo>
                  <a:lnTo>
                    <a:pt x="11902" y="16602"/>
                  </a:lnTo>
                  <a:lnTo>
                    <a:pt x="12167" y="16734"/>
                  </a:lnTo>
                  <a:lnTo>
                    <a:pt x="12447" y="16867"/>
                  </a:lnTo>
                  <a:lnTo>
                    <a:pt x="12712" y="17014"/>
                  </a:lnTo>
                  <a:lnTo>
                    <a:pt x="12977" y="17191"/>
                  </a:lnTo>
                  <a:lnTo>
                    <a:pt x="12977" y="17191"/>
                  </a:lnTo>
                  <a:lnTo>
                    <a:pt x="13287" y="17427"/>
                  </a:lnTo>
                  <a:lnTo>
                    <a:pt x="13581" y="17677"/>
                  </a:lnTo>
                  <a:lnTo>
                    <a:pt x="13581" y="17677"/>
                  </a:lnTo>
                  <a:lnTo>
                    <a:pt x="13787" y="17662"/>
                  </a:lnTo>
                  <a:lnTo>
                    <a:pt x="13787" y="17662"/>
                  </a:lnTo>
                  <a:lnTo>
                    <a:pt x="13714" y="17589"/>
                  </a:lnTo>
                  <a:lnTo>
                    <a:pt x="13714" y="17589"/>
                  </a:lnTo>
                  <a:lnTo>
                    <a:pt x="13390" y="17309"/>
                  </a:lnTo>
                  <a:lnTo>
                    <a:pt x="13066" y="17058"/>
                  </a:lnTo>
                  <a:lnTo>
                    <a:pt x="13066" y="17058"/>
                  </a:lnTo>
                  <a:lnTo>
                    <a:pt x="12815" y="16882"/>
                  </a:lnTo>
                  <a:lnTo>
                    <a:pt x="12535" y="16734"/>
                  </a:lnTo>
                  <a:lnTo>
                    <a:pt x="12270" y="16587"/>
                  </a:lnTo>
                  <a:lnTo>
                    <a:pt x="11990" y="16455"/>
                  </a:lnTo>
                  <a:lnTo>
                    <a:pt x="11431" y="16189"/>
                  </a:lnTo>
                  <a:lnTo>
                    <a:pt x="11165" y="16042"/>
                  </a:lnTo>
                  <a:lnTo>
                    <a:pt x="10900" y="15880"/>
                  </a:lnTo>
                  <a:lnTo>
                    <a:pt x="10900" y="15880"/>
                  </a:lnTo>
                  <a:lnTo>
                    <a:pt x="10547" y="15659"/>
                  </a:lnTo>
                  <a:lnTo>
                    <a:pt x="10223" y="15438"/>
                  </a:lnTo>
                  <a:lnTo>
                    <a:pt x="9899" y="15188"/>
                  </a:lnTo>
                  <a:lnTo>
                    <a:pt x="9589" y="14923"/>
                  </a:lnTo>
                  <a:lnTo>
                    <a:pt x="9295" y="14643"/>
                  </a:lnTo>
                  <a:lnTo>
                    <a:pt x="9000" y="14363"/>
                  </a:lnTo>
                  <a:lnTo>
                    <a:pt x="8735" y="14054"/>
                  </a:lnTo>
                  <a:lnTo>
                    <a:pt x="8470" y="13744"/>
                  </a:lnTo>
                  <a:lnTo>
                    <a:pt x="8470" y="13744"/>
                  </a:lnTo>
                  <a:lnTo>
                    <a:pt x="8278" y="13494"/>
                  </a:lnTo>
                  <a:lnTo>
                    <a:pt x="8102" y="13258"/>
                  </a:lnTo>
                  <a:lnTo>
                    <a:pt x="7940" y="12993"/>
                  </a:lnTo>
                  <a:lnTo>
                    <a:pt x="7778" y="12728"/>
                  </a:lnTo>
                  <a:lnTo>
                    <a:pt x="7630" y="12463"/>
                  </a:lnTo>
                  <a:lnTo>
                    <a:pt x="7498" y="12198"/>
                  </a:lnTo>
                  <a:lnTo>
                    <a:pt x="7233" y="11638"/>
                  </a:lnTo>
                  <a:lnTo>
                    <a:pt x="6997" y="11078"/>
                  </a:lnTo>
                  <a:lnTo>
                    <a:pt x="6791" y="10504"/>
                  </a:lnTo>
                  <a:lnTo>
                    <a:pt x="6599" y="9929"/>
                  </a:lnTo>
                  <a:lnTo>
                    <a:pt x="6393" y="9340"/>
                  </a:lnTo>
                  <a:lnTo>
                    <a:pt x="6393" y="9340"/>
                  </a:lnTo>
                  <a:lnTo>
                    <a:pt x="6201" y="8765"/>
                  </a:lnTo>
                  <a:lnTo>
                    <a:pt x="5966" y="8176"/>
                  </a:lnTo>
                  <a:lnTo>
                    <a:pt x="5730" y="7616"/>
                  </a:lnTo>
                  <a:lnTo>
                    <a:pt x="5583" y="7337"/>
                  </a:lnTo>
                  <a:lnTo>
                    <a:pt x="5450" y="7057"/>
                  </a:lnTo>
                  <a:lnTo>
                    <a:pt x="5450" y="7057"/>
                  </a:lnTo>
                  <a:lnTo>
                    <a:pt x="5215" y="6644"/>
                  </a:lnTo>
                  <a:lnTo>
                    <a:pt x="4979" y="6261"/>
                  </a:lnTo>
                  <a:lnTo>
                    <a:pt x="4714" y="5864"/>
                  </a:lnTo>
                  <a:lnTo>
                    <a:pt x="4449" y="5495"/>
                  </a:lnTo>
                  <a:lnTo>
                    <a:pt x="4169" y="5112"/>
                  </a:lnTo>
                  <a:lnTo>
                    <a:pt x="3889" y="4759"/>
                  </a:lnTo>
                  <a:lnTo>
                    <a:pt x="3314" y="4037"/>
                  </a:lnTo>
                  <a:lnTo>
                    <a:pt x="2121" y="2608"/>
                  </a:lnTo>
                  <a:lnTo>
                    <a:pt x="1517" y="1901"/>
                  </a:lnTo>
                  <a:lnTo>
                    <a:pt x="943" y="1179"/>
                  </a:lnTo>
                  <a:lnTo>
                    <a:pt x="943" y="1179"/>
                  </a:lnTo>
                  <a:lnTo>
                    <a:pt x="516" y="605"/>
                  </a:lnTo>
                  <a:lnTo>
                    <a:pt x="118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9"/>
            <p:cNvSpPr/>
            <p:nvPr/>
          </p:nvSpPr>
          <p:spPr>
            <a:xfrm>
              <a:off x="1987708" y="3901264"/>
              <a:ext cx="37373" cy="51696"/>
            </a:xfrm>
            <a:custGeom>
              <a:avLst/>
              <a:gdLst/>
              <a:ahLst/>
              <a:cxnLst/>
              <a:rect l="l" t="t" r="r" b="b"/>
              <a:pathLst>
                <a:path w="501" h="693" extrusionOk="0">
                  <a:moveTo>
                    <a:pt x="74" y="0"/>
                  </a:moveTo>
                  <a:lnTo>
                    <a:pt x="59" y="15"/>
                  </a:lnTo>
                  <a:lnTo>
                    <a:pt x="30" y="30"/>
                  </a:lnTo>
                  <a:lnTo>
                    <a:pt x="15" y="59"/>
                  </a:lnTo>
                  <a:lnTo>
                    <a:pt x="0" y="89"/>
                  </a:lnTo>
                  <a:lnTo>
                    <a:pt x="15" y="118"/>
                  </a:lnTo>
                  <a:lnTo>
                    <a:pt x="44" y="192"/>
                  </a:lnTo>
                  <a:lnTo>
                    <a:pt x="74" y="265"/>
                  </a:lnTo>
                  <a:lnTo>
                    <a:pt x="147" y="383"/>
                  </a:lnTo>
                  <a:lnTo>
                    <a:pt x="221" y="486"/>
                  </a:lnTo>
                  <a:lnTo>
                    <a:pt x="295" y="590"/>
                  </a:lnTo>
                  <a:lnTo>
                    <a:pt x="398" y="678"/>
                  </a:lnTo>
                  <a:lnTo>
                    <a:pt x="442" y="693"/>
                  </a:lnTo>
                  <a:lnTo>
                    <a:pt x="457" y="693"/>
                  </a:lnTo>
                  <a:lnTo>
                    <a:pt x="486" y="678"/>
                  </a:lnTo>
                  <a:lnTo>
                    <a:pt x="501" y="663"/>
                  </a:lnTo>
                  <a:lnTo>
                    <a:pt x="501" y="634"/>
                  </a:lnTo>
                  <a:lnTo>
                    <a:pt x="501" y="619"/>
                  </a:lnTo>
                  <a:lnTo>
                    <a:pt x="457" y="486"/>
                  </a:lnTo>
                  <a:lnTo>
                    <a:pt x="398" y="369"/>
                  </a:lnTo>
                  <a:lnTo>
                    <a:pt x="324" y="251"/>
                  </a:lnTo>
                  <a:lnTo>
                    <a:pt x="251" y="148"/>
                  </a:lnTo>
                  <a:lnTo>
                    <a:pt x="192" y="89"/>
                  </a:lnTo>
                  <a:lnTo>
                    <a:pt x="118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9"/>
            <p:cNvSpPr/>
            <p:nvPr/>
          </p:nvSpPr>
          <p:spPr>
            <a:xfrm>
              <a:off x="1987708" y="3901264"/>
              <a:ext cx="37373" cy="51696"/>
            </a:xfrm>
            <a:custGeom>
              <a:avLst/>
              <a:gdLst/>
              <a:ahLst/>
              <a:cxnLst/>
              <a:rect l="l" t="t" r="r" b="b"/>
              <a:pathLst>
                <a:path w="501" h="693" fill="none" extrusionOk="0">
                  <a:moveTo>
                    <a:pt x="74" y="0"/>
                  </a:moveTo>
                  <a:lnTo>
                    <a:pt x="74" y="0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30" y="30"/>
                  </a:lnTo>
                  <a:lnTo>
                    <a:pt x="15" y="59"/>
                  </a:lnTo>
                  <a:lnTo>
                    <a:pt x="0" y="89"/>
                  </a:lnTo>
                  <a:lnTo>
                    <a:pt x="15" y="118"/>
                  </a:lnTo>
                  <a:lnTo>
                    <a:pt x="44" y="192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147" y="383"/>
                  </a:lnTo>
                  <a:lnTo>
                    <a:pt x="221" y="486"/>
                  </a:lnTo>
                  <a:lnTo>
                    <a:pt x="295" y="590"/>
                  </a:lnTo>
                  <a:lnTo>
                    <a:pt x="398" y="678"/>
                  </a:lnTo>
                  <a:lnTo>
                    <a:pt x="398" y="678"/>
                  </a:lnTo>
                  <a:lnTo>
                    <a:pt x="442" y="693"/>
                  </a:lnTo>
                  <a:lnTo>
                    <a:pt x="442" y="693"/>
                  </a:lnTo>
                  <a:lnTo>
                    <a:pt x="457" y="693"/>
                  </a:lnTo>
                  <a:lnTo>
                    <a:pt x="457" y="693"/>
                  </a:lnTo>
                  <a:lnTo>
                    <a:pt x="486" y="678"/>
                  </a:lnTo>
                  <a:lnTo>
                    <a:pt x="501" y="663"/>
                  </a:lnTo>
                  <a:lnTo>
                    <a:pt x="501" y="634"/>
                  </a:lnTo>
                  <a:lnTo>
                    <a:pt x="501" y="619"/>
                  </a:lnTo>
                  <a:lnTo>
                    <a:pt x="501" y="619"/>
                  </a:lnTo>
                  <a:lnTo>
                    <a:pt x="457" y="486"/>
                  </a:lnTo>
                  <a:lnTo>
                    <a:pt x="398" y="369"/>
                  </a:lnTo>
                  <a:lnTo>
                    <a:pt x="324" y="251"/>
                  </a:lnTo>
                  <a:lnTo>
                    <a:pt x="251" y="148"/>
                  </a:lnTo>
                  <a:lnTo>
                    <a:pt x="251" y="148"/>
                  </a:lnTo>
                  <a:lnTo>
                    <a:pt x="192" y="89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74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9"/>
            <p:cNvSpPr/>
            <p:nvPr/>
          </p:nvSpPr>
          <p:spPr>
            <a:xfrm>
              <a:off x="1985470" y="3767212"/>
              <a:ext cx="27526" cy="39611"/>
            </a:xfrm>
            <a:custGeom>
              <a:avLst/>
              <a:gdLst/>
              <a:ahLst/>
              <a:cxnLst/>
              <a:rect l="l" t="t" r="r" b="b"/>
              <a:pathLst>
                <a:path w="369" h="531" extrusionOk="0">
                  <a:moveTo>
                    <a:pt x="74" y="0"/>
                  </a:moveTo>
                  <a:lnTo>
                    <a:pt x="45" y="15"/>
                  </a:lnTo>
                  <a:lnTo>
                    <a:pt x="15" y="30"/>
                  </a:lnTo>
                  <a:lnTo>
                    <a:pt x="1" y="59"/>
                  </a:lnTo>
                  <a:lnTo>
                    <a:pt x="1" y="89"/>
                  </a:lnTo>
                  <a:lnTo>
                    <a:pt x="45" y="206"/>
                  </a:lnTo>
                  <a:lnTo>
                    <a:pt x="89" y="324"/>
                  </a:lnTo>
                  <a:lnTo>
                    <a:pt x="177" y="427"/>
                  </a:lnTo>
                  <a:lnTo>
                    <a:pt x="266" y="516"/>
                  </a:lnTo>
                  <a:lnTo>
                    <a:pt x="310" y="531"/>
                  </a:lnTo>
                  <a:lnTo>
                    <a:pt x="339" y="516"/>
                  </a:lnTo>
                  <a:lnTo>
                    <a:pt x="354" y="501"/>
                  </a:lnTo>
                  <a:lnTo>
                    <a:pt x="369" y="457"/>
                  </a:lnTo>
                  <a:lnTo>
                    <a:pt x="369" y="398"/>
                  </a:lnTo>
                  <a:lnTo>
                    <a:pt x="339" y="324"/>
                  </a:lnTo>
                  <a:lnTo>
                    <a:pt x="281" y="192"/>
                  </a:lnTo>
                  <a:lnTo>
                    <a:pt x="207" y="103"/>
                  </a:lnTo>
                  <a:lnTo>
                    <a:pt x="148" y="30"/>
                  </a:lnTo>
                  <a:lnTo>
                    <a:pt x="118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9"/>
            <p:cNvSpPr/>
            <p:nvPr/>
          </p:nvSpPr>
          <p:spPr>
            <a:xfrm>
              <a:off x="1985470" y="3767212"/>
              <a:ext cx="27526" cy="39611"/>
            </a:xfrm>
            <a:custGeom>
              <a:avLst/>
              <a:gdLst/>
              <a:ahLst/>
              <a:cxnLst/>
              <a:rect l="l" t="t" r="r" b="b"/>
              <a:pathLst>
                <a:path w="369" h="531" fill="none" extrusionOk="0">
                  <a:moveTo>
                    <a:pt x="7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45" y="15"/>
                  </a:lnTo>
                  <a:lnTo>
                    <a:pt x="15" y="30"/>
                  </a:lnTo>
                  <a:lnTo>
                    <a:pt x="1" y="5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45" y="206"/>
                  </a:lnTo>
                  <a:lnTo>
                    <a:pt x="89" y="324"/>
                  </a:lnTo>
                  <a:lnTo>
                    <a:pt x="177" y="427"/>
                  </a:lnTo>
                  <a:lnTo>
                    <a:pt x="266" y="516"/>
                  </a:lnTo>
                  <a:lnTo>
                    <a:pt x="266" y="516"/>
                  </a:lnTo>
                  <a:lnTo>
                    <a:pt x="310" y="531"/>
                  </a:lnTo>
                  <a:lnTo>
                    <a:pt x="310" y="531"/>
                  </a:lnTo>
                  <a:lnTo>
                    <a:pt x="310" y="531"/>
                  </a:lnTo>
                  <a:lnTo>
                    <a:pt x="310" y="531"/>
                  </a:lnTo>
                  <a:lnTo>
                    <a:pt x="339" y="516"/>
                  </a:lnTo>
                  <a:lnTo>
                    <a:pt x="354" y="501"/>
                  </a:lnTo>
                  <a:lnTo>
                    <a:pt x="369" y="457"/>
                  </a:lnTo>
                  <a:lnTo>
                    <a:pt x="369" y="398"/>
                  </a:lnTo>
                  <a:lnTo>
                    <a:pt x="339" y="324"/>
                  </a:lnTo>
                  <a:lnTo>
                    <a:pt x="281" y="192"/>
                  </a:lnTo>
                  <a:lnTo>
                    <a:pt x="207" y="103"/>
                  </a:lnTo>
                  <a:lnTo>
                    <a:pt x="207" y="103"/>
                  </a:lnTo>
                  <a:lnTo>
                    <a:pt x="148" y="30"/>
                  </a:lnTo>
                  <a:lnTo>
                    <a:pt x="118" y="15"/>
                  </a:lnTo>
                  <a:lnTo>
                    <a:pt x="74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9"/>
            <p:cNvSpPr/>
            <p:nvPr/>
          </p:nvSpPr>
          <p:spPr>
            <a:xfrm>
              <a:off x="1859103" y="3677098"/>
              <a:ext cx="30883" cy="49533"/>
            </a:xfrm>
            <a:custGeom>
              <a:avLst/>
              <a:gdLst/>
              <a:ahLst/>
              <a:cxnLst/>
              <a:rect l="l" t="t" r="r" b="b"/>
              <a:pathLst>
                <a:path w="414" h="664" extrusionOk="0">
                  <a:moveTo>
                    <a:pt x="60" y="0"/>
                  </a:moveTo>
                  <a:lnTo>
                    <a:pt x="30" y="15"/>
                  </a:lnTo>
                  <a:lnTo>
                    <a:pt x="1" y="30"/>
                  </a:lnTo>
                  <a:lnTo>
                    <a:pt x="1" y="59"/>
                  </a:lnTo>
                  <a:lnTo>
                    <a:pt x="1" y="89"/>
                  </a:lnTo>
                  <a:lnTo>
                    <a:pt x="1" y="103"/>
                  </a:lnTo>
                  <a:lnTo>
                    <a:pt x="251" y="590"/>
                  </a:lnTo>
                  <a:lnTo>
                    <a:pt x="295" y="649"/>
                  </a:lnTo>
                  <a:lnTo>
                    <a:pt x="325" y="663"/>
                  </a:lnTo>
                  <a:lnTo>
                    <a:pt x="384" y="663"/>
                  </a:lnTo>
                  <a:lnTo>
                    <a:pt x="398" y="634"/>
                  </a:lnTo>
                  <a:lnTo>
                    <a:pt x="413" y="619"/>
                  </a:lnTo>
                  <a:lnTo>
                    <a:pt x="413" y="590"/>
                  </a:lnTo>
                  <a:lnTo>
                    <a:pt x="369" y="428"/>
                  </a:lnTo>
                  <a:lnTo>
                    <a:pt x="295" y="280"/>
                  </a:lnTo>
                  <a:lnTo>
                    <a:pt x="222" y="148"/>
                  </a:lnTo>
                  <a:lnTo>
                    <a:pt x="177" y="74"/>
                  </a:lnTo>
                  <a:lnTo>
                    <a:pt x="119" y="1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9"/>
            <p:cNvSpPr/>
            <p:nvPr/>
          </p:nvSpPr>
          <p:spPr>
            <a:xfrm>
              <a:off x="1859103" y="3677098"/>
              <a:ext cx="30883" cy="49533"/>
            </a:xfrm>
            <a:custGeom>
              <a:avLst/>
              <a:gdLst/>
              <a:ahLst/>
              <a:cxnLst/>
              <a:rect l="l" t="t" r="r" b="b"/>
              <a:pathLst>
                <a:path w="414" h="664" fill="none" extrusionOk="0">
                  <a:moveTo>
                    <a:pt x="60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0" y="15"/>
                  </a:lnTo>
                  <a:lnTo>
                    <a:pt x="1" y="30"/>
                  </a:lnTo>
                  <a:lnTo>
                    <a:pt x="1" y="5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251" y="590"/>
                  </a:lnTo>
                  <a:lnTo>
                    <a:pt x="251" y="590"/>
                  </a:lnTo>
                  <a:lnTo>
                    <a:pt x="295" y="649"/>
                  </a:lnTo>
                  <a:lnTo>
                    <a:pt x="295" y="649"/>
                  </a:lnTo>
                  <a:lnTo>
                    <a:pt x="325" y="663"/>
                  </a:lnTo>
                  <a:lnTo>
                    <a:pt x="354" y="663"/>
                  </a:lnTo>
                  <a:lnTo>
                    <a:pt x="354" y="663"/>
                  </a:lnTo>
                  <a:lnTo>
                    <a:pt x="354" y="663"/>
                  </a:lnTo>
                  <a:lnTo>
                    <a:pt x="354" y="663"/>
                  </a:lnTo>
                  <a:lnTo>
                    <a:pt x="384" y="663"/>
                  </a:lnTo>
                  <a:lnTo>
                    <a:pt x="398" y="634"/>
                  </a:lnTo>
                  <a:lnTo>
                    <a:pt x="413" y="619"/>
                  </a:lnTo>
                  <a:lnTo>
                    <a:pt x="413" y="590"/>
                  </a:lnTo>
                  <a:lnTo>
                    <a:pt x="413" y="590"/>
                  </a:lnTo>
                  <a:lnTo>
                    <a:pt x="369" y="428"/>
                  </a:lnTo>
                  <a:lnTo>
                    <a:pt x="295" y="280"/>
                  </a:lnTo>
                  <a:lnTo>
                    <a:pt x="295" y="280"/>
                  </a:lnTo>
                  <a:lnTo>
                    <a:pt x="222" y="148"/>
                  </a:lnTo>
                  <a:lnTo>
                    <a:pt x="177" y="74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89" y="0"/>
                  </a:lnTo>
                  <a:lnTo>
                    <a:pt x="60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9"/>
            <p:cNvSpPr/>
            <p:nvPr/>
          </p:nvSpPr>
          <p:spPr>
            <a:xfrm>
              <a:off x="1792114" y="3492468"/>
              <a:ext cx="38492" cy="46250"/>
            </a:xfrm>
            <a:custGeom>
              <a:avLst/>
              <a:gdLst/>
              <a:ahLst/>
              <a:cxnLst/>
              <a:rect l="l" t="t" r="r" b="b"/>
              <a:pathLst>
                <a:path w="516" h="620" extrusionOk="0">
                  <a:moveTo>
                    <a:pt x="59" y="1"/>
                  </a:moveTo>
                  <a:lnTo>
                    <a:pt x="30" y="15"/>
                  </a:lnTo>
                  <a:lnTo>
                    <a:pt x="15" y="45"/>
                  </a:lnTo>
                  <a:lnTo>
                    <a:pt x="0" y="60"/>
                  </a:lnTo>
                  <a:lnTo>
                    <a:pt x="15" y="89"/>
                  </a:lnTo>
                  <a:lnTo>
                    <a:pt x="89" y="236"/>
                  </a:lnTo>
                  <a:lnTo>
                    <a:pt x="177" y="384"/>
                  </a:lnTo>
                  <a:lnTo>
                    <a:pt x="280" y="502"/>
                  </a:lnTo>
                  <a:lnTo>
                    <a:pt x="413" y="605"/>
                  </a:lnTo>
                  <a:lnTo>
                    <a:pt x="457" y="619"/>
                  </a:lnTo>
                  <a:lnTo>
                    <a:pt x="472" y="605"/>
                  </a:lnTo>
                  <a:lnTo>
                    <a:pt x="501" y="605"/>
                  </a:lnTo>
                  <a:lnTo>
                    <a:pt x="516" y="575"/>
                  </a:lnTo>
                  <a:lnTo>
                    <a:pt x="516" y="546"/>
                  </a:lnTo>
                  <a:lnTo>
                    <a:pt x="516" y="531"/>
                  </a:lnTo>
                  <a:lnTo>
                    <a:pt x="442" y="384"/>
                  </a:lnTo>
                  <a:lnTo>
                    <a:pt x="354" y="236"/>
                  </a:lnTo>
                  <a:lnTo>
                    <a:pt x="236" y="119"/>
                  </a:lnTo>
                  <a:lnTo>
                    <a:pt x="177" y="60"/>
                  </a:lnTo>
                  <a:lnTo>
                    <a:pt x="118" y="15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9"/>
            <p:cNvSpPr/>
            <p:nvPr/>
          </p:nvSpPr>
          <p:spPr>
            <a:xfrm>
              <a:off x="1792114" y="3492468"/>
              <a:ext cx="38492" cy="46250"/>
            </a:xfrm>
            <a:custGeom>
              <a:avLst/>
              <a:gdLst/>
              <a:ahLst/>
              <a:cxnLst/>
              <a:rect l="l" t="t" r="r" b="b"/>
              <a:pathLst>
                <a:path w="516" h="620" fill="none" extrusionOk="0">
                  <a:moveTo>
                    <a:pt x="74" y="1"/>
                  </a:moveTo>
                  <a:lnTo>
                    <a:pt x="74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30" y="15"/>
                  </a:lnTo>
                  <a:lnTo>
                    <a:pt x="15" y="45"/>
                  </a:lnTo>
                  <a:lnTo>
                    <a:pt x="0" y="60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89" y="236"/>
                  </a:lnTo>
                  <a:lnTo>
                    <a:pt x="177" y="384"/>
                  </a:lnTo>
                  <a:lnTo>
                    <a:pt x="280" y="502"/>
                  </a:lnTo>
                  <a:lnTo>
                    <a:pt x="413" y="605"/>
                  </a:lnTo>
                  <a:lnTo>
                    <a:pt x="413" y="605"/>
                  </a:lnTo>
                  <a:lnTo>
                    <a:pt x="457" y="619"/>
                  </a:lnTo>
                  <a:lnTo>
                    <a:pt x="457" y="619"/>
                  </a:lnTo>
                  <a:lnTo>
                    <a:pt x="472" y="605"/>
                  </a:lnTo>
                  <a:lnTo>
                    <a:pt x="472" y="605"/>
                  </a:lnTo>
                  <a:lnTo>
                    <a:pt x="501" y="605"/>
                  </a:lnTo>
                  <a:lnTo>
                    <a:pt x="516" y="575"/>
                  </a:lnTo>
                  <a:lnTo>
                    <a:pt x="516" y="546"/>
                  </a:lnTo>
                  <a:lnTo>
                    <a:pt x="516" y="531"/>
                  </a:lnTo>
                  <a:lnTo>
                    <a:pt x="516" y="531"/>
                  </a:lnTo>
                  <a:lnTo>
                    <a:pt x="442" y="384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236" y="119"/>
                  </a:lnTo>
                  <a:lnTo>
                    <a:pt x="177" y="60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74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9"/>
            <p:cNvSpPr/>
            <p:nvPr/>
          </p:nvSpPr>
          <p:spPr>
            <a:xfrm>
              <a:off x="2741439" y="4472683"/>
              <a:ext cx="58335" cy="51696"/>
            </a:xfrm>
            <a:custGeom>
              <a:avLst/>
              <a:gdLst/>
              <a:ahLst/>
              <a:cxnLst/>
              <a:rect l="l" t="t" r="r" b="b"/>
              <a:pathLst>
                <a:path w="782" h="693" extrusionOk="0">
                  <a:moveTo>
                    <a:pt x="60" y="0"/>
                  </a:moveTo>
                  <a:lnTo>
                    <a:pt x="16" y="15"/>
                  </a:lnTo>
                  <a:lnTo>
                    <a:pt x="1" y="44"/>
                  </a:lnTo>
                  <a:lnTo>
                    <a:pt x="1" y="59"/>
                  </a:lnTo>
                  <a:lnTo>
                    <a:pt x="1" y="88"/>
                  </a:lnTo>
                  <a:lnTo>
                    <a:pt x="1" y="118"/>
                  </a:lnTo>
                  <a:lnTo>
                    <a:pt x="148" y="280"/>
                  </a:lnTo>
                  <a:lnTo>
                    <a:pt x="310" y="442"/>
                  </a:lnTo>
                  <a:lnTo>
                    <a:pt x="487" y="574"/>
                  </a:lnTo>
                  <a:lnTo>
                    <a:pt x="679" y="692"/>
                  </a:lnTo>
                  <a:lnTo>
                    <a:pt x="737" y="692"/>
                  </a:lnTo>
                  <a:lnTo>
                    <a:pt x="767" y="663"/>
                  </a:lnTo>
                  <a:lnTo>
                    <a:pt x="782" y="633"/>
                  </a:lnTo>
                  <a:lnTo>
                    <a:pt x="767" y="589"/>
                  </a:lnTo>
                  <a:lnTo>
                    <a:pt x="664" y="471"/>
                  </a:lnTo>
                  <a:lnTo>
                    <a:pt x="546" y="339"/>
                  </a:lnTo>
                  <a:lnTo>
                    <a:pt x="413" y="236"/>
                  </a:lnTo>
                  <a:lnTo>
                    <a:pt x="281" y="133"/>
                  </a:lnTo>
                  <a:lnTo>
                    <a:pt x="192" y="74"/>
                  </a:lnTo>
                  <a:lnTo>
                    <a:pt x="89" y="1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9"/>
            <p:cNvSpPr/>
            <p:nvPr/>
          </p:nvSpPr>
          <p:spPr>
            <a:xfrm>
              <a:off x="2741439" y="4472683"/>
              <a:ext cx="58335" cy="51696"/>
            </a:xfrm>
            <a:custGeom>
              <a:avLst/>
              <a:gdLst/>
              <a:ahLst/>
              <a:cxnLst/>
              <a:rect l="l" t="t" r="r" b="b"/>
              <a:pathLst>
                <a:path w="782" h="693" fill="none" extrusionOk="0">
                  <a:moveTo>
                    <a:pt x="60" y="0"/>
                  </a:moveTo>
                  <a:lnTo>
                    <a:pt x="60" y="0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" y="44"/>
                  </a:lnTo>
                  <a:lnTo>
                    <a:pt x="1" y="59"/>
                  </a:lnTo>
                  <a:lnTo>
                    <a:pt x="1" y="88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148" y="280"/>
                  </a:lnTo>
                  <a:lnTo>
                    <a:pt x="310" y="442"/>
                  </a:lnTo>
                  <a:lnTo>
                    <a:pt x="487" y="574"/>
                  </a:lnTo>
                  <a:lnTo>
                    <a:pt x="679" y="692"/>
                  </a:lnTo>
                  <a:lnTo>
                    <a:pt x="679" y="692"/>
                  </a:lnTo>
                  <a:lnTo>
                    <a:pt x="708" y="692"/>
                  </a:lnTo>
                  <a:lnTo>
                    <a:pt x="708" y="692"/>
                  </a:lnTo>
                  <a:lnTo>
                    <a:pt x="737" y="692"/>
                  </a:lnTo>
                  <a:lnTo>
                    <a:pt x="767" y="663"/>
                  </a:lnTo>
                  <a:lnTo>
                    <a:pt x="782" y="633"/>
                  </a:lnTo>
                  <a:lnTo>
                    <a:pt x="767" y="589"/>
                  </a:lnTo>
                  <a:lnTo>
                    <a:pt x="767" y="589"/>
                  </a:lnTo>
                  <a:lnTo>
                    <a:pt x="664" y="471"/>
                  </a:lnTo>
                  <a:lnTo>
                    <a:pt x="546" y="339"/>
                  </a:lnTo>
                  <a:lnTo>
                    <a:pt x="413" y="236"/>
                  </a:lnTo>
                  <a:lnTo>
                    <a:pt x="281" y="133"/>
                  </a:lnTo>
                  <a:lnTo>
                    <a:pt x="281" y="133"/>
                  </a:lnTo>
                  <a:lnTo>
                    <a:pt x="192" y="7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60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9"/>
            <p:cNvSpPr/>
            <p:nvPr/>
          </p:nvSpPr>
          <p:spPr>
            <a:xfrm>
              <a:off x="2650281" y="4301258"/>
              <a:ext cx="44013" cy="47295"/>
            </a:xfrm>
            <a:custGeom>
              <a:avLst/>
              <a:gdLst/>
              <a:ahLst/>
              <a:cxnLst/>
              <a:rect l="l" t="t" r="r" b="b"/>
              <a:pathLst>
                <a:path w="590" h="634" extrusionOk="0">
                  <a:moveTo>
                    <a:pt x="45" y="0"/>
                  </a:moveTo>
                  <a:lnTo>
                    <a:pt x="15" y="30"/>
                  </a:lnTo>
                  <a:lnTo>
                    <a:pt x="0" y="59"/>
                  </a:lnTo>
                  <a:lnTo>
                    <a:pt x="0" y="88"/>
                  </a:lnTo>
                  <a:lnTo>
                    <a:pt x="15" y="118"/>
                  </a:lnTo>
                  <a:lnTo>
                    <a:pt x="59" y="192"/>
                  </a:lnTo>
                  <a:lnTo>
                    <a:pt x="103" y="251"/>
                  </a:lnTo>
                  <a:lnTo>
                    <a:pt x="192" y="354"/>
                  </a:lnTo>
                  <a:lnTo>
                    <a:pt x="280" y="457"/>
                  </a:lnTo>
                  <a:lnTo>
                    <a:pt x="383" y="545"/>
                  </a:lnTo>
                  <a:lnTo>
                    <a:pt x="486" y="619"/>
                  </a:lnTo>
                  <a:lnTo>
                    <a:pt x="531" y="633"/>
                  </a:lnTo>
                  <a:lnTo>
                    <a:pt x="545" y="619"/>
                  </a:lnTo>
                  <a:lnTo>
                    <a:pt x="575" y="604"/>
                  </a:lnTo>
                  <a:lnTo>
                    <a:pt x="590" y="589"/>
                  </a:lnTo>
                  <a:lnTo>
                    <a:pt x="590" y="560"/>
                  </a:lnTo>
                  <a:lnTo>
                    <a:pt x="590" y="545"/>
                  </a:lnTo>
                  <a:lnTo>
                    <a:pt x="486" y="383"/>
                  </a:lnTo>
                  <a:lnTo>
                    <a:pt x="383" y="236"/>
                  </a:lnTo>
                  <a:lnTo>
                    <a:pt x="251" y="118"/>
                  </a:lnTo>
                  <a:lnTo>
                    <a:pt x="177" y="59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9"/>
            <p:cNvSpPr/>
            <p:nvPr/>
          </p:nvSpPr>
          <p:spPr>
            <a:xfrm>
              <a:off x="2650281" y="4301258"/>
              <a:ext cx="44013" cy="47295"/>
            </a:xfrm>
            <a:custGeom>
              <a:avLst/>
              <a:gdLst/>
              <a:ahLst/>
              <a:cxnLst/>
              <a:rect l="l" t="t" r="r" b="b"/>
              <a:pathLst>
                <a:path w="590" h="634" fill="none" extrusionOk="0">
                  <a:moveTo>
                    <a:pt x="74" y="0"/>
                  </a:moveTo>
                  <a:lnTo>
                    <a:pt x="7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30"/>
                  </a:lnTo>
                  <a:lnTo>
                    <a:pt x="0" y="59"/>
                  </a:lnTo>
                  <a:lnTo>
                    <a:pt x="0" y="88"/>
                  </a:lnTo>
                  <a:lnTo>
                    <a:pt x="15" y="118"/>
                  </a:lnTo>
                  <a:lnTo>
                    <a:pt x="59" y="192"/>
                  </a:lnTo>
                  <a:lnTo>
                    <a:pt x="103" y="251"/>
                  </a:lnTo>
                  <a:lnTo>
                    <a:pt x="103" y="251"/>
                  </a:lnTo>
                  <a:lnTo>
                    <a:pt x="192" y="354"/>
                  </a:lnTo>
                  <a:lnTo>
                    <a:pt x="280" y="457"/>
                  </a:lnTo>
                  <a:lnTo>
                    <a:pt x="383" y="545"/>
                  </a:lnTo>
                  <a:lnTo>
                    <a:pt x="486" y="619"/>
                  </a:lnTo>
                  <a:lnTo>
                    <a:pt x="486" y="619"/>
                  </a:lnTo>
                  <a:lnTo>
                    <a:pt x="531" y="633"/>
                  </a:lnTo>
                  <a:lnTo>
                    <a:pt x="531" y="633"/>
                  </a:lnTo>
                  <a:lnTo>
                    <a:pt x="545" y="619"/>
                  </a:lnTo>
                  <a:lnTo>
                    <a:pt x="545" y="619"/>
                  </a:lnTo>
                  <a:lnTo>
                    <a:pt x="575" y="604"/>
                  </a:lnTo>
                  <a:lnTo>
                    <a:pt x="590" y="589"/>
                  </a:lnTo>
                  <a:lnTo>
                    <a:pt x="590" y="560"/>
                  </a:lnTo>
                  <a:lnTo>
                    <a:pt x="590" y="545"/>
                  </a:lnTo>
                  <a:lnTo>
                    <a:pt x="590" y="545"/>
                  </a:lnTo>
                  <a:lnTo>
                    <a:pt x="486" y="383"/>
                  </a:lnTo>
                  <a:lnTo>
                    <a:pt x="383" y="236"/>
                  </a:lnTo>
                  <a:lnTo>
                    <a:pt x="383" y="236"/>
                  </a:lnTo>
                  <a:lnTo>
                    <a:pt x="251" y="118"/>
                  </a:lnTo>
                  <a:lnTo>
                    <a:pt x="177" y="59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4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9"/>
            <p:cNvSpPr/>
            <p:nvPr/>
          </p:nvSpPr>
          <p:spPr>
            <a:xfrm>
              <a:off x="2473337" y="4278132"/>
              <a:ext cx="39686" cy="37448"/>
            </a:xfrm>
            <a:custGeom>
              <a:avLst/>
              <a:gdLst/>
              <a:ahLst/>
              <a:cxnLst/>
              <a:rect l="l" t="t" r="r" b="b"/>
              <a:pathLst>
                <a:path w="532" h="502" extrusionOk="0">
                  <a:moveTo>
                    <a:pt x="30" y="1"/>
                  </a:moveTo>
                  <a:lnTo>
                    <a:pt x="16" y="16"/>
                  </a:lnTo>
                  <a:lnTo>
                    <a:pt x="1" y="45"/>
                  </a:lnTo>
                  <a:lnTo>
                    <a:pt x="1" y="74"/>
                  </a:lnTo>
                  <a:lnTo>
                    <a:pt x="1" y="104"/>
                  </a:lnTo>
                  <a:lnTo>
                    <a:pt x="89" y="222"/>
                  </a:lnTo>
                  <a:lnTo>
                    <a:pt x="192" y="325"/>
                  </a:lnTo>
                  <a:lnTo>
                    <a:pt x="310" y="428"/>
                  </a:lnTo>
                  <a:lnTo>
                    <a:pt x="428" y="502"/>
                  </a:lnTo>
                  <a:lnTo>
                    <a:pt x="457" y="502"/>
                  </a:lnTo>
                  <a:lnTo>
                    <a:pt x="487" y="487"/>
                  </a:lnTo>
                  <a:lnTo>
                    <a:pt x="516" y="457"/>
                  </a:lnTo>
                  <a:lnTo>
                    <a:pt x="531" y="428"/>
                  </a:lnTo>
                  <a:lnTo>
                    <a:pt x="502" y="384"/>
                  </a:lnTo>
                  <a:lnTo>
                    <a:pt x="472" y="325"/>
                  </a:lnTo>
                  <a:lnTo>
                    <a:pt x="399" y="236"/>
                  </a:lnTo>
                  <a:lnTo>
                    <a:pt x="340" y="163"/>
                  </a:lnTo>
                  <a:lnTo>
                    <a:pt x="222" y="74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9"/>
            <p:cNvSpPr/>
            <p:nvPr/>
          </p:nvSpPr>
          <p:spPr>
            <a:xfrm>
              <a:off x="2473337" y="4278132"/>
              <a:ext cx="39686" cy="37448"/>
            </a:xfrm>
            <a:custGeom>
              <a:avLst/>
              <a:gdLst/>
              <a:ahLst/>
              <a:cxnLst/>
              <a:rect l="l" t="t" r="r" b="b"/>
              <a:pathLst>
                <a:path w="532" h="502" fill="none" extrusionOk="0">
                  <a:moveTo>
                    <a:pt x="74" y="1"/>
                  </a:moveTo>
                  <a:lnTo>
                    <a:pt x="74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16" y="16"/>
                  </a:lnTo>
                  <a:lnTo>
                    <a:pt x="1" y="45"/>
                  </a:lnTo>
                  <a:lnTo>
                    <a:pt x="1" y="74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89" y="222"/>
                  </a:lnTo>
                  <a:lnTo>
                    <a:pt x="192" y="325"/>
                  </a:lnTo>
                  <a:lnTo>
                    <a:pt x="310" y="428"/>
                  </a:lnTo>
                  <a:lnTo>
                    <a:pt x="428" y="502"/>
                  </a:lnTo>
                  <a:lnTo>
                    <a:pt x="428" y="502"/>
                  </a:lnTo>
                  <a:lnTo>
                    <a:pt x="457" y="502"/>
                  </a:lnTo>
                  <a:lnTo>
                    <a:pt x="457" y="502"/>
                  </a:lnTo>
                  <a:lnTo>
                    <a:pt x="487" y="487"/>
                  </a:lnTo>
                  <a:lnTo>
                    <a:pt x="487" y="487"/>
                  </a:lnTo>
                  <a:lnTo>
                    <a:pt x="516" y="457"/>
                  </a:lnTo>
                  <a:lnTo>
                    <a:pt x="531" y="428"/>
                  </a:lnTo>
                  <a:lnTo>
                    <a:pt x="502" y="384"/>
                  </a:lnTo>
                  <a:lnTo>
                    <a:pt x="472" y="325"/>
                  </a:lnTo>
                  <a:lnTo>
                    <a:pt x="399" y="236"/>
                  </a:lnTo>
                  <a:lnTo>
                    <a:pt x="340" y="163"/>
                  </a:lnTo>
                  <a:lnTo>
                    <a:pt x="340" y="163"/>
                  </a:lnTo>
                  <a:lnTo>
                    <a:pt x="222" y="74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74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9"/>
            <p:cNvSpPr/>
            <p:nvPr/>
          </p:nvSpPr>
          <p:spPr>
            <a:xfrm>
              <a:off x="1813001" y="3260618"/>
              <a:ext cx="17605" cy="12159"/>
            </a:xfrm>
            <a:custGeom>
              <a:avLst/>
              <a:gdLst/>
              <a:ahLst/>
              <a:cxnLst/>
              <a:rect l="l" t="t" r="r" b="b"/>
              <a:pathLst>
                <a:path w="236" h="163" extrusionOk="0">
                  <a:moveTo>
                    <a:pt x="0" y="1"/>
                  </a:moveTo>
                  <a:lnTo>
                    <a:pt x="133" y="133"/>
                  </a:lnTo>
                  <a:lnTo>
                    <a:pt x="147" y="148"/>
                  </a:lnTo>
                  <a:lnTo>
                    <a:pt x="177" y="163"/>
                  </a:lnTo>
                  <a:lnTo>
                    <a:pt x="206" y="148"/>
                  </a:lnTo>
                  <a:lnTo>
                    <a:pt x="236" y="118"/>
                  </a:lnTo>
                  <a:lnTo>
                    <a:pt x="236" y="89"/>
                  </a:lnTo>
                  <a:lnTo>
                    <a:pt x="236" y="45"/>
                  </a:lnTo>
                  <a:lnTo>
                    <a:pt x="118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9"/>
            <p:cNvSpPr/>
            <p:nvPr/>
          </p:nvSpPr>
          <p:spPr>
            <a:xfrm>
              <a:off x="1813001" y="3260618"/>
              <a:ext cx="17605" cy="12159"/>
            </a:xfrm>
            <a:custGeom>
              <a:avLst/>
              <a:gdLst/>
              <a:ahLst/>
              <a:cxnLst/>
              <a:rect l="l" t="t" r="r" b="b"/>
              <a:pathLst>
                <a:path w="236" h="16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3" y="133"/>
                  </a:lnTo>
                  <a:lnTo>
                    <a:pt x="133" y="133"/>
                  </a:lnTo>
                  <a:lnTo>
                    <a:pt x="147" y="148"/>
                  </a:lnTo>
                  <a:lnTo>
                    <a:pt x="177" y="163"/>
                  </a:lnTo>
                  <a:lnTo>
                    <a:pt x="177" y="163"/>
                  </a:lnTo>
                  <a:lnTo>
                    <a:pt x="177" y="163"/>
                  </a:lnTo>
                  <a:lnTo>
                    <a:pt x="177" y="163"/>
                  </a:lnTo>
                  <a:lnTo>
                    <a:pt x="206" y="148"/>
                  </a:lnTo>
                  <a:lnTo>
                    <a:pt x="236" y="118"/>
                  </a:lnTo>
                  <a:lnTo>
                    <a:pt x="236" y="89"/>
                  </a:lnTo>
                  <a:lnTo>
                    <a:pt x="236" y="45"/>
                  </a:lnTo>
                  <a:lnTo>
                    <a:pt x="236" y="45"/>
                  </a:lnTo>
                  <a:lnTo>
                    <a:pt x="118" y="15"/>
                  </a:lnTo>
                  <a:lnTo>
                    <a:pt x="0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" name="Google Shape;1507;p19"/>
          <p:cNvGrpSpPr/>
          <p:nvPr/>
        </p:nvGrpSpPr>
        <p:grpSpPr>
          <a:xfrm>
            <a:off x="8539753" y="3087391"/>
            <a:ext cx="472146" cy="452910"/>
            <a:chOff x="-888275" y="1829401"/>
            <a:chExt cx="1114342" cy="1068941"/>
          </a:xfrm>
        </p:grpSpPr>
        <p:sp>
          <p:nvSpPr>
            <p:cNvPr id="1508" name="Google Shape;1508;p19"/>
            <p:cNvSpPr/>
            <p:nvPr/>
          </p:nvSpPr>
          <p:spPr>
            <a:xfrm>
              <a:off x="-888275" y="1829401"/>
              <a:ext cx="1114342" cy="1068941"/>
            </a:xfrm>
            <a:custGeom>
              <a:avLst/>
              <a:gdLst/>
              <a:ahLst/>
              <a:cxnLst/>
              <a:rect l="l" t="t" r="r" b="b"/>
              <a:pathLst>
                <a:path w="13745" h="13185" extrusionOk="0">
                  <a:moveTo>
                    <a:pt x="6688" y="1"/>
                  </a:moveTo>
                  <a:lnTo>
                    <a:pt x="6276" y="15"/>
                  </a:lnTo>
                  <a:lnTo>
                    <a:pt x="5878" y="60"/>
                  </a:lnTo>
                  <a:lnTo>
                    <a:pt x="5481" y="118"/>
                  </a:lnTo>
                  <a:lnTo>
                    <a:pt x="5068" y="192"/>
                  </a:lnTo>
                  <a:lnTo>
                    <a:pt x="4670" y="281"/>
                  </a:lnTo>
                  <a:lnTo>
                    <a:pt x="4287" y="398"/>
                  </a:lnTo>
                  <a:lnTo>
                    <a:pt x="3890" y="531"/>
                  </a:lnTo>
                  <a:lnTo>
                    <a:pt x="3580" y="649"/>
                  </a:lnTo>
                  <a:lnTo>
                    <a:pt x="3286" y="781"/>
                  </a:lnTo>
                  <a:lnTo>
                    <a:pt x="3006" y="929"/>
                  </a:lnTo>
                  <a:lnTo>
                    <a:pt x="2726" y="1091"/>
                  </a:lnTo>
                  <a:lnTo>
                    <a:pt x="2461" y="1267"/>
                  </a:lnTo>
                  <a:lnTo>
                    <a:pt x="2211" y="1459"/>
                  </a:lnTo>
                  <a:lnTo>
                    <a:pt x="1960" y="1650"/>
                  </a:lnTo>
                  <a:lnTo>
                    <a:pt x="1739" y="1871"/>
                  </a:lnTo>
                  <a:lnTo>
                    <a:pt x="1518" y="2092"/>
                  </a:lnTo>
                  <a:lnTo>
                    <a:pt x="1312" y="2328"/>
                  </a:lnTo>
                  <a:lnTo>
                    <a:pt x="1135" y="2578"/>
                  </a:lnTo>
                  <a:lnTo>
                    <a:pt x="958" y="2844"/>
                  </a:lnTo>
                  <a:lnTo>
                    <a:pt x="796" y="3123"/>
                  </a:lnTo>
                  <a:lnTo>
                    <a:pt x="649" y="3403"/>
                  </a:lnTo>
                  <a:lnTo>
                    <a:pt x="517" y="3713"/>
                  </a:lnTo>
                  <a:lnTo>
                    <a:pt x="399" y="4022"/>
                  </a:lnTo>
                  <a:lnTo>
                    <a:pt x="325" y="4272"/>
                  </a:lnTo>
                  <a:lnTo>
                    <a:pt x="251" y="4523"/>
                  </a:lnTo>
                  <a:lnTo>
                    <a:pt x="192" y="4788"/>
                  </a:lnTo>
                  <a:lnTo>
                    <a:pt x="134" y="5053"/>
                  </a:lnTo>
                  <a:lnTo>
                    <a:pt x="89" y="5318"/>
                  </a:lnTo>
                  <a:lnTo>
                    <a:pt x="45" y="5598"/>
                  </a:lnTo>
                  <a:lnTo>
                    <a:pt x="30" y="5863"/>
                  </a:lnTo>
                  <a:lnTo>
                    <a:pt x="16" y="6143"/>
                  </a:lnTo>
                  <a:lnTo>
                    <a:pt x="1" y="6423"/>
                  </a:lnTo>
                  <a:lnTo>
                    <a:pt x="1" y="6688"/>
                  </a:lnTo>
                  <a:lnTo>
                    <a:pt x="16" y="6968"/>
                  </a:lnTo>
                  <a:lnTo>
                    <a:pt x="45" y="7233"/>
                  </a:lnTo>
                  <a:lnTo>
                    <a:pt x="89" y="7498"/>
                  </a:lnTo>
                  <a:lnTo>
                    <a:pt x="134" y="7763"/>
                  </a:lnTo>
                  <a:lnTo>
                    <a:pt x="192" y="8029"/>
                  </a:lnTo>
                  <a:lnTo>
                    <a:pt x="251" y="8279"/>
                  </a:lnTo>
                  <a:lnTo>
                    <a:pt x="340" y="8559"/>
                  </a:lnTo>
                  <a:lnTo>
                    <a:pt x="428" y="8824"/>
                  </a:lnTo>
                  <a:lnTo>
                    <a:pt x="531" y="9089"/>
                  </a:lnTo>
                  <a:lnTo>
                    <a:pt x="649" y="9354"/>
                  </a:lnTo>
                  <a:lnTo>
                    <a:pt x="767" y="9619"/>
                  </a:lnTo>
                  <a:lnTo>
                    <a:pt x="900" y="9870"/>
                  </a:lnTo>
                  <a:lnTo>
                    <a:pt x="1032" y="10120"/>
                  </a:lnTo>
                  <a:lnTo>
                    <a:pt x="1179" y="10356"/>
                  </a:lnTo>
                  <a:lnTo>
                    <a:pt x="1327" y="10592"/>
                  </a:lnTo>
                  <a:lnTo>
                    <a:pt x="1503" y="10827"/>
                  </a:lnTo>
                  <a:lnTo>
                    <a:pt x="1665" y="11048"/>
                  </a:lnTo>
                  <a:lnTo>
                    <a:pt x="1857" y="11269"/>
                  </a:lnTo>
                  <a:lnTo>
                    <a:pt x="2048" y="11461"/>
                  </a:lnTo>
                  <a:lnTo>
                    <a:pt x="2255" y="11667"/>
                  </a:lnTo>
                  <a:lnTo>
                    <a:pt x="2461" y="11844"/>
                  </a:lnTo>
                  <a:lnTo>
                    <a:pt x="2697" y="12020"/>
                  </a:lnTo>
                  <a:lnTo>
                    <a:pt x="2932" y="12197"/>
                  </a:lnTo>
                  <a:lnTo>
                    <a:pt x="3197" y="12345"/>
                  </a:lnTo>
                  <a:lnTo>
                    <a:pt x="3463" y="12492"/>
                  </a:lnTo>
                  <a:lnTo>
                    <a:pt x="3728" y="12624"/>
                  </a:lnTo>
                  <a:lnTo>
                    <a:pt x="4008" y="12742"/>
                  </a:lnTo>
                  <a:lnTo>
                    <a:pt x="4287" y="12831"/>
                  </a:lnTo>
                  <a:lnTo>
                    <a:pt x="4582" y="12919"/>
                  </a:lnTo>
                  <a:lnTo>
                    <a:pt x="4862" y="13007"/>
                  </a:lnTo>
                  <a:lnTo>
                    <a:pt x="5157" y="13066"/>
                  </a:lnTo>
                  <a:lnTo>
                    <a:pt x="5466" y="13110"/>
                  </a:lnTo>
                  <a:lnTo>
                    <a:pt x="5760" y="13155"/>
                  </a:lnTo>
                  <a:lnTo>
                    <a:pt x="6070" y="13169"/>
                  </a:lnTo>
                  <a:lnTo>
                    <a:pt x="6364" y="13184"/>
                  </a:lnTo>
                  <a:lnTo>
                    <a:pt x="6674" y="13184"/>
                  </a:lnTo>
                  <a:lnTo>
                    <a:pt x="6968" y="13169"/>
                  </a:lnTo>
                  <a:lnTo>
                    <a:pt x="7278" y="13155"/>
                  </a:lnTo>
                  <a:lnTo>
                    <a:pt x="7646" y="13110"/>
                  </a:lnTo>
                  <a:lnTo>
                    <a:pt x="7999" y="13052"/>
                  </a:lnTo>
                  <a:lnTo>
                    <a:pt x="8368" y="12978"/>
                  </a:lnTo>
                  <a:lnTo>
                    <a:pt x="8721" y="12890"/>
                  </a:lnTo>
                  <a:lnTo>
                    <a:pt x="9075" y="12786"/>
                  </a:lnTo>
                  <a:lnTo>
                    <a:pt x="9414" y="12654"/>
                  </a:lnTo>
                  <a:lnTo>
                    <a:pt x="9752" y="12507"/>
                  </a:lnTo>
                  <a:lnTo>
                    <a:pt x="10076" y="12359"/>
                  </a:lnTo>
                  <a:lnTo>
                    <a:pt x="10297" y="12227"/>
                  </a:lnTo>
                  <a:lnTo>
                    <a:pt x="10518" y="12094"/>
                  </a:lnTo>
                  <a:lnTo>
                    <a:pt x="10739" y="11962"/>
                  </a:lnTo>
                  <a:lnTo>
                    <a:pt x="10945" y="11814"/>
                  </a:lnTo>
                  <a:lnTo>
                    <a:pt x="11137" y="11667"/>
                  </a:lnTo>
                  <a:lnTo>
                    <a:pt x="11343" y="11490"/>
                  </a:lnTo>
                  <a:lnTo>
                    <a:pt x="11520" y="11328"/>
                  </a:lnTo>
                  <a:lnTo>
                    <a:pt x="11711" y="11151"/>
                  </a:lnTo>
                  <a:lnTo>
                    <a:pt x="11888" y="10960"/>
                  </a:lnTo>
                  <a:lnTo>
                    <a:pt x="12050" y="10783"/>
                  </a:lnTo>
                  <a:lnTo>
                    <a:pt x="12212" y="10577"/>
                  </a:lnTo>
                  <a:lnTo>
                    <a:pt x="12360" y="10371"/>
                  </a:lnTo>
                  <a:lnTo>
                    <a:pt x="12507" y="10164"/>
                  </a:lnTo>
                  <a:lnTo>
                    <a:pt x="12654" y="9958"/>
                  </a:lnTo>
                  <a:lnTo>
                    <a:pt x="12787" y="9737"/>
                  </a:lnTo>
                  <a:lnTo>
                    <a:pt x="12905" y="9516"/>
                  </a:lnTo>
                  <a:lnTo>
                    <a:pt x="13022" y="9295"/>
                  </a:lnTo>
                  <a:lnTo>
                    <a:pt x="13140" y="9060"/>
                  </a:lnTo>
                  <a:lnTo>
                    <a:pt x="13229" y="8824"/>
                  </a:lnTo>
                  <a:lnTo>
                    <a:pt x="13332" y="8588"/>
                  </a:lnTo>
                  <a:lnTo>
                    <a:pt x="13405" y="8353"/>
                  </a:lnTo>
                  <a:lnTo>
                    <a:pt x="13479" y="8102"/>
                  </a:lnTo>
                  <a:lnTo>
                    <a:pt x="13553" y="7867"/>
                  </a:lnTo>
                  <a:lnTo>
                    <a:pt x="13597" y="7616"/>
                  </a:lnTo>
                  <a:lnTo>
                    <a:pt x="13656" y="7366"/>
                  </a:lnTo>
                  <a:lnTo>
                    <a:pt x="13685" y="7115"/>
                  </a:lnTo>
                  <a:lnTo>
                    <a:pt x="13715" y="6865"/>
                  </a:lnTo>
                  <a:lnTo>
                    <a:pt x="13729" y="6614"/>
                  </a:lnTo>
                  <a:lnTo>
                    <a:pt x="13744" y="6349"/>
                  </a:lnTo>
                  <a:lnTo>
                    <a:pt x="13744" y="6099"/>
                  </a:lnTo>
                  <a:lnTo>
                    <a:pt x="13729" y="5849"/>
                  </a:lnTo>
                  <a:lnTo>
                    <a:pt x="13700" y="5598"/>
                  </a:lnTo>
                  <a:lnTo>
                    <a:pt x="13641" y="5141"/>
                  </a:lnTo>
                  <a:lnTo>
                    <a:pt x="13553" y="4714"/>
                  </a:lnTo>
                  <a:lnTo>
                    <a:pt x="13435" y="4317"/>
                  </a:lnTo>
                  <a:lnTo>
                    <a:pt x="13302" y="3919"/>
                  </a:lnTo>
                  <a:lnTo>
                    <a:pt x="13140" y="3551"/>
                  </a:lnTo>
                  <a:lnTo>
                    <a:pt x="12949" y="3197"/>
                  </a:lnTo>
                  <a:lnTo>
                    <a:pt x="12757" y="2858"/>
                  </a:lnTo>
                  <a:lnTo>
                    <a:pt x="12522" y="2534"/>
                  </a:lnTo>
                  <a:lnTo>
                    <a:pt x="12286" y="2240"/>
                  </a:lnTo>
                  <a:lnTo>
                    <a:pt x="12021" y="1960"/>
                  </a:lnTo>
                  <a:lnTo>
                    <a:pt x="11741" y="1695"/>
                  </a:lnTo>
                  <a:lnTo>
                    <a:pt x="11446" y="1459"/>
                  </a:lnTo>
                  <a:lnTo>
                    <a:pt x="11152" y="1238"/>
                  </a:lnTo>
                  <a:lnTo>
                    <a:pt x="10828" y="1032"/>
                  </a:lnTo>
                  <a:lnTo>
                    <a:pt x="10489" y="840"/>
                  </a:lnTo>
                  <a:lnTo>
                    <a:pt x="10150" y="678"/>
                  </a:lnTo>
                  <a:lnTo>
                    <a:pt x="9782" y="516"/>
                  </a:lnTo>
                  <a:lnTo>
                    <a:pt x="9428" y="398"/>
                  </a:lnTo>
                  <a:lnTo>
                    <a:pt x="9045" y="281"/>
                  </a:lnTo>
                  <a:lnTo>
                    <a:pt x="8662" y="192"/>
                  </a:lnTo>
                  <a:lnTo>
                    <a:pt x="8279" y="118"/>
                  </a:lnTo>
                  <a:lnTo>
                    <a:pt x="7882" y="60"/>
                  </a:lnTo>
                  <a:lnTo>
                    <a:pt x="7484" y="15"/>
                  </a:lnTo>
                  <a:lnTo>
                    <a:pt x="7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9"/>
            <p:cNvSpPr/>
            <p:nvPr/>
          </p:nvSpPr>
          <p:spPr>
            <a:xfrm>
              <a:off x="-888275" y="1829401"/>
              <a:ext cx="1114342" cy="1068941"/>
            </a:xfrm>
            <a:custGeom>
              <a:avLst/>
              <a:gdLst/>
              <a:ahLst/>
              <a:cxnLst/>
              <a:rect l="l" t="t" r="r" b="b"/>
              <a:pathLst>
                <a:path w="13745" h="13185" fill="none" extrusionOk="0">
                  <a:moveTo>
                    <a:pt x="13700" y="5598"/>
                  </a:moveTo>
                  <a:lnTo>
                    <a:pt x="13700" y="5598"/>
                  </a:lnTo>
                  <a:lnTo>
                    <a:pt x="13729" y="5849"/>
                  </a:lnTo>
                  <a:lnTo>
                    <a:pt x="13744" y="6099"/>
                  </a:lnTo>
                  <a:lnTo>
                    <a:pt x="13744" y="6349"/>
                  </a:lnTo>
                  <a:lnTo>
                    <a:pt x="13729" y="6614"/>
                  </a:lnTo>
                  <a:lnTo>
                    <a:pt x="13715" y="6865"/>
                  </a:lnTo>
                  <a:lnTo>
                    <a:pt x="13685" y="7115"/>
                  </a:lnTo>
                  <a:lnTo>
                    <a:pt x="13656" y="7366"/>
                  </a:lnTo>
                  <a:lnTo>
                    <a:pt x="13597" y="7616"/>
                  </a:lnTo>
                  <a:lnTo>
                    <a:pt x="13553" y="7867"/>
                  </a:lnTo>
                  <a:lnTo>
                    <a:pt x="13479" y="8102"/>
                  </a:lnTo>
                  <a:lnTo>
                    <a:pt x="13405" y="8353"/>
                  </a:lnTo>
                  <a:lnTo>
                    <a:pt x="13332" y="8588"/>
                  </a:lnTo>
                  <a:lnTo>
                    <a:pt x="13229" y="8824"/>
                  </a:lnTo>
                  <a:lnTo>
                    <a:pt x="13140" y="9060"/>
                  </a:lnTo>
                  <a:lnTo>
                    <a:pt x="13022" y="9295"/>
                  </a:lnTo>
                  <a:lnTo>
                    <a:pt x="12905" y="9516"/>
                  </a:lnTo>
                  <a:lnTo>
                    <a:pt x="12787" y="9737"/>
                  </a:lnTo>
                  <a:lnTo>
                    <a:pt x="12654" y="9958"/>
                  </a:lnTo>
                  <a:lnTo>
                    <a:pt x="12507" y="10164"/>
                  </a:lnTo>
                  <a:lnTo>
                    <a:pt x="12360" y="10371"/>
                  </a:lnTo>
                  <a:lnTo>
                    <a:pt x="12212" y="10577"/>
                  </a:lnTo>
                  <a:lnTo>
                    <a:pt x="12050" y="10783"/>
                  </a:lnTo>
                  <a:lnTo>
                    <a:pt x="11888" y="10960"/>
                  </a:lnTo>
                  <a:lnTo>
                    <a:pt x="11711" y="11151"/>
                  </a:lnTo>
                  <a:lnTo>
                    <a:pt x="11520" y="11328"/>
                  </a:lnTo>
                  <a:lnTo>
                    <a:pt x="11343" y="11490"/>
                  </a:lnTo>
                  <a:lnTo>
                    <a:pt x="11137" y="11667"/>
                  </a:lnTo>
                  <a:lnTo>
                    <a:pt x="10945" y="11814"/>
                  </a:lnTo>
                  <a:lnTo>
                    <a:pt x="10739" y="11962"/>
                  </a:lnTo>
                  <a:lnTo>
                    <a:pt x="10518" y="12094"/>
                  </a:lnTo>
                  <a:lnTo>
                    <a:pt x="10297" y="12227"/>
                  </a:lnTo>
                  <a:lnTo>
                    <a:pt x="10076" y="12359"/>
                  </a:lnTo>
                  <a:lnTo>
                    <a:pt x="10076" y="12359"/>
                  </a:lnTo>
                  <a:lnTo>
                    <a:pt x="9752" y="12507"/>
                  </a:lnTo>
                  <a:lnTo>
                    <a:pt x="9414" y="12654"/>
                  </a:lnTo>
                  <a:lnTo>
                    <a:pt x="9075" y="12786"/>
                  </a:lnTo>
                  <a:lnTo>
                    <a:pt x="8721" y="12890"/>
                  </a:lnTo>
                  <a:lnTo>
                    <a:pt x="8368" y="12978"/>
                  </a:lnTo>
                  <a:lnTo>
                    <a:pt x="7999" y="13052"/>
                  </a:lnTo>
                  <a:lnTo>
                    <a:pt x="7646" y="13110"/>
                  </a:lnTo>
                  <a:lnTo>
                    <a:pt x="7278" y="13155"/>
                  </a:lnTo>
                  <a:lnTo>
                    <a:pt x="7278" y="13155"/>
                  </a:lnTo>
                  <a:lnTo>
                    <a:pt x="6968" y="13169"/>
                  </a:lnTo>
                  <a:lnTo>
                    <a:pt x="6674" y="13184"/>
                  </a:lnTo>
                  <a:lnTo>
                    <a:pt x="6364" y="13184"/>
                  </a:lnTo>
                  <a:lnTo>
                    <a:pt x="6070" y="13169"/>
                  </a:lnTo>
                  <a:lnTo>
                    <a:pt x="5760" y="13155"/>
                  </a:lnTo>
                  <a:lnTo>
                    <a:pt x="5466" y="13110"/>
                  </a:lnTo>
                  <a:lnTo>
                    <a:pt x="5157" y="13066"/>
                  </a:lnTo>
                  <a:lnTo>
                    <a:pt x="4862" y="13007"/>
                  </a:lnTo>
                  <a:lnTo>
                    <a:pt x="4582" y="12919"/>
                  </a:lnTo>
                  <a:lnTo>
                    <a:pt x="4287" y="12831"/>
                  </a:lnTo>
                  <a:lnTo>
                    <a:pt x="4008" y="12742"/>
                  </a:lnTo>
                  <a:lnTo>
                    <a:pt x="3728" y="12624"/>
                  </a:lnTo>
                  <a:lnTo>
                    <a:pt x="3463" y="12492"/>
                  </a:lnTo>
                  <a:lnTo>
                    <a:pt x="3197" y="12345"/>
                  </a:lnTo>
                  <a:lnTo>
                    <a:pt x="2932" y="12197"/>
                  </a:lnTo>
                  <a:lnTo>
                    <a:pt x="2697" y="12020"/>
                  </a:lnTo>
                  <a:lnTo>
                    <a:pt x="2697" y="12020"/>
                  </a:lnTo>
                  <a:lnTo>
                    <a:pt x="2461" y="11844"/>
                  </a:lnTo>
                  <a:lnTo>
                    <a:pt x="2255" y="11667"/>
                  </a:lnTo>
                  <a:lnTo>
                    <a:pt x="2048" y="11461"/>
                  </a:lnTo>
                  <a:lnTo>
                    <a:pt x="1857" y="11269"/>
                  </a:lnTo>
                  <a:lnTo>
                    <a:pt x="1665" y="11048"/>
                  </a:lnTo>
                  <a:lnTo>
                    <a:pt x="1503" y="10827"/>
                  </a:lnTo>
                  <a:lnTo>
                    <a:pt x="1327" y="10592"/>
                  </a:lnTo>
                  <a:lnTo>
                    <a:pt x="1179" y="10356"/>
                  </a:lnTo>
                  <a:lnTo>
                    <a:pt x="1032" y="10120"/>
                  </a:lnTo>
                  <a:lnTo>
                    <a:pt x="900" y="9870"/>
                  </a:lnTo>
                  <a:lnTo>
                    <a:pt x="767" y="9619"/>
                  </a:lnTo>
                  <a:lnTo>
                    <a:pt x="649" y="9354"/>
                  </a:lnTo>
                  <a:lnTo>
                    <a:pt x="531" y="9089"/>
                  </a:lnTo>
                  <a:lnTo>
                    <a:pt x="428" y="8824"/>
                  </a:lnTo>
                  <a:lnTo>
                    <a:pt x="340" y="8559"/>
                  </a:lnTo>
                  <a:lnTo>
                    <a:pt x="251" y="8279"/>
                  </a:lnTo>
                  <a:lnTo>
                    <a:pt x="251" y="8279"/>
                  </a:lnTo>
                  <a:lnTo>
                    <a:pt x="192" y="8029"/>
                  </a:lnTo>
                  <a:lnTo>
                    <a:pt x="134" y="7763"/>
                  </a:lnTo>
                  <a:lnTo>
                    <a:pt x="89" y="7498"/>
                  </a:lnTo>
                  <a:lnTo>
                    <a:pt x="45" y="7233"/>
                  </a:lnTo>
                  <a:lnTo>
                    <a:pt x="16" y="6968"/>
                  </a:lnTo>
                  <a:lnTo>
                    <a:pt x="1" y="6688"/>
                  </a:lnTo>
                  <a:lnTo>
                    <a:pt x="1" y="6423"/>
                  </a:lnTo>
                  <a:lnTo>
                    <a:pt x="16" y="6143"/>
                  </a:lnTo>
                  <a:lnTo>
                    <a:pt x="30" y="5863"/>
                  </a:lnTo>
                  <a:lnTo>
                    <a:pt x="45" y="5598"/>
                  </a:lnTo>
                  <a:lnTo>
                    <a:pt x="89" y="5318"/>
                  </a:lnTo>
                  <a:lnTo>
                    <a:pt x="134" y="5053"/>
                  </a:lnTo>
                  <a:lnTo>
                    <a:pt x="192" y="4788"/>
                  </a:lnTo>
                  <a:lnTo>
                    <a:pt x="251" y="4523"/>
                  </a:lnTo>
                  <a:lnTo>
                    <a:pt x="325" y="4272"/>
                  </a:lnTo>
                  <a:lnTo>
                    <a:pt x="399" y="4022"/>
                  </a:lnTo>
                  <a:lnTo>
                    <a:pt x="399" y="4022"/>
                  </a:lnTo>
                  <a:lnTo>
                    <a:pt x="517" y="3713"/>
                  </a:lnTo>
                  <a:lnTo>
                    <a:pt x="649" y="3403"/>
                  </a:lnTo>
                  <a:lnTo>
                    <a:pt x="796" y="3123"/>
                  </a:lnTo>
                  <a:lnTo>
                    <a:pt x="958" y="2844"/>
                  </a:lnTo>
                  <a:lnTo>
                    <a:pt x="1135" y="2578"/>
                  </a:lnTo>
                  <a:lnTo>
                    <a:pt x="1312" y="2328"/>
                  </a:lnTo>
                  <a:lnTo>
                    <a:pt x="1518" y="2092"/>
                  </a:lnTo>
                  <a:lnTo>
                    <a:pt x="1739" y="1871"/>
                  </a:lnTo>
                  <a:lnTo>
                    <a:pt x="1960" y="1650"/>
                  </a:lnTo>
                  <a:lnTo>
                    <a:pt x="2211" y="1459"/>
                  </a:lnTo>
                  <a:lnTo>
                    <a:pt x="2461" y="1267"/>
                  </a:lnTo>
                  <a:lnTo>
                    <a:pt x="2726" y="1091"/>
                  </a:lnTo>
                  <a:lnTo>
                    <a:pt x="3006" y="929"/>
                  </a:lnTo>
                  <a:lnTo>
                    <a:pt x="3286" y="781"/>
                  </a:lnTo>
                  <a:lnTo>
                    <a:pt x="3580" y="649"/>
                  </a:lnTo>
                  <a:lnTo>
                    <a:pt x="3890" y="531"/>
                  </a:lnTo>
                  <a:lnTo>
                    <a:pt x="3890" y="531"/>
                  </a:lnTo>
                  <a:lnTo>
                    <a:pt x="4287" y="398"/>
                  </a:lnTo>
                  <a:lnTo>
                    <a:pt x="4670" y="281"/>
                  </a:lnTo>
                  <a:lnTo>
                    <a:pt x="5068" y="192"/>
                  </a:lnTo>
                  <a:lnTo>
                    <a:pt x="5481" y="118"/>
                  </a:lnTo>
                  <a:lnTo>
                    <a:pt x="5878" y="60"/>
                  </a:lnTo>
                  <a:lnTo>
                    <a:pt x="6276" y="15"/>
                  </a:lnTo>
                  <a:lnTo>
                    <a:pt x="6688" y="1"/>
                  </a:lnTo>
                  <a:lnTo>
                    <a:pt x="7086" y="1"/>
                  </a:lnTo>
                  <a:lnTo>
                    <a:pt x="7484" y="15"/>
                  </a:lnTo>
                  <a:lnTo>
                    <a:pt x="7882" y="60"/>
                  </a:lnTo>
                  <a:lnTo>
                    <a:pt x="8279" y="118"/>
                  </a:lnTo>
                  <a:lnTo>
                    <a:pt x="8662" y="192"/>
                  </a:lnTo>
                  <a:lnTo>
                    <a:pt x="9045" y="281"/>
                  </a:lnTo>
                  <a:lnTo>
                    <a:pt x="9428" y="398"/>
                  </a:lnTo>
                  <a:lnTo>
                    <a:pt x="9782" y="516"/>
                  </a:lnTo>
                  <a:lnTo>
                    <a:pt x="10150" y="678"/>
                  </a:lnTo>
                  <a:lnTo>
                    <a:pt x="10489" y="840"/>
                  </a:lnTo>
                  <a:lnTo>
                    <a:pt x="10828" y="1032"/>
                  </a:lnTo>
                  <a:lnTo>
                    <a:pt x="11152" y="1238"/>
                  </a:lnTo>
                  <a:lnTo>
                    <a:pt x="11446" y="1459"/>
                  </a:lnTo>
                  <a:lnTo>
                    <a:pt x="11741" y="1695"/>
                  </a:lnTo>
                  <a:lnTo>
                    <a:pt x="12021" y="1960"/>
                  </a:lnTo>
                  <a:lnTo>
                    <a:pt x="12286" y="2240"/>
                  </a:lnTo>
                  <a:lnTo>
                    <a:pt x="12522" y="2534"/>
                  </a:lnTo>
                  <a:lnTo>
                    <a:pt x="12757" y="2858"/>
                  </a:lnTo>
                  <a:lnTo>
                    <a:pt x="12949" y="3197"/>
                  </a:lnTo>
                  <a:lnTo>
                    <a:pt x="13140" y="3551"/>
                  </a:lnTo>
                  <a:lnTo>
                    <a:pt x="13302" y="3919"/>
                  </a:lnTo>
                  <a:lnTo>
                    <a:pt x="13435" y="4317"/>
                  </a:lnTo>
                  <a:lnTo>
                    <a:pt x="13553" y="4714"/>
                  </a:lnTo>
                  <a:lnTo>
                    <a:pt x="13641" y="5141"/>
                  </a:lnTo>
                  <a:lnTo>
                    <a:pt x="13700" y="5598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9"/>
            <p:cNvSpPr/>
            <p:nvPr/>
          </p:nvSpPr>
          <p:spPr>
            <a:xfrm>
              <a:off x="-4497" y="2058676"/>
              <a:ext cx="54967" cy="86099"/>
            </a:xfrm>
            <a:custGeom>
              <a:avLst/>
              <a:gdLst/>
              <a:ahLst/>
              <a:cxnLst/>
              <a:rect l="l" t="t" r="r" b="b"/>
              <a:pathLst>
                <a:path w="678" h="1062" extrusionOk="0">
                  <a:moveTo>
                    <a:pt x="30" y="1"/>
                  </a:moveTo>
                  <a:lnTo>
                    <a:pt x="0" y="30"/>
                  </a:lnTo>
                  <a:lnTo>
                    <a:pt x="0" y="60"/>
                  </a:lnTo>
                  <a:lnTo>
                    <a:pt x="15" y="104"/>
                  </a:lnTo>
                  <a:lnTo>
                    <a:pt x="192" y="295"/>
                  </a:lnTo>
                  <a:lnTo>
                    <a:pt x="280" y="413"/>
                  </a:lnTo>
                  <a:lnTo>
                    <a:pt x="354" y="516"/>
                  </a:lnTo>
                  <a:lnTo>
                    <a:pt x="427" y="634"/>
                  </a:lnTo>
                  <a:lnTo>
                    <a:pt x="486" y="767"/>
                  </a:lnTo>
                  <a:lnTo>
                    <a:pt x="575" y="1017"/>
                  </a:lnTo>
                  <a:lnTo>
                    <a:pt x="590" y="1047"/>
                  </a:lnTo>
                  <a:lnTo>
                    <a:pt x="619" y="1061"/>
                  </a:lnTo>
                  <a:lnTo>
                    <a:pt x="648" y="1061"/>
                  </a:lnTo>
                  <a:lnTo>
                    <a:pt x="663" y="1047"/>
                  </a:lnTo>
                  <a:lnTo>
                    <a:pt x="678" y="1032"/>
                  </a:lnTo>
                  <a:lnTo>
                    <a:pt x="678" y="1002"/>
                  </a:lnTo>
                  <a:lnTo>
                    <a:pt x="678" y="855"/>
                  </a:lnTo>
                  <a:lnTo>
                    <a:pt x="634" y="708"/>
                  </a:lnTo>
                  <a:lnTo>
                    <a:pt x="590" y="561"/>
                  </a:lnTo>
                  <a:lnTo>
                    <a:pt x="516" y="428"/>
                  </a:lnTo>
                  <a:lnTo>
                    <a:pt x="427" y="295"/>
                  </a:lnTo>
                  <a:lnTo>
                    <a:pt x="324" y="192"/>
                  </a:lnTo>
                  <a:lnTo>
                    <a:pt x="207" y="89"/>
                  </a:lnTo>
                  <a:lnTo>
                    <a:pt x="74" y="16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9"/>
            <p:cNvSpPr/>
            <p:nvPr/>
          </p:nvSpPr>
          <p:spPr>
            <a:xfrm>
              <a:off x="97007" y="2142262"/>
              <a:ext cx="21565" cy="52697"/>
            </a:xfrm>
            <a:custGeom>
              <a:avLst/>
              <a:gdLst/>
              <a:ahLst/>
              <a:cxnLst/>
              <a:rect l="l" t="t" r="r" b="b"/>
              <a:pathLst>
                <a:path w="266" h="650" extrusionOk="0">
                  <a:moveTo>
                    <a:pt x="30" y="1"/>
                  </a:moveTo>
                  <a:lnTo>
                    <a:pt x="15" y="30"/>
                  </a:lnTo>
                  <a:lnTo>
                    <a:pt x="0" y="60"/>
                  </a:lnTo>
                  <a:lnTo>
                    <a:pt x="45" y="281"/>
                  </a:lnTo>
                  <a:lnTo>
                    <a:pt x="103" y="487"/>
                  </a:lnTo>
                  <a:lnTo>
                    <a:pt x="148" y="620"/>
                  </a:lnTo>
                  <a:lnTo>
                    <a:pt x="177" y="634"/>
                  </a:lnTo>
                  <a:lnTo>
                    <a:pt x="192" y="649"/>
                  </a:lnTo>
                  <a:lnTo>
                    <a:pt x="221" y="649"/>
                  </a:lnTo>
                  <a:lnTo>
                    <a:pt x="236" y="634"/>
                  </a:lnTo>
                  <a:lnTo>
                    <a:pt x="251" y="620"/>
                  </a:lnTo>
                  <a:lnTo>
                    <a:pt x="266" y="605"/>
                  </a:lnTo>
                  <a:lnTo>
                    <a:pt x="266" y="443"/>
                  </a:lnTo>
                  <a:lnTo>
                    <a:pt x="236" y="296"/>
                  </a:lnTo>
                  <a:lnTo>
                    <a:pt x="177" y="148"/>
                  </a:lnTo>
                  <a:lnTo>
                    <a:pt x="103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9"/>
            <p:cNvSpPr/>
            <p:nvPr/>
          </p:nvSpPr>
          <p:spPr>
            <a:xfrm>
              <a:off x="57605" y="2227065"/>
              <a:ext cx="17998" cy="70533"/>
            </a:xfrm>
            <a:custGeom>
              <a:avLst/>
              <a:gdLst/>
              <a:ahLst/>
              <a:cxnLst/>
              <a:rect l="l" t="t" r="r" b="b"/>
              <a:pathLst>
                <a:path w="222" h="870" extrusionOk="0">
                  <a:moveTo>
                    <a:pt x="30" y="1"/>
                  </a:moveTo>
                  <a:lnTo>
                    <a:pt x="0" y="16"/>
                  </a:lnTo>
                  <a:lnTo>
                    <a:pt x="0" y="45"/>
                  </a:lnTo>
                  <a:lnTo>
                    <a:pt x="30" y="443"/>
                  </a:lnTo>
                  <a:lnTo>
                    <a:pt x="89" y="826"/>
                  </a:lnTo>
                  <a:lnTo>
                    <a:pt x="103" y="855"/>
                  </a:lnTo>
                  <a:lnTo>
                    <a:pt x="133" y="870"/>
                  </a:lnTo>
                  <a:lnTo>
                    <a:pt x="162" y="870"/>
                  </a:lnTo>
                  <a:lnTo>
                    <a:pt x="192" y="855"/>
                  </a:lnTo>
                  <a:lnTo>
                    <a:pt x="206" y="826"/>
                  </a:lnTo>
                  <a:lnTo>
                    <a:pt x="221" y="781"/>
                  </a:lnTo>
                  <a:lnTo>
                    <a:pt x="221" y="619"/>
                  </a:lnTo>
                  <a:lnTo>
                    <a:pt x="221" y="472"/>
                  </a:lnTo>
                  <a:lnTo>
                    <a:pt x="192" y="310"/>
                  </a:lnTo>
                  <a:lnTo>
                    <a:pt x="162" y="163"/>
                  </a:lnTo>
                  <a:lnTo>
                    <a:pt x="103" y="30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9"/>
            <p:cNvSpPr/>
            <p:nvPr/>
          </p:nvSpPr>
          <p:spPr>
            <a:xfrm>
              <a:off x="128058" y="2295166"/>
              <a:ext cx="14431" cy="53832"/>
            </a:xfrm>
            <a:custGeom>
              <a:avLst/>
              <a:gdLst/>
              <a:ahLst/>
              <a:cxnLst/>
              <a:rect l="l" t="t" r="r" b="b"/>
              <a:pathLst>
                <a:path w="178" h="664" extrusionOk="0">
                  <a:moveTo>
                    <a:pt x="59" y="0"/>
                  </a:moveTo>
                  <a:lnTo>
                    <a:pt x="15" y="15"/>
                  </a:lnTo>
                  <a:lnTo>
                    <a:pt x="15" y="45"/>
                  </a:lnTo>
                  <a:lnTo>
                    <a:pt x="0" y="339"/>
                  </a:lnTo>
                  <a:lnTo>
                    <a:pt x="15" y="619"/>
                  </a:lnTo>
                  <a:lnTo>
                    <a:pt x="30" y="649"/>
                  </a:lnTo>
                  <a:lnTo>
                    <a:pt x="45" y="663"/>
                  </a:lnTo>
                  <a:lnTo>
                    <a:pt x="103" y="663"/>
                  </a:lnTo>
                  <a:lnTo>
                    <a:pt x="133" y="634"/>
                  </a:lnTo>
                  <a:lnTo>
                    <a:pt x="148" y="604"/>
                  </a:lnTo>
                  <a:lnTo>
                    <a:pt x="162" y="545"/>
                  </a:lnTo>
                  <a:lnTo>
                    <a:pt x="177" y="486"/>
                  </a:lnTo>
                  <a:lnTo>
                    <a:pt x="177" y="369"/>
                  </a:lnTo>
                  <a:lnTo>
                    <a:pt x="177" y="251"/>
                  </a:lnTo>
                  <a:lnTo>
                    <a:pt x="148" y="133"/>
                  </a:lnTo>
                  <a:lnTo>
                    <a:pt x="103" y="3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9"/>
            <p:cNvSpPr/>
            <p:nvPr/>
          </p:nvSpPr>
          <p:spPr>
            <a:xfrm>
              <a:off x="-92867" y="2050325"/>
              <a:ext cx="35915" cy="45482"/>
            </a:xfrm>
            <a:custGeom>
              <a:avLst/>
              <a:gdLst/>
              <a:ahLst/>
              <a:cxnLst/>
              <a:rect l="l" t="t" r="r" b="b"/>
              <a:pathLst>
                <a:path w="443" h="561" extrusionOk="0">
                  <a:moveTo>
                    <a:pt x="44" y="1"/>
                  </a:moveTo>
                  <a:lnTo>
                    <a:pt x="15" y="15"/>
                  </a:lnTo>
                  <a:lnTo>
                    <a:pt x="0" y="45"/>
                  </a:lnTo>
                  <a:lnTo>
                    <a:pt x="0" y="74"/>
                  </a:lnTo>
                  <a:lnTo>
                    <a:pt x="162" y="325"/>
                  </a:lnTo>
                  <a:lnTo>
                    <a:pt x="354" y="546"/>
                  </a:lnTo>
                  <a:lnTo>
                    <a:pt x="369" y="560"/>
                  </a:lnTo>
                  <a:lnTo>
                    <a:pt x="398" y="560"/>
                  </a:lnTo>
                  <a:lnTo>
                    <a:pt x="427" y="546"/>
                  </a:lnTo>
                  <a:lnTo>
                    <a:pt x="442" y="531"/>
                  </a:lnTo>
                  <a:lnTo>
                    <a:pt x="442" y="502"/>
                  </a:lnTo>
                  <a:lnTo>
                    <a:pt x="442" y="472"/>
                  </a:lnTo>
                  <a:lnTo>
                    <a:pt x="413" y="398"/>
                  </a:lnTo>
                  <a:lnTo>
                    <a:pt x="398" y="340"/>
                  </a:lnTo>
                  <a:lnTo>
                    <a:pt x="339" y="236"/>
                  </a:lnTo>
                  <a:lnTo>
                    <a:pt x="265" y="148"/>
                  </a:lnTo>
                  <a:lnTo>
                    <a:pt x="177" y="74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9"/>
            <p:cNvSpPr/>
            <p:nvPr/>
          </p:nvSpPr>
          <p:spPr>
            <a:xfrm>
              <a:off x="-119134" y="1935688"/>
              <a:ext cx="57399" cy="43049"/>
            </a:xfrm>
            <a:custGeom>
              <a:avLst/>
              <a:gdLst/>
              <a:ahLst/>
              <a:cxnLst/>
              <a:rect l="l" t="t" r="r" b="b"/>
              <a:pathLst>
                <a:path w="708" h="531" extrusionOk="0">
                  <a:moveTo>
                    <a:pt x="59" y="1"/>
                  </a:moveTo>
                  <a:lnTo>
                    <a:pt x="30" y="15"/>
                  </a:lnTo>
                  <a:lnTo>
                    <a:pt x="0" y="30"/>
                  </a:lnTo>
                  <a:lnTo>
                    <a:pt x="0" y="74"/>
                  </a:lnTo>
                  <a:lnTo>
                    <a:pt x="30" y="104"/>
                  </a:lnTo>
                  <a:lnTo>
                    <a:pt x="251" y="236"/>
                  </a:lnTo>
                  <a:lnTo>
                    <a:pt x="472" y="398"/>
                  </a:lnTo>
                  <a:lnTo>
                    <a:pt x="604" y="516"/>
                  </a:lnTo>
                  <a:lnTo>
                    <a:pt x="634" y="531"/>
                  </a:lnTo>
                  <a:lnTo>
                    <a:pt x="663" y="531"/>
                  </a:lnTo>
                  <a:lnTo>
                    <a:pt x="693" y="501"/>
                  </a:lnTo>
                  <a:lnTo>
                    <a:pt x="707" y="472"/>
                  </a:lnTo>
                  <a:lnTo>
                    <a:pt x="693" y="443"/>
                  </a:lnTo>
                  <a:lnTo>
                    <a:pt x="678" y="413"/>
                  </a:lnTo>
                  <a:lnTo>
                    <a:pt x="634" y="339"/>
                  </a:lnTo>
                  <a:lnTo>
                    <a:pt x="589" y="281"/>
                  </a:lnTo>
                  <a:lnTo>
                    <a:pt x="472" y="177"/>
                  </a:lnTo>
                  <a:lnTo>
                    <a:pt x="354" y="89"/>
                  </a:lnTo>
                  <a:lnTo>
                    <a:pt x="206" y="3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9"/>
            <p:cNvSpPr/>
            <p:nvPr/>
          </p:nvSpPr>
          <p:spPr>
            <a:xfrm>
              <a:off x="63523" y="2395453"/>
              <a:ext cx="23997" cy="71749"/>
            </a:xfrm>
            <a:custGeom>
              <a:avLst/>
              <a:gdLst/>
              <a:ahLst/>
              <a:cxnLst/>
              <a:rect l="l" t="t" r="r" b="b"/>
              <a:pathLst>
                <a:path w="296" h="885" extrusionOk="0">
                  <a:moveTo>
                    <a:pt x="222" y="1"/>
                  </a:moveTo>
                  <a:lnTo>
                    <a:pt x="192" y="15"/>
                  </a:lnTo>
                  <a:lnTo>
                    <a:pt x="178" y="45"/>
                  </a:lnTo>
                  <a:lnTo>
                    <a:pt x="89" y="428"/>
                  </a:lnTo>
                  <a:lnTo>
                    <a:pt x="1" y="811"/>
                  </a:lnTo>
                  <a:lnTo>
                    <a:pt x="1" y="840"/>
                  </a:lnTo>
                  <a:lnTo>
                    <a:pt x="16" y="870"/>
                  </a:lnTo>
                  <a:lnTo>
                    <a:pt x="60" y="885"/>
                  </a:lnTo>
                  <a:lnTo>
                    <a:pt x="89" y="885"/>
                  </a:lnTo>
                  <a:lnTo>
                    <a:pt x="119" y="855"/>
                  </a:lnTo>
                  <a:lnTo>
                    <a:pt x="133" y="826"/>
                  </a:lnTo>
                  <a:lnTo>
                    <a:pt x="178" y="737"/>
                  </a:lnTo>
                  <a:lnTo>
                    <a:pt x="207" y="678"/>
                  </a:lnTo>
                  <a:lnTo>
                    <a:pt x="266" y="531"/>
                  </a:lnTo>
                  <a:lnTo>
                    <a:pt x="296" y="369"/>
                  </a:lnTo>
                  <a:lnTo>
                    <a:pt x="296" y="207"/>
                  </a:lnTo>
                  <a:lnTo>
                    <a:pt x="281" y="45"/>
                  </a:lnTo>
                  <a:lnTo>
                    <a:pt x="251" y="15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9"/>
            <p:cNvSpPr/>
            <p:nvPr/>
          </p:nvSpPr>
          <p:spPr>
            <a:xfrm>
              <a:off x="154325" y="2412155"/>
              <a:ext cx="23916" cy="68182"/>
            </a:xfrm>
            <a:custGeom>
              <a:avLst/>
              <a:gdLst/>
              <a:ahLst/>
              <a:cxnLst/>
              <a:rect l="l" t="t" r="r" b="b"/>
              <a:pathLst>
                <a:path w="295" h="841" extrusionOk="0">
                  <a:moveTo>
                    <a:pt x="221" y="1"/>
                  </a:moveTo>
                  <a:lnTo>
                    <a:pt x="192" y="16"/>
                  </a:lnTo>
                  <a:lnTo>
                    <a:pt x="177" y="45"/>
                  </a:lnTo>
                  <a:lnTo>
                    <a:pt x="118" y="325"/>
                  </a:lnTo>
                  <a:lnTo>
                    <a:pt x="45" y="590"/>
                  </a:lnTo>
                  <a:lnTo>
                    <a:pt x="0" y="767"/>
                  </a:lnTo>
                  <a:lnTo>
                    <a:pt x="0" y="796"/>
                  </a:lnTo>
                  <a:lnTo>
                    <a:pt x="15" y="826"/>
                  </a:lnTo>
                  <a:lnTo>
                    <a:pt x="45" y="841"/>
                  </a:lnTo>
                  <a:lnTo>
                    <a:pt x="74" y="841"/>
                  </a:lnTo>
                  <a:lnTo>
                    <a:pt x="104" y="811"/>
                  </a:lnTo>
                  <a:lnTo>
                    <a:pt x="133" y="782"/>
                  </a:lnTo>
                  <a:lnTo>
                    <a:pt x="177" y="708"/>
                  </a:lnTo>
                  <a:lnTo>
                    <a:pt x="207" y="649"/>
                  </a:lnTo>
                  <a:lnTo>
                    <a:pt x="266" y="502"/>
                  </a:lnTo>
                  <a:lnTo>
                    <a:pt x="295" y="354"/>
                  </a:lnTo>
                  <a:lnTo>
                    <a:pt x="295" y="192"/>
                  </a:lnTo>
                  <a:lnTo>
                    <a:pt x="280" y="45"/>
                  </a:lnTo>
                  <a:lnTo>
                    <a:pt x="266" y="16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9"/>
            <p:cNvSpPr/>
            <p:nvPr/>
          </p:nvSpPr>
          <p:spPr>
            <a:xfrm>
              <a:off x="1421" y="1976305"/>
              <a:ext cx="57399" cy="59750"/>
            </a:xfrm>
            <a:custGeom>
              <a:avLst/>
              <a:gdLst/>
              <a:ahLst/>
              <a:cxnLst/>
              <a:rect l="l" t="t" r="r" b="b"/>
              <a:pathLst>
                <a:path w="708" h="737" extrusionOk="0">
                  <a:moveTo>
                    <a:pt x="45" y="0"/>
                  </a:moveTo>
                  <a:lnTo>
                    <a:pt x="16" y="30"/>
                  </a:lnTo>
                  <a:lnTo>
                    <a:pt x="1" y="59"/>
                  </a:lnTo>
                  <a:lnTo>
                    <a:pt x="16" y="89"/>
                  </a:lnTo>
                  <a:lnTo>
                    <a:pt x="310" y="413"/>
                  </a:lnTo>
                  <a:lnTo>
                    <a:pt x="620" y="722"/>
                  </a:lnTo>
                  <a:lnTo>
                    <a:pt x="649" y="737"/>
                  </a:lnTo>
                  <a:lnTo>
                    <a:pt x="679" y="722"/>
                  </a:lnTo>
                  <a:lnTo>
                    <a:pt x="693" y="722"/>
                  </a:lnTo>
                  <a:lnTo>
                    <a:pt x="708" y="693"/>
                  </a:lnTo>
                  <a:lnTo>
                    <a:pt x="708" y="678"/>
                  </a:lnTo>
                  <a:lnTo>
                    <a:pt x="708" y="649"/>
                  </a:lnTo>
                  <a:lnTo>
                    <a:pt x="649" y="545"/>
                  </a:lnTo>
                  <a:lnTo>
                    <a:pt x="590" y="457"/>
                  </a:lnTo>
                  <a:lnTo>
                    <a:pt x="472" y="325"/>
                  </a:lnTo>
                  <a:lnTo>
                    <a:pt x="354" y="207"/>
                  </a:lnTo>
                  <a:lnTo>
                    <a:pt x="222" y="104"/>
                  </a:lnTo>
                  <a:lnTo>
                    <a:pt x="89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9"/>
            <p:cNvSpPr/>
            <p:nvPr/>
          </p:nvSpPr>
          <p:spPr>
            <a:xfrm>
              <a:off x="-811823" y="1917771"/>
              <a:ext cx="750083" cy="918470"/>
            </a:xfrm>
            <a:custGeom>
              <a:avLst/>
              <a:gdLst/>
              <a:ahLst/>
              <a:cxnLst/>
              <a:rect l="l" t="t" r="r" b="b"/>
              <a:pathLst>
                <a:path w="9252" h="11329" extrusionOk="0">
                  <a:moveTo>
                    <a:pt x="4066" y="1"/>
                  </a:moveTo>
                  <a:lnTo>
                    <a:pt x="3904" y="15"/>
                  </a:lnTo>
                  <a:lnTo>
                    <a:pt x="3757" y="45"/>
                  </a:lnTo>
                  <a:lnTo>
                    <a:pt x="3595" y="89"/>
                  </a:lnTo>
                  <a:lnTo>
                    <a:pt x="3286" y="192"/>
                  </a:lnTo>
                  <a:lnTo>
                    <a:pt x="2976" y="310"/>
                  </a:lnTo>
                  <a:lnTo>
                    <a:pt x="2682" y="457"/>
                  </a:lnTo>
                  <a:lnTo>
                    <a:pt x="2402" y="634"/>
                  </a:lnTo>
                  <a:lnTo>
                    <a:pt x="2151" y="796"/>
                  </a:lnTo>
                  <a:lnTo>
                    <a:pt x="1930" y="973"/>
                  </a:lnTo>
                  <a:lnTo>
                    <a:pt x="1709" y="1194"/>
                  </a:lnTo>
                  <a:lnTo>
                    <a:pt x="1474" y="1415"/>
                  </a:lnTo>
                  <a:lnTo>
                    <a:pt x="1253" y="1636"/>
                  </a:lnTo>
                  <a:lnTo>
                    <a:pt x="1061" y="1886"/>
                  </a:lnTo>
                  <a:lnTo>
                    <a:pt x="870" y="2137"/>
                  </a:lnTo>
                  <a:lnTo>
                    <a:pt x="693" y="2402"/>
                  </a:lnTo>
                  <a:lnTo>
                    <a:pt x="531" y="2682"/>
                  </a:lnTo>
                  <a:lnTo>
                    <a:pt x="398" y="2961"/>
                  </a:lnTo>
                  <a:lnTo>
                    <a:pt x="281" y="3271"/>
                  </a:lnTo>
                  <a:lnTo>
                    <a:pt x="192" y="3580"/>
                  </a:lnTo>
                  <a:lnTo>
                    <a:pt x="133" y="3904"/>
                  </a:lnTo>
                  <a:lnTo>
                    <a:pt x="74" y="4228"/>
                  </a:lnTo>
                  <a:lnTo>
                    <a:pt x="45" y="4552"/>
                  </a:lnTo>
                  <a:lnTo>
                    <a:pt x="15" y="4891"/>
                  </a:lnTo>
                  <a:lnTo>
                    <a:pt x="1" y="5554"/>
                  </a:lnTo>
                  <a:lnTo>
                    <a:pt x="15" y="6173"/>
                  </a:lnTo>
                  <a:lnTo>
                    <a:pt x="30" y="6482"/>
                  </a:lnTo>
                  <a:lnTo>
                    <a:pt x="60" y="6791"/>
                  </a:lnTo>
                  <a:lnTo>
                    <a:pt x="119" y="7101"/>
                  </a:lnTo>
                  <a:lnTo>
                    <a:pt x="177" y="7395"/>
                  </a:lnTo>
                  <a:lnTo>
                    <a:pt x="266" y="7690"/>
                  </a:lnTo>
                  <a:lnTo>
                    <a:pt x="369" y="7984"/>
                  </a:lnTo>
                  <a:lnTo>
                    <a:pt x="502" y="8264"/>
                  </a:lnTo>
                  <a:lnTo>
                    <a:pt x="649" y="8544"/>
                  </a:lnTo>
                  <a:lnTo>
                    <a:pt x="826" y="8795"/>
                  </a:lnTo>
                  <a:lnTo>
                    <a:pt x="1002" y="9045"/>
                  </a:lnTo>
                  <a:lnTo>
                    <a:pt x="1150" y="9236"/>
                  </a:lnTo>
                  <a:lnTo>
                    <a:pt x="1312" y="9428"/>
                  </a:lnTo>
                  <a:lnTo>
                    <a:pt x="1474" y="9605"/>
                  </a:lnTo>
                  <a:lnTo>
                    <a:pt x="1650" y="9781"/>
                  </a:lnTo>
                  <a:lnTo>
                    <a:pt x="1827" y="9944"/>
                  </a:lnTo>
                  <a:lnTo>
                    <a:pt x="2019" y="10106"/>
                  </a:lnTo>
                  <a:lnTo>
                    <a:pt x="2210" y="10253"/>
                  </a:lnTo>
                  <a:lnTo>
                    <a:pt x="2402" y="10400"/>
                  </a:lnTo>
                  <a:lnTo>
                    <a:pt x="2608" y="10533"/>
                  </a:lnTo>
                  <a:lnTo>
                    <a:pt x="2814" y="10651"/>
                  </a:lnTo>
                  <a:lnTo>
                    <a:pt x="3035" y="10768"/>
                  </a:lnTo>
                  <a:lnTo>
                    <a:pt x="3256" y="10872"/>
                  </a:lnTo>
                  <a:lnTo>
                    <a:pt x="3477" y="10960"/>
                  </a:lnTo>
                  <a:lnTo>
                    <a:pt x="3698" y="11048"/>
                  </a:lnTo>
                  <a:lnTo>
                    <a:pt x="3934" y="11122"/>
                  </a:lnTo>
                  <a:lnTo>
                    <a:pt x="4169" y="11181"/>
                  </a:lnTo>
                  <a:lnTo>
                    <a:pt x="4493" y="11240"/>
                  </a:lnTo>
                  <a:lnTo>
                    <a:pt x="4832" y="11284"/>
                  </a:lnTo>
                  <a:lnTo>
                    <a:pt x="5171" y="11313"/>
                  </a:lnTo>
                  <a:lnTo>
                    <a:pt x="5510" y="11328"/>
                  </a:lnTo>
                  <a:lnTo>
                    <a:pt x="6025" y="11313"/>
                  </a:lnTo>
                  <a:lnTo>
                    <a:pt x="6541" y="11269"/>
                  </a:lnTo>
                  <a:lnTo>
                    <a:pt x="7012" y="11210"/>
                  </a:lnTo>
                  <a:lnTo>
                    <a:pt x="7248" y="11181"/>
                  </a:lnTo>
                  <a:lnTo>
                    <a:pt x="7484" y="11122"/>
                  </a:lnTo>
                  <a:lnTo>
                    <a:pt x="7705" y="11063"/>
                  </a:lnTo>
                  <a:lnTo>
                    <a:pt x="7940" y="10989"/>
                  </a:lnTo>
                  <a:lnTo>
                    <a:pt x="8146" y="10901"/>
                  </a:lnTo>
                  <a:lnTo>
                    <a:pt x="8367" y="10783"/>
                  </a:lnTo>
                  <a:lnTo>
                    <a:pt x="8559" y="10651"/>
                  </a:lnTo>
                  <a:lnTo>
                    <a:pt x="8736" y="10489"/>
                  </a:lnTo>
                  <a:lnTo>
                    <a:pt x="8898" y="10312"/>
                  </a:lnTo>
                  <a:lnTo>
                    <a:pt x="9030" y="10106"/>
                  </a:lnTo>
                  <a:lnTo>
                    <a:pt x="9133" y="9899"/>
                  </a:lnTo>
                  <a:lnTo>
                    <a:pt x="9178" y="9781"/>
                  </a:lnTo>
                  <a:lnTo>
                    <a:pt x="9207" y="9678"/>
                  </a:lnTo>
                  <a:lnTo>
                    <a:pt x="9237" y="9561"/>
                  </a:lnTo>
                  <a:lnTo>
                    <a:pt x="9237" y="9443"/>
                  </a:lnTo>
                  <a:lnTo>
                    <a:pt x="9251" y="9325"/>
                  </a:lnTo>
                  <a:lnTo>
                    <a:pt x="9237" y="9207"/>
                  </a:lnTo>
                  <a:lnTo>
                    <a:pt x="9222" y="9104"/>
                  </a:lnTo>
                  <a:lnTo>
                    <a:pt x="9192" y="9001"/>
                  </a:lnTo>
                  <a:lnTo>
                    <a:pt x="9119" y="8795"/>
                  </a:lnTo>
                  <a:lnTo>
                    <a:pt x="9001" y="8618"/>
                  </a:lnTo>
                  <a:lnTo>
                    <a:pt x="8868" y="8441"/>
                  </a:lnTo>
                  <a:lnTo>
                    <a:pt x="8721" y="8279"/>
                  </a:lnTo>
                  <a:lnTo>
                    <a:pt x="8559" y="8132"/>
                  </a:lnTo>
                  <a:lnTo>
                    <a:pt x="8382" y="7999"/>
                  </a:lnTo>
                  <a:lnTo>
                    <a:pt x="8191" y="7896"/>
                  </a:lnTo>
                  <a:lnTo>
                    <a:pt x="7999" y="7793"/>
                  </a:lnTo>
                  <a:lnTo>
                    <a:pt x="7793" y="7690"/>
                  </a:lnTo>
                  <a:lnTo>
                    <a:pt x="7395" y="7528"/>
                  </a:lnTo>
                  <a:lnTo>
                    <a:pt x="6983" y="7366"/>
                  </a:lnTo>
                  <a:lnTo>
                    <a:pt x="6791" y="7277"/>
                  </a:lnTo>
                  <a:lnTo>
                    <a:pt x="6585" y="7189"/>
                  </a:lnTo>
                  <a:lnTo>
                    <a:pt x="6364" y="7056"/>
                  </a:lnTo>
                  <a:lnTo>
                    <a:pt x="6158" y="6924"/>
                  </a:lnTo>
                  <a:lnTo>
                    <a:pt x="5952" y="6777"/>
                  </a:lnTo>
                  <a:lnTo>
                    <a:pt x="5745" y="6615"/>
                  </a:lnTo>
                  <a:lnTo>
                    <a:pt x="5569" y="6438"/>
                  </a:lnTo>
                  <a:lnTo>
                    <a:pt x="5392" y="6246"/>
                  </a:lnTo>
                  <a:lnTo>
                    <a:pt x="5245" y="6055"/>
                  </a:lnTo>
                  <a:lnTo>
                    <a:pt x="5097" y="5849"/>
                  </a:lnTo>
                  <a:lnTo>
                    <a:pt x="4980" y="5613"/>
                  </a:lnTo>
                  <a:lnTo>
                    <a:pt x="4876" y="5392"/>
                  </a:lnTo>
                  <a:lnTo>
                    <a:pt x="4803" y="5141"/>
                  </a:lnTo>
                  <a:lnTo>
                    <a:pt x="4729" y="4891"/>
                  </a:lnTo>
                  <a:lnTo>
                    <a:pt x="4700" y="4641"/>
                  </a:lnTo>
                  <a:lnTo>
                    <a:pt x="4685" y="4390"/>
                  </a:lnTo>
                  <a:lnTo>
                    <a:pt x="4700" y="4140"/>
                  </a:lnTo>
                  <a:lnTo>
                    <a:pt x="4729" y="3889"/>
                  </a:lnTo>
                  <a:lnTo>
                    <a:pt x="4773" y="3713"/>
                  </a:lnTo>
                  <a:lnTo>
                    <a:pt x="4832" y="3536"/>
                  </a:lnTo>
                  <a:lnTo>
                    <a:pt x="4965" y="3197"/>
                  </a:lnTo>
                  <a:lnTo>
                    <a:pt x="5259" y="2505"/>
                  </a:lnTo>
                  <a:lnTo>
                    <a:pt x="5392" y="2166"/>
                  </a:lnTo>
                  <a:lnTo>
                    <a:pt x="5436" y="1975"/>
                  </a:lnTo>
                  <a:lnTo>
                    <a:pt x="5480" y="1798"/>
                  </a:lnTo>
                  <a:lnTo>
                    <a:pt x="5510" y="1621"/>
                  </a:lnTo>
                  <a:lnTo>
                    <a:pt x="5525" y="1430"/>
                  </a:lnTo>
                  <a:lnTo>
                    <a:pt x="5510" y="1253"/>
                  </a:lnTo>
                  <a:lnTo>
                    <a:pt x="5480" y="1076"/>
                  </a:lnTo>
                  <a:lnTo>
                    <a:pt x="5436" y="929"/>
                  </a:lnTo>
                  <a:lnTo>
                    <a:pt x="5392" y="796"/>
                  </a:lnTo>
                  <a:lnTo>
                    <a:pt x="5348" y="678"/>
                  </a:lnTo>
                  <a:lnTo>
                    <a:pt x="5289" y="575"/>
                  </a:lnTo>
                  <a:lnTo>
                    <a:pt x="5215" y="472"/>
                  </a:lnTo>
                  <a:lnTo>
                    <a:pt x="5156" y="384"/>
                  </a:lnTo>
                  <a:lnTo>
                    <a:pt x="5083" y="310"/>
                  </a:lnTo>
                  <a:lnTo>
                    <a:pt x="4994" y="236"/>
                  </a:lnTo>
                  <a:lnTo>
                    <a:pt x="4906" y="177"/>
                  </a:lnTo>
                  <a:lnTo>
                    <a:pt x="4817" y="133"/>
                  </a:lnTo>
                  <a:lnTo>
                    <a:pt x="4729" y="89"/>
                  </a:lnTo>
                  <a:lnTo>
                    <a:pt x="4626" y="60"/>
                  </a:lnTo>
                  <a:lnTo>
                    <a:pt x="4420" y="15"/>
                  </a:lnTo>
                  <a:lnTo>
                    <a:pt x="421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9"/>
            <p:cNvSpPr/>
            <p:nvPr/>
          </p:nvSpPr>
          <p:spPr>
            <a:xfrm>
              <a:off x="-811823" y="1917771"/>
              <a:ext cx="750083" cy="918470"/>
            </a:xfrm>
            <a:custGeom>
              <a:avLst/>
              <a:gdLst/>
              <a:ahLst/>
              <a:cxnLst/>
              <a:rect l="l" t="t" r="r" b="b"/>
              <a:pathLst>
                <a:path w="9252" h="11329" fill="none" extrusionOk="0">
                  <a:moveTo>
                    <a:pt x="4214" y="1"/>
                  </a:moveTo>
                  <a:lnTo>
                    <a:pt x="4214" y="1"/>
                  </a:lnTo>
                  <a:lnTo>
                    <a:pt x="4066" y="1"/>
                  </a:lnTo>
                  <a:lnTo>
                    <a:pt x="3904" y="15"/>
                  </a:lnTo>
                  <a:lnTo>
                    <a:pt x="3757" y="45"/>
                  </a:lnTo>
                  <a:lnTo>
                    <a:pt x="3595" y="89"/>
                  </a:lnTo>
                  <a:lnTo>
                    <a:pt x="3286" y="192"/>
                  </a:lnTo>
                  <a:lnTo>
                    <a:pt x="2976" y="310"/>
                  </a:lnTo>
                  <a:lnTo>
                    <a:pt x="2682" y="457"/>
                  </a:lnTo>
                  <a:lnTo>
                    <a:pt x="2402" y="634"/>
                  </a:lnTo>
                  <a:lnTo>
                    <a:pt x="2151" y="796"/>
                  </a:lnTo>
                  <a:lnTo>
                    <a:pt x="1930" y="973"/>
                  </a:lnTo>
                  <a:lnTo>
                    <a:pt x="1930" y="973"/>
                  </a:lnTo>
                  <a:lnTo>
                    <a:pt x="1709" y="1194"/>
                  </a:lnTo>
                  <a:lnTo>
                    <a:pt x="1474" y="1415"/>
                  </a:lnTo>
                  <a:lnTo>
                    <a:pt x="1253" y="1636"/>
                  </a:lnTo>
                  <a:lnTo>
                    <a:pt x="1061" y="1886"/>
                  </a:lnTo>
                  <a:lnTo>
                    <a:pt x="870" y="2137"/>
                  </a:lnTo>
                  <a:lnTo>
                    <a:pt x="693" y="2402"/>
                  </a:lnTo>
                  <a:lnTo>
                    <a:pt x="531" y="2682"/>
                  </a:lnTo>
                  <a:lnTo>
                    <a:pt x="398" y="2961"/>
                  </a:lnTo>
                  <a:lnTo>
                    <a:pt x="398" y="2961"/>
                  </a:lnTo>
                  <a:lnTo>
                    <a:pt x="281" y="3271"/>
                  </a:lnTo>
                  <a:lnTo>
                    <a:pt x="192" y="3580"/>
                  </a:lnTo>
                  <a:lnTo>
                    <a:pt x="133" y="3904"/>
                  </a:lnTo>
                  <a:lnTo>
                    <a:pt x="74" y="4228"/>
                  </a:lnTo>
                  <a:lnTo>
                    <a:pt x="45" y="4552"/>
                  </a:lnTo>
                  <a:lnTo>
                    <a:pt x="15" y="4891"/>
                  </a:lnTo>
                  <a:lnTo>
                    <a:pt x="1" y="5554"/>
                  </a:lnTo>
                  <a:lnTo>
                    <a:pt x="1" y="5554"/>
                  </a:lnTo>
                  <a:lnTo>
                    <a:pt x="15" y="6173"/>
                  </a:lnTo>
                  <a:lnTo>
                    <a:pt x="30" y="6482"/>
                  </a:lnTo>
                  <a:lnTo>
                    <a:pt x="60" y="6791"/>
                  </a:lnTo>
                  <a:lnTo>
                    <a:pt x="119" y="7101"/>
                  </a:lnTo>
                  <a:lnTo>
                    <a:pt x="177" y="7395"/>
                  </a:lnTo>
                  <a:lnTo>
                    <a:pt x="266" y="7690"/>
                  </a:lnTo>
                  <a:lnTo>
                    <a:pt x="369" y="7984"/>
                  </a:lnTo>
                  <a:lnTo>
                    <a:pt x="369" y="7984"/>
                  </a:lnTo>
                  <a:lnTo>
                    <a:pt x="502" y="8264"/>
                  </a:lnTo>
                  <a:lnTo>
                    <a:pt x="649" y="8544"/>
                  </a:lnTo>
                  <a:lnTo>
                    <a:pt x="826" y="8795"/>
                  </a:lnTo>
                  <a:lnTo>
                    <a:pt x="1002" y="9045"/>
                  </a:lnTo>
                  <a:lnTo>
                    <a:pt x="1002" y="9045"/>
                  </a:lnTo>
                  <a:lnTo>
                    <a:pt x="1150" y="9236"/>
                  </a:lnTo>
                  <a:lnTo>
                    <a:pt x="1312" y="9428"/>
                  </a:lnTo>
                  <a:lnTo>
                    <a:pt x="1474" y="9605"/>
                  </a:lnTo>
                  <a:lnTo>
                    <a:pt x="1650" y="9781"/>
                  </a:lnTo>
                  <a:lnTo>
                    <a:pt x="1827" y="9944"/>
                  </a:lnTo>
                  <a:lnTo>
                    <a:pt x="2019" y="10106"/>
                  </a:lnTo>
                  <a:lnTo>
                    <a:pt x="2210" y="10253"/>
                  </a:lnTo>
                  <a:lnTo>
                    <a:pt x="2402" y="10400"/>
                  </a:lnTo>
                  <a:lnTo>
                    <a:pt x="2608" y="10533"/>
                  </a:lnTo>
                  <a:lnTo>
                    <a:pt x="2814" y="10651"/>
                  </a:lnTo>
                  <a:lnTo>
                    <a:pt x="3035" y="10768"/>
                  </a:lnTo>
                  <a:lnTo>
                    <a:pt x="3256" y="10872"/>
                  </a:lnTo>
                  <a:lnTo>
                    <a:pt x="3477" y="10960"/>
                  </a:lnTo>
                  <a:lnTo>
                    <a:pt x="3698" y="11048"/>
                  </a:lnTo>
                  <a:lnTo>
                    <a:pt x="3934" y="11122"/>
                  </a:lnTo>
                  <a:lnTo>
                    <a:pt x="4169" y="11181"/>
                  </a:lnTo>
                  <a:lnTo>
                    <a:pt x="4169" y="11181"/>
                  </a:lnTo>
                  <a:lnTo>
                    <a:pt x="4493" y="11240"/>
                  </a:lnTo>
                  <a:lnTo>
                    <a:pt x="4832" y="11284"/>
                  </a:lnTo>
                  <a:lnTo>
                    <a:pt x="5171" y="11313"/>
                  </a:lnTo>
                  <a:lnTo>
                    <a:pt x="5510" y="11328"/>
                  </a:lnTo>
                  <a:lnTo>
                    <a:pt x="5510" y="11328"/>
                  </a:lnTo>
                  <a:lnTo>
                    <a:pt x="6025" y="11313"/>
                  </a:lnTo>
                  <a:lnTo>
                    <a:pt x="6541" y="11269"/>
                  </a:lnTo>
                  <a:lnTo>
                    <a:pt x="6541" y="11269"/>
                  </a:lnTo>
                  <a:lnTo>
                    <a:pt x="7012" y="11210"/>
                  </a:lnTo>
                  <a:lnTo>
                    <a:pt x="7248" y="11181"/>
                  </a:lnTo>
                  <a:lnTo>
                    <a:pt x="7484" y="11122"/>
                  </a:lnTo>
                  <a:lnTo>
                    <a:pt x="7705" y="11063"/>
                  </a:lnTo>
                  <a:lnTo>
                    <a:pt x="7940" y="10989"/>
                  </a:lnTo>
                  <a:lnTo>
                    <a:pt x="8146" y="10901"/>
                  </a:lnTo>
                  <a:lnTo>
                    <a:pt x="8367" y="10783"/>
                  </a:lnTo>
                  <a:lnTo>
                    <a:pt x="8367" y="10783"/>
                  </a:lnTo>
                  <a:lnTo>
                    <a:pt x="8559" y="10651"/>
                  </a:lnTo>
                  <a:lnTo>
                    <a:pt x="8736" y="10489"/>
                  </a:lnTo>
                  <a:lnTo>
                    <a:pt x="8898" y="10312"/>
                  </a:lnTo>
                  <a:lnTo>
                    <a:pt x="9030" y="10106"/>
                  </a:lnTo>
                  <a:lnTo>
                    <a:pt x="9133" y="9899"/>
                  </a:lnTo>
                  <a:lnTo>
                    <a:pt x="9178" y="9781"/>
                  </a:lnTo>
                  <a:lnTo>
                    <a:pt x="9207" y="9678"/>
                  </a:lnTo>
                  <a:lnTo>
                    <a:pt x="9237" y="9561"/>
                  </a:lnTo>
                  <a:lnTo>
                    <a:pt x="9237" y="9443"/>
                  </a:lnTo>
                  <a:lnTo>
                    <a:pt x="9251" y="9325"/>
                  </a:lnTo>
                  <a:lnTo>
                    <a:pt x="9237" y="9207"/>
                  </a:lnTo>
                  <a:lnTo>
                    <a:pt x="9237" y="9207"/>
                  </a:lnTo>
                  <a:lnTo>
                    <a:pt x="9222" y="9104"/>
                  </a:lnTo>
                  <a:lnTo>
                    <a:pt x="9192" y="9001"/>
                  </a:lnTo>
                  <a:lnTo>
                    <a:pt x="9119" y="8795"/>
                  </a:lnTo>
                  <a:lnTo>
                    <a:pt x="9001" y="8618"/>
                  </a:lnTo>
                  <a:lnTo>
                    <a:pt x="8868" y="8441"/>
                  </a:lnTo>
                  <a:lnTo>
                    <a:pt x="8721" y="8279"/>
                  </a:lnTo>
                  <a:lnTo>
                    <a:pt x="8559" y="8132"/>
                  </a:lnTo>
                  <a:lnTo>
                    <a:pt x="8382" y="7999"/>
                  </a:lnTo>
                  <a:lnTo>
                    <a:pt x="8191" y="7896"/>
                  </a:lnTo>
                  <a:lnTo>
                    <a:pt x="8191" y="7896"/>
                  </a:lnTo>
                  <a:lnTo>
                    <a:pt x="7999" y="7793"/>
                  </a:lnTo>
                  <a:lnTo>
                    <a:pt x="7793" y="7690"/>
                  </a:lnTo>
                  <a:lnTo>
                    <a:pt x="7395" y="7528"/>
                  </a:lnTo>
                  <a:lnTo>
                    <a:pt x="6983" y="7366"/>
                  </a:lnTo>
                  <a:lnTo>
                    <a:pt x="6791" y="7277"/>
                  </a:lnTo>
                  <a:lnTo>
                    <a:pt x="6585" y="7189"/>
                  </a:lnTo>
                  <a:lnTo>
                    <a:pt x="6585" y="7189"/>
                  </a:lnTo>
                  <a:lnTo>
                    <a:pt x="6364" y="7056"/>
                  </a:lnTo>
                  <a:lnTo>
                    <a:pt x="6158" y="6924"/>
                  </a:lnTo>
                  <a:lnTo>
                    <a:pt x="5952" y="6777"/>
                  </a:lnTo>
                  <a:lnTo>
                    <a:pt x="5745" y="6615"/>
                  </a:lnTo>
                  <a:lnTo>
                    <a:pt x="5569" y="6438"/>
                  </a:lnTo>
                  <a:lnTo>
                    <a:pt x="5392" y="6246"/>
                  </a:lnTo>
                  <a:lnTo>
                    <a:pt x="5245" y="6055"/>
                  </a:lnTo>
                  <a:lnTo>
                    <a:pt x="5097" y="5849"/>
                  </a:lnTo>
                  <a:lnTo>
                    <a:pt x="5097" y="5849"/>
                  </a:lnTo>
                  <a:lnTo>
                    <a:pt x="4980" y="5613"/>
                  </a:lnTo>
                  <a:lnTo>
                    <a:pt x="4876" y="5392"/>
                  </a:lnTo>
                  <a:lnTo>
                    <a:pt x="4803" y="5141"/>
                  </a:lnTo>
                  <a:lnTo>
                    <a:pt x="4729" y="4891"/>
                  </a:lnTo>
                  <a:lnTo>
                    <a:pt x="4700" y="4641"/>
                  </a:lnTo>
                  <a:lnTo>
                    <a:pt x="4685" y="4390"/>
                  </a:lnTo>
                  <a:lnTo>
                    <a:pt x="4700" y="4140"/>
                  </a:lnTo>
                  <a:lnTo>
                    <a:pt x="4729" y="3889"/>
                  </a:lnTo>
                  <a:lnTo>
                    <a:pt x="4729" y="3889"/>
                  </a:lnTo>
                  <a:lnTo>
                    <a:pt x="4773" y="3713"/>
                  </a:lnTo>
                  <a:lnTo>
                    <a:pt x="4832" y="3536"/>
                  </a:lnTo>
                  <a:lnTo>
                    <a:pt x="4965" y="3197"/>
                  </a:lnTo>
                  <a:lnTo>
                    <a:pt x="5259" y="2505"/>
                  </a:lnTo>
                  <a:lnTo>
                    <a:pt x="5259" y="2505"/>
                  </a:lnTo>
                  <a:lnTo>
                    <a:pt x="5392" y="2166"/>
                  </a:lnTo>
                  <a:lnTo>
                    <a:pt x="5436" y="1975"/>
                  </a:lnTo>
                  <a:lnTo>
                    <a:pt x="5480" y="1798"/>
                  </a:lnTo>
                  <a:lnTo>
                    <a:pt x="5510" y="1621"/>
                  </a:lnTo>
                  <a:lnTo>
                    <a:pt x="5525" y="1430"/>
                  </a:lnTo>
                  <a:lnTo>
                    <a:pt x="5510" y="1253"/>
                  </a:lnTo>
                  <a:lnTo>
                    <a:pt x="5480" y="1076"/>
                  </a:lnTo>
                  <a:lnTo>
                    <a:pt x="5480" y="1076"/>
                  </a:lnTo>
                  <a:lnTo>
                    <a:pt x="5436" y="929"/>
                  </a:lnTo>
                  <a:lnTo>
                    <a:pt x="5392" y="796"/>
                  </a:lnTo>
                  <a:lnTo>
                    <a:pt x="5348" y="678"/>
                  </a:lnTo>
                  <a:lnTo>
                    <a:pt x="5289" y="575"/>
                  </a:lnTo>
                  <a:lnTo>
                    <a:pt x="5215" y="472"/>
                  </a:lnTo>
                  <a:lnTo>
                    <a:pt x="5156" y="384"/>
                  </a:lnTo>
                  <a:lnTo>
                    <a:pt x="5083" y="310"/>
                  </a:lnTo>
                  <a:lnTo>
                    <a:pt x="4994" y="236"/>
                  </a:lnTo>
                  <a:lnTo>
                    <a:pt x="4906" y="177"/>
                  </a:lnTo>
                  <a:lnTo>
                    <a:pt x="4817" y="133"/>
                  </a:lnTo>
                  <a:lnTo>
                    <a:pt x="4729" y="89"/>
                  </a:lnTo>
                  <a:lnTo>
                    <a:pt x="4626" y="60"/>
                  </a:lnTo>
                  <a:lnTo>
                    <a:pt x="4420" y="15"/>
                  </a:lnTo>
                  <a:lnTo>
                    <a:pt x="4214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/>
          <p:nvPr/>
        </p:nvSpPr>
        <p:spPr>
          <a:xfrm rot="-9899961" flipH="1">
            <a:off x="-822009" y="-915234"/>
            <a:ext cx="2733188" cy="1920887"/>
          </a:xfrm>
          <a:custGeom>
            <a:avLst/>
            <a:gdLst/>
            <a:ahLst/>
            <a:cxnLst/>
            <a:rect l="l" t="t" r="r" b="b"/>
            <a:pathLst>
              <a:path w="24770" h="17408" extrusionOk="0">
                <a:moveTo>
                  <a:pt x="8178" y="1"/>
                </a:moveTo>
                <a:cubicBezTo>
                  <a:pt x="6040" y="1"/>
                  <a:pt x="3893" y="898"/>
                  <a:pt x="2401" y="2430"/>
                </a:cubicBezTo>
                <a:cubicBezTo>
                  <a:pt x="1" y="4889"/>
                  <a:pt x="2482" y="6455"/>
                  <a:pt x="3880" y="8812"/>
                </a:cubicBezTo>
                <a:cubicBezTo>
                  <a:pt x="4451" y="9771"/>
                  <a:pt x="4810" y="10847"/>
                  <a:pt x="5439" y="11762"/>
                </a:cubicBezTo>
                <a:cubicBezTo>
                  <a:pt x="6208" y="12882"/>
                  <a:pt x="7335" y="13694"/>
                  <a:pt x="8499" y="14382"/>
                </a:cubicBezTo>
                <a:cubicBezTo>
                  <a:pt x="10541" y="15597"/>
                  <a:pt x="12773" y="16498"/>
                  <a:pt x="15093" y="17032"/>
                </a:cubicBezTo>
                <a:cubicBezTo>
                  <a:pt x="16070" y="17259"/>
                  <a:pt x="17107" y="17407"/>
                  <a:pt x="18125" y="17407"/>
                </a:cubicBezTo>
                <a:cubicBezTo>
                  <a:pt x="19769" y="17407"/>
                  <a:pt x="21363" y="17020"/>
                  <a:pt x="22574" y="15949"/>
                </a:cubicBezTo>
                <a:cubicBezTo>
                  <a:pt x="24448" y="14302"/>
                  <a:pt x="24770" y="11176"/>
                  <a:pt x="23284" y="9178"/>
                </a:cubicBezTo>
                <a:cubicBezTo>
                  <a:pt x="22164" y="7678"/>
                  <a:pt x="20327" y="6931"/>
                  <a:pt x="18746" y="5936"/>
                </a:cubicBezTo>
                <a:cubicBezTo>
                  <a:pt x="15760" y="4055"/>
                  <a:pt x="13359" y="1068"/>
                  <a:pt x="9933" y="212"/>
                </a:cubicBezTo>
                <a:cubicBezTo>
                  <a:pt x="9358" y="69"/>
                  <a:pt x="8768" y="1"/>
                  <a:pt x="81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/>
          <p:nvPr/>
        </p:nvSpPr>
        <p:spPr>
          <a:xfrm flipH="1">
            <a:off x="7437419" y="4127594"/>
            <a:ext cx="2350301" cy="1651802"/>
          </a:xfrm>
          <a:custGeom>
            <a:avLst/>
            <a:gdLst/>
            <a:ahLst/>
            <a:cxnLst/>
            <a:rect l="l" t="t" r="r" b="b"/>
            <a:pathLst>
              <a:path w="24770" h="17408" extrusionOk="0">
                <a:moveTo>
                  <a:pt x="8178" y="1"/>
                </a:moveTo>
                <a:cubicBezTo>
                  <a:pt x="6040" y="1"/>
                  <a:pt x="3893" y="898"/>
                  <a:pt x="2401" y="2430"/>
                </a:cubicBezTo>
                <a:cubicBezTo>
                  <a:pt x="1" y="4889"/>
                  <a:pt x="2482" y="6455"/>
                  <a:pt x="3880" y="8812"/>
                </a:cubicBezTo>
                <a:cubicBezTo>
                  <a:pt x="4451" y="9771"/>
                  <a:pt x="4810" y="10847"/>
                  <a:pt x="5439" y="11762"/>
                </a:cubicBezTo>
                <a:cubicBezTo>
                  <a:pt x="6208" y="12882"/>
                  <a:pt x="7335" y="13694"/>
                  <a:pt x="8499" y="14382"/>
                </a:cubicBezTo>
                <a:cubicBezTo>
                  <a:pt x="10541" y="15597"/>
                  <a:pt x="12773" y="16498"/>
                  <a:pt x="15093" y="17032"/>
                </a:cubicBezTo>
                <a:cubicBezTo>
                  <a:pt x="16070" y="17259"/>
                  <a:pt x="17107" y="17407"/>
                  <a:pt x="18125" y="17407"/>
                </a:cubicBezTo>
                <a:cubicBezTo>
                  <a:pt x="19769" y="17407"/>
                  <a:pt x="21363" y="17020"/>
                  <a:pt x="22574" y="15949"/>
                </a:cubicBezTo>
                <a:cubicBezTo>
                  <a:pt x="24448" y="14302"/>
                  <a:pt x="24770" y="11176"/>
                  <a:pt x="23284" y="9178"/>
                </a:cubicBezTo>
                <a:cubicBezTo>
                  <a:pt x="22164" y="7678"/>
                  <a:pt x="20327" y="6931"/>
                  <a:pt x="18746" y="5936"/>
                </a:cubicBezTo>
                <a:cubicBezTo>
                  <a:pt x="15760" y="4055"/>
                  <a:pt x="13359" y="1068"/>
                  <a:pt x="9933" y="212"/>
                </a:cubicBezTo>
                <a:cubicBezTo>
                  <a:pt x="9358" y="69"/>
                  <a:pt x="8768" y="1"/>
                  <a:pt x="81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4"/>
          <p:cNvSpPr/>
          <p:nvPr/>
        </p:nvSpPr>
        <p:spPr>
          <a:xfrm rot="7199988">
            <a:off x="6832068" y="4704807"/>
            <a:ext cx="843472" cy="806032"/>
          </a:xfrm>
          <a:custGeom>
            <a:avLst/>
            <a:gdLst/>
            <a:ahLst/>
            <a:cxnLst/>
            <a:rect l="l" t="t" r="r" b="b"/>
            <a:pathLst>
              <a:path w="4049" h="3869" extrusionOk="0">
                <a:moveTo>
                  <a:pt x="1509" y="0"/>
                </a:moveTo>
                <a:cubicBezTo>
                  <a:pt x="1377" y="0"/>
                  <a:pt x="1240" y="31"/>
                  <a:pt x="1099" y="98"/>
                </a:cubicBezTo>
                <a:cubicBezTo>
                  <a:pt x="1" y="618"/>
                  <a:pt x="930" y="2316"/>
                  <a:pt x="1435" y="2931"/>
                </a:cubicBezTo>
                <a:cubicBezTo>
                  <a:pt x="1789" y="3354"/>
                  <a:pt x="2429" y="3869"/>
                  <a:pt x="2974" y="3869"/>
                </a:cubicBezTo>
                <a:cubicBezTo>
                  <a:pt x="3287" y="3869"/>
                  <a:pt x="3569" y="3699"/>
                  <a:pt x="3748" y="3246"/>
                </a:cubicBezTo>
                <a:cubicBezTo>
                  <a:pt x="4048" y="2470"/>
                  <a:pt x="3448" y="1782"/>
                  <a:pt x="2885" y="1225"/>
                </a:cubicBezTo>
                <a:cubicBezTo>
                  <a:pt x="2580" y="598"/>
                  <a:pt x="2095" y="0"/>
                  <a:pt x="15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899720" y="-197457"/>
            <a:ext cx="761867" cy="565097"/>
          </a:xfrm>
          <a:custGeom>
            <a:avLst/>
            <a:gdLst/>
            <a:ahLst/>
            <a:cxnLst/>
            <a:rect l="l" t="t" r="r" b="b"/>
            <a:pathLst>
              <a:path w="10183" h="7553" extrusionOk="0">
                <a:moveTo>
                  <a:pt x="8224" y="1277"/>
                </a:moveTo>
                <a:cubicBezTo>
                  <a:pt x="8437" y="1277"/>
                  <a:pt x="8647" y="1307"/>
                  <a:pt x="8755" y="1408"/>
                </a:cubicBezTo>
                <a:cubicBezTo>
                  <a:pt x="8938" y="1583"/>
                  <a:pt x="8703" y="1957"/>
                  <a:pt x="8594" y="2147"/>
                </a:cubicBezTo>
                <a:cubicBezTo>
                  <a:pt x="7752" y="3662"/>
                  <a:pt x="6142" y="4745"/>
                  <a:pt x="4663" y="5580"/>
                </a:cubicBezTo>
                <a:cubicBezTo>
                  <a:pt x="4070" y="5916"/>
                  <a:pt x="3412" y="6231"/>
                  <a:pt x="2723" y="6260"/>
                </a:cubicBezTo>
                <a:cubicBezTo>
                  <a:pt x="2687" y="6262"/>
                  <a:pt x="2651" y="6263"/>
                  <a:pt x="2614" y="6263"/>
                </a:cubicBezTo>
                <a:cubicBezTo>
                  <a:pt x="2299" y="6263"/>
                  <a:pt x="1961" y="6204"/>
                  <a:pt x="1699" y="6033"/>
                </a:cubicBezTo>
                <a:cubicBezTo>
                  <a:pt x="1655" y="6004"/>
                  <a:pt x="1421" y="5777"/>
                  <a:pt x="1384" y="5624"/>
                </a:cubicBezTo>
                <a:cubicBezTo>
                  <a:pt x="1443" y="5565"/>
                  <a:pt x="1494" y="5506"/>
                  <a:pt x="1552" y="5448"/>
                </a:cubicBezTo>
                <a:cubicBezTo>
                  <a:pt x="1706" y="5375"/>
                  <a:pt x="1809" y="5258"/>
                  <a:pt x="1867" y="5126"/>
                </a:cubicBezTo>
                <a:cubicBezTo>
                  <a:pt x="2980" y="4006"/>
                  <a:pt x="4224" y="3025"/>
                  <a:pt x="5585" y="2220"/>
                </a:cubicBezTo>
                <a:cubicBezTo>
                  <a:pt x="6237" y="1832"/>
                  <a:pt x="6925" y="1444"/>
                  <a:pt x="7679" y="1327"/>
                </a:cubicBezTo>
                <a:cubicBezTo>
                  <a:pt x="7805" y="1305"/>
                  <a:pt x="8016" y="1277"/>
                  <a:pt x="8224" y="1277"/>
                </a:cubicBezTo>
                <a:close/>
                <a:moveTo>
                  <a:pt x="8084" y="0"/>
                </a:moveTo>
                <a:cubicBezTo>
                  <a:pt x="7261" y="0"/>
                  <a:pt x="6467" y="297"/>
                  <a:pt x="5739" y="661"/>
                </a:cubicBezTo>
                <a:cubicBezTo>
                  <a:pt x="3865" y="1605"/>
                  <a:pt x="2145" y="2959"/>
                  <a:pt x="696" y="4482"/>
                </a:cubicBezTo>
                <a:cubicBezTo>
                  <a:pt x="228" y="4848"/>
                  <a:pt x="1" y="5455"/>
                  <a:pt x="176" y="6070"/>
                </a:cubicBezTo>
                <a:cubicBezTo>
                  <a:pt x="432" y="6941"/>
                  <a:pt x="1325" y="7402"/>
                  <a:pt x="2160" y="7519"/>
                </a:cubicBezTo>
                <a:cubicBezTo>
                  <a:pt x="2320" y="7542"/>
                  <a:pt x="2480" y="7552"/>
                  <a:pt x="2638" y="7552"/>
                </a:cubicBezTo>
                <a:cubicBezTo>
                  <a:pt x="4150" y="7552"/>
                  <a:pt x="5564" y="6597"/>
                  <a:pt x="6757" y="5763"/>
                </a:cubicBezTo>
                <a:cubicBezTo>
                  <a:pt x="7591" y="5177"/>
                  <a:pt x="8389" y="4548"/>
                  <a:pt x="9040" y="3757"/>
                </a:cubicBezTo>
                <a:cubicBezTo>
                  <a:pt x="9567" y="3120"/>
                  <a:pt x="10182" y="2257"/>
                  <a:pt x="10109" y="1378"/>
                </a:cubicBezTo>
                <a:cubicBezTo>
                  <a:pt x="10021" y="397"/>
                  <a:pt x="9055" y="39"/>
                  <a:pt x="8198" y="2"/>
                </a:cubicBezTo>
                <a:cubicBezTo>
                  <a:pt x="8160" y="1"/>
                  <a:pt x="8122" y="0"/>
                  <a:pt x="80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4"/>
          <p:cNvGrpSpPr/>
          <p:nvPr/>
        </p:nvGrpSpPr>
        <p:grpSpPr>
          <a:xfrm flipH="1">
            <a:off x="8706575" y="1326642"/>
            <a:ext cx="332489" cy="217319"/>
            <a:chOff x="8264512" y="1808204"/>
            <a:chExt cx="332489" cy="217319"/>
          </a:xfrm>
        </p:grpSpPr>
        <p:sp>
          <p:nvSpPr>
            <p:cNvPr id="205" name="Google Shape;205;p4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4"/>
          <p:cNvGrpSpPr/>
          <p:nvPr/>
        </p:nvGrpSpPr>
        <p:grpSpPr>
          <a:xfrm flipH="1">
            <a:off x="2089074" y="71913"/>
            <a:ext cx="354442" cy="292678"/>
            <a:chOff x="6253660" y="120163"/>
            <a:chExt cx="354442" cy="292678"/>
          </a:xfrm>
        </p:grpSpPr>
        <p:sp>
          <p:nvSpPr>
            <p:cNvPr id="217" name="Google Shape;217;p4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4"/>
          <p:cNvGrpSpPr/>
          <p:nvPr/>
        </p:nvGrpSpPr>
        <p:grpSpPr>
          <a:xfrm rot="8653472" flipH="1">
            <a:off x="151234" y="1978662"/>
            <a:ext cx="504386" cy="383083"/>
            <a:chOff x="8053419" y="1138177"/>
            <a:chExt cx="504395" cy="383089"/>
          </a:xfrm>
        </p:grpSpPr>
        <p:sp>
          <p:nvSpPr>
            <p:cNvPr id="229" name="Google Shape;229;p4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4"/>
          <p:cNvGrpSpPr/>
          <p:nvPr/>
        </p:nvGrpSpPr>
        <p:grpSpPr>
          <a:xfrm rot="1071962" flipH="1">
            <a:off x="7575727" y="4487417"/>
            <a:ext cx="446677" cy="401334"/>
            <a:chOff x="4625558" y="-87319"/>
            <a:chExt cx="446666" cy="401324"/>
          </a:xfrm>
        </p:grpSpPr>
        <p:sp>
          <p:nvSpPr>
            <p:cNvPr id="245" name="Google Shape;245;p4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 rot="53098">
              <a:off x="4968322" y="-2808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 rot="53098">
              <a:off x="4774738" y="362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 rot="53098">
              <a:off x="4893328" y="714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4"/>
          <p:cNvGrpSpPr/>
          <p:nvPr/>
        </p:nvGrpSpPr>
        <p:grpSpPr>
          <a:xfrm rot="-6887493" flipH="1">
            <a:off x="8389259" y="3230777"/>
            <a:ext cx="446647" cy="401307"/>
            <a:chOff x="4880520" y="4627406"/>
            <a:chExt cx="446666" cy="401324"/>
          </a:xfrm>
        </p:grpSpPr>
        <p:sp>
          <p:nvSpPr>
            <p:cNvPr id="261" name="Google Shape;261;p4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4"/>
          <p:cNvGrpSpPr/>
          <p:nvPr/>
        </p:nvGrpSpPr>
        <p:grpSpPr>
          <a:xfrm rot="-10064902" flipH="1">
            <a:off x="321213" y="4403018"/>
            <a:ext cx="446655" cy="401314"/>
            <a:chOff x="4880520" y="4627406"/>
            <a:chExt cx="446666" cy="401324"/>
          </a:xfrm>
        </p:grpSpPr>
        <p:sp>
          <p:nvSpPr>
            <p:cNvPr id="277" name="Google Shape;277;p4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3224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"/>
          <p:cNvSpPr/>
          <p:nvPr/>
        </p:nvSpPr>
        <p:spPr>
          <a:xfrm rot="-3411320" flipH="1">
            <a:off x="7606936" y="3648549"/>
            <a:ext cx="2348170" cy="1508905"/>
          </a:xfrm>
          <a:custGeom>
            <a:avLst/>
            <a:gdLst/>
            <a:ahLst/>
            <a:cxnLst/>
            <a:rect l="l" t="t" r="r" b="b"/>
            <a:pathLst>
              <a:path w="18841" h="12107" extrusionOk="0">
                <a:moveTo>
                  <a:pt x="12849" y="0"/>
                </a:moveTo>
                <a:cubicBezTo>
                  <a:pt x="11078" y="0"/>
                  <a:pt x="9899" y="2866"/>
                  <a:pt x="9279" y="4316"/>
                </a:cubicBezTo>
                <a:lnTo>
                  <a:pt x="9279" y="4316"/>
                </a:lnTo>
                <a:cubicBezTo>
                  <a:pt x="9535" y="3628"/>
                  <a:pt x="9559" y="2524"/>
                  <a:pt x="9633" y="1855"/>
                </a:cubicBezTo>
                <a:cubicBezTo>
                  <a:pt x="9710" y="1190"/>
                  <a:pt x="9646" y="445"/>
                  <a:pt x="8809" y="445"/>
                </a:cubicBezTo>
                <a:cubicBezTo>
                  <a:pt x="8770" y="445"/>
                  <a:pt x="8730" y="446"/>
                  <a:pt x="8689" y="449"/>
                </a:cubicBezTo>
                <a:cubicBezTo>
                  <a:pt x="8169" y="486"/>
                  <a:pt x="7737" y="837"/>
                  <a:pt x="7393" y="1225"/>
                </a:cubicBezTo>
                <a:cubicBezTo>
                  <a:pt x="6339" y="2448"/>
                  <a:pt x="5732" y="4175"/>
                  <a:pt x="5417" y="5749"/>
                </a:cubicBezTo>
                <a:cubicBezTo>
                  <a:pt x="5571" y="4980"/>
                  <a:pt x="5314" y="3011"/>
                  <a:pt x="4297" y="2718"/>
                </a:cubicBezTo>
                <a:cubicBezTo>
                  <a:pt x="4175" y="2682"/>
                  <a:pt x="4055" y="2665"/>
                  <a:pt x="3939" y="2665"/>
                </a:cubicBezTo>
                <a:cubicBezTo>
                  <a:pt x="1942" y="2665"/>
                  <a:pt x="852" y="7754"/>
                  <a:pt x="513" y="8889"/>
                </a:cubicBezTo>
                <a:cubicBezTo>
                  <a:pt x="425" y="9189"/>
                  <a:pt x="0" y="9606"/>
                  <a:pt x="176" y="9855"/>
                </a:cubicBezTo>
                <a:cubicBezTo>
                  <a:pt x="447" y="10235"/>
                  <a:pt x="791" y="10521"/>
                  <a:pt x="1186" y="10740"/>
                </a:cubicBezTo>
                <a:cubicBezTo>
                  <a:pt x="2050" y="11209"/>
                  <a:pt x="3155" y="11355"/>
                  <a:pt x="4165" y="11450"/>
                </a:cubicBezTo>
                <a:cubicBezTo>
                  <a:pt x="6032" y="11619"/>
                  <a:pt x="7905" y="11795"/>
                  <a:pt x="9772" y="11970"/>
                </a:cubicBezTo>
                <a:cubicBezTo>
                  <a:pt x="10512" y="12037"/>
                  <a:pt x="11258" y="12107"/>
                  <a:pt x="12002" y="12107"/>
                </a:cubicBezTo>
                <a:cubicBezTo>
                  <a:pt x="12399" y="12107"/>
                  <a:pt x="12795" y="12087"/>
                  <a:pt x="13190" y="12036"/>
                </a:cubicBezTo>
                <a:cubicBezTo>
                  <a:pt x="14325" y="11890"/>
                  <a:pt x="15459" y="11480"/>
                  <a:pt x="16264" y="10675"/>
                </a:cubicBezTo>
                <a:cubicBezTo>
                  <a:pt x="16901" y="10045"/>
                  <a:pt x="17296" y="9218"/>
                  <a:pt x="17648" y="8406"/>
                </a:cubicBezTo>
                <a:cubicBezTo>
                  <a:pt x="17933" y="7740"/>
                  <a:pt x="18204" y="7073"/>
                  <a:pt x="18445" y="6393"/>
                </a:cubicBezTo>
                <a:cubicBezTo>
                  <a:pt x="18658" y="5800"/>
                  <a:pt x="18841" y="5090"/>
                  <a:pt x="18460" y="4585"/>
                </a:cubicBezTo>
                <a:cubicBezTo>
                  <a:pt x="18214" y="4263"/>
                  <a:pt x="17872" y="4133"/>
                  <a:pt x="17481" y="4133"/>
                </a:cubicBezTo>
                <a:cubicBezTo>
                  <a:pt x="16178" y="4133"/>
                  <a:pt x="14335" y="5584"/>
                  <a:pt x="13704" y="6208"/>
                </a:cubicBezTo>
                <a:lnTo>
                  <a:pt x="13704" y="6208"/>
                </a:lnTo>
                <a:cubicBezTo>
                  <a:pt x="14832" y="5085"/>
                  <a:pt x="15800" y="3854"/>
                  <a:pt x="16586" y="2550"/>
                </a:cubicBezTo>
                <a:cubicBezTo>
                  <a:pt x="16674" y="2396"/>
                  <a:pt x="16762" y="2235"/>
                  <a:pt x="16718" y="2074"/>
                </a:cubicBezTo>
                <a:cubicBezTo>
                  <a:pt x="16661" y="1895"/>
                  <a:pt x="16431" y="1789"/>
                  <a:pt x="16203" y="1789"/>
                </a:cubicBezTo>
                <a:cubicBezTo>
                  <a:pt x="16169" y="1789"/>
                  <a:pt x="16136" y="1791"/>
                  <a:pt x="16103" y="1796"/>
                </a:cubicBezTo>
                <a:cubicBezTo>
                  <a:pt x="15847" y="1825"/>
                  <a:pt x="15620" y="1957"/>
                  <a:pt x="15408" y="2089"/>
                </a:cubicBezTo>
                <a:cubicBezTo>
                  <a:pt x="14025" y="2945"/>
                  <a:pt x="12766" y="3955"/>
                  <a:pt x="11668" y="5075"/>
                </a:cubicBezTo>
                <a:cubicBezTo>
                  <a:pt x="12465" y="4255"/>
                  <a:pt x="15825" y="405"/>
                  <a:pt x="13088" y="17"/>
                </a:cubicBezTo>
                <a:cubicBezTo>
                  <a:pt x="13007" y="6"/>
                  <a:pt x="12927" y="0"/>
                  <a:pt x="128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5"/>
          <p:cNvSpPr/>
          <p:nvPr/>
        </p:nvSpPr>
        <p:spPr>
          <a:xfrm rot="-1795408" flipH="1">
            <a:off x="-1022321" y="-247031"/>
            <a:ext cx="2527237" cy="1775927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"/>
          <p:cNvSpPr txBox="1">
            <a:spLocks noGrp="1"/>
          </p:cNvSpPr>
          <p:nvPr>
            <p:ph type="subTitle" idx="1"/>
          </p:nvPr>
        </p:nvSpPr>
        <p:spPr>
          <a:xfrm>
            <a:off x="5055197" y="1906211"/>
            <a:ext cx="2505600" cy="13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7" name="Google Shape;297;p5"/>
          <p:cNvSpPr txBox="1">
            <a:spLocks noGrp="1"/>
          </p:cNvSpPr>
          <p:nvPr>
            <p:ph type="subTitle" idx="2"/>
          </p:nvPr>
        </p:nvSpPr>
        <p:spPr>
          <a:xfrm>
            <a:off x="1583213" y="1906211"/>
            <a:ext cx="2505600" cy="13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8" name="Google Shape;298;p5"/>
          <p:cNvSpPr txBox="1">
            <a:spLocks noGrp="1"/>
          </p:cNvSpPr>
          <p:nvPr>
            <p:ph type="subTitle" idx="3"/>
          </p:nvPr>
        </p:nvSpPr>
        <p:spPr>
          <a:xfrm>
            <a:off x="5055188" y="1511712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9" name="Google Shape;299;p5"/>
          <p:cNvSpPr txBox="1">
            <a:spLocks noGrp="1"/>
          </p:cNvSpPr>
          <p:nvPr>
            <p:ph type="subTitle" idx="4"/>
          </p:nvPr>
        </p:nvSpPr>
        <p:spPr>
          <a:xfrm>
            <a:off x="1583213" y="1511712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300" name="Google Shape;300;p5"/>
          <p:cNvGrpSpPr/>
          <p:nvPr/>
        </p:nvGrpSpPr>
        <p:grpSpPr>
          <a:xfrm rot="-3628311" flipH="1">
            <a:off x="8341349" y="337403"/>
            <a:ext cx="440525" cy="404190"/>
            <a:chOff x="4469746" y="4636407"/>
            <a:chExt cx="440481" cy="404150"/>
          </a:xfrm>
        </p:grpSpPr>
        <p:sp>
          <p:nvSpPr>
            <p:cNvPr id="301" name="Google Shape;301;p5"/>
            <p:cNvSpPr/>
            <p:nvPr/>
          </p:nvSpPr>
          <p:spPr>
            <a:xfrm>
              <a:off x="4780033" y="4636407"/>
              <a:ext cx="130194" cy="120225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4791924" y="4695197"/>
              <a:ext cx="41797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4792764" y="4684208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4807717" y="4720239"/>
              <a:ext cx="33930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469746" y="4920391"/>
              <a:ext cx="130134" cy="120165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549255" y="4933423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577839" y="4943511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540907" y="4934744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552798" y="4707868"/>
              <a:ext cx="276121" cy="259727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608165" y="487451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4615191" y="4761975"/>
              <a:ext cx="70862" cy="70382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742681" y="4707928"/>
              <a:ext cx="60293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734334" y="4795364"/>
              <a:ext cx="73024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560724" y="4901775"/>
              <a:ext cx="62455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757634" y="4708349"/>
              <a:ext cx="62455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5"/>
          <p:cNvGrpSpPr/>
          <p:nvPr/>
        </p:nvGrpSpPr>
        <p:grpSpPr>
          <a:xfrm rot="-1732624" flipH="1">
            <a:off x="197452" y="4480527"/>
            <a:ext cx="446637" cy="401298"/>
            <a:chOff x="4880520" y="4627406"/>
            <a:chExt cx="446666" cy="401324"/>
          </a:xfrm>
        </p:grpSpPr>
        <p:sp>
          <p:nvSpPr>
            <p:cNvPr id="317" name="Google Shape;317;p5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5"/>
          <p:cNvGrpSpPr/>
          <p:nvPr/>
        </p:nvGrpSpPr>
        <p:grpSpPr>
          <a:xfrm flipH="1">
            <a:off x="7129733" y="117054"/>
            <a:ext cx="332489" cy="217319"/>
            <a:chOff x="3657362" y="522242"/>
            <a:chExt cx="332489" cy="217319"/>
          </a:xfrm>
        </p:grpSpPr>
        <p:sp>
          <p:nvSpPr>
            <p:cNvPr id="333" name="Google Shape;333;p5"/>
            <p:cNvSpPr/>
            <p:nvPr/>
          </p:nvSpPr>
          <p:spPr>
            <a:xfrm>
              <a:off x="3897652" y="522242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894272" y="573061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3898526" y="553479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3909599" y="599519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3657362" y="648706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3703579" y="662227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3726599" y="671610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3704394" y="657973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3712962" y="533664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726191" y="625978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3887395" y="555985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5"/>
          <p:cNvGrpSpPr/>
          <p:nvPr/>
        </p:nvGrpSpPr>
        <p:grpSpPr>
          <a:xfrm flipH="1">
            <a:off x="-167740" y="2945444"/>
            <a:ext cx="446666" cy="401324"/>
            <a:chOff x="3730345" y="-82219"/>
            <a:chExt cx="446666" cy="401324"/>
          </a:xfrm>
        </p:grpSpPr>
        <p:sp>
          <p:nvSpPr>
            <p:cNvPr id="345" name="Google Shape;345;p5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 rot="53098">
              <a:off x="4073110" y="2292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 rot="53098">
              <a:off x="3879526" y="413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 rot="53098">
              <a:off x="3998115" y="765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5"/>
          <p:cNvGrpSpPr/>
          <p:nvPr/>
        </p:nvGrpSpPr>
        <p:grpSpPr>
          <a:xfrm flipH="1">
            <a:off x="8846035" y="1772094"/>
            <a:ext cx="446666" cy="401324"/>
            <a:chOff x="3730345" y="-82219"/>
            <a:chExt cx="446666" cy="401324"/>
          </a:xfrm>
        </p:grpSpPr>
        <p:sp>
          <p:nvSpPr>
            <p:cNvPr id="361" name="Google Shape;361;p5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 rot="53098">
              <a:off x="4073110" y="2292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 rot="53098">
              <a:off x="3879526" y="413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 rot="53098">
              <a:off x="3998115" y="765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8781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"/>
          <p:cNvSpPr/>
          <p:nvPr/>
        </p:nvSpPr>
        <p:spPr>
          <a:xfrm rot="10800000">
            <a:off x="7419975" y="-895075"/>
            <a:ext cx="2838456" cy="1994826"/>
          </a:xfrm>
          <a:custGeom>
            <a:avLst/>
            <a:gdLst/>
            <a:ahLst/>
            <a:cxnLst/>
            <a:rect l="l" t="t" r="r" b="b"/>
            <a:pathLst>
              <a:path w="24770" h="17408" extrusionOk="0">
                <a:moveTo>
                  <a:pt x="8178" y="1"/>
                </a:moveTo>
                <a:cubicBezTo>
                  <a:pt x="6040" y="1"/>
                  <a:pt x="3893" y="898"/>
                  <a:pt x="2401" y="2430"/>
                </a:cubicBezTo>
                <a:cubicBezTo>
                  <a:pt x="1" y="4889"/>
                  <a:pt x="2482" y="6455"/>
                  <a:pt x="3880" y="8812"/>
                </a:cubicBezTo>
                <a:cubicBezTo>
                  <a:pt x="4451" y="9771"/>
                  <a:pt x="4810" y="10847"/>
                  <a:pt x="5439" y="11762"/>
                </a:cubicBezTo>
                <a:cubicBezTo>
                  <a:pt x="6208" y="12882"/>
                  <a:pt x="7335" y="13694"/>
                  <a:pt x="8499" y="14382"/>
                </a:cubicBezTo>
                <a:cubicBezTo>
                  <a:pt x="10541" y="15597"/>
                  <a:pt x="12773" y="16498"/>
                  <a:pt x="15093" y="17032"/>
                </a:cubicBezTo>
                <a:cubicBezTo>
                  <a:pt x="16070" y="17259"/>
                  <a:pt x="17107" y="17407"/>
                  <a:pt x="18125" y="17407"/>
                </a:cubicBezTo>
                <a:cubicBezTo>
                  <a:pt x="19769" y="17407"/>
                  <a:pt x="21363" y="17020"/>
                  <a:pt x="22574" y="15949"/>
                </a:cubicBezTo>
                <a:cubicBezTo>
                  <a:pt x="24448" y="14302"/>
                  <a:pt x="24770" y="11176"/>
                  <a:pt x="23284" y="9178"/>
                </a:cubicBezTo>
                <a:cubicBezTo>
                  <a:pt x="22164" y="7678"/>
                  <a:pt x="20327" y="6931"/>
                  <a:pt x="18746" y="5936"/>
                </a:cubicBezTo>
                <a:cubicBezTo>
                  <a:pt x="15760" y="4055"/>
                  <a:pt x="13359" y="1068"/>
                  <a:pt x="9933" y="212"/>
                </a:cubicBezTo>
                <a:cubicBezTo>
                  <a:pt x="9358" y="69"/>
                  <a:pt x="8768" y="1"/>
                  <a:pt x="81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6"/>
          <p:cNvSpPr/>
          <p:nvPr/>
        </p:nvSpPr>
        <p:spPr>
          <a:xfrm>
            <a:off x="-722050" y="4189525"/>
            <a:ext cx="3024069" cy="1342313"/>
          </a:xfrm>
          <a:custGeom>
            <a:avLst/>
            <a:gdLst/>
            <a:ahLst/>
            <a:cxnLst/>
            <a:rect l="l" t="t" r="r" b="b"/>
            <a:pathLst>
              <a:path w="28161" h="12500" extrusionOk="0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6"/>
          <p:cNvSpPr/>
          <p:nvPr/>
        </p:nvSpPr>
        <p:spPr>
          <a:xfrm>
            <a:off x="319225" y="4381075"/>
            <a:ext cx="512164" cy="572694"/>
          </a:xfrm>
          <a:custGeom>
            <a:avLst/>
            <a:gdLst/>
            <a:ahLst/>
            <a:cxnLst/>
            <a:rect l="l" t="t" r="r" b="b"/>
            <a:pathLst>
              <a:path w="6566" h="7342" extrusionOk="0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6"/>
          <p:cNvSpPr/>
          <p:nvPr/>
        </p:nvSpPr>
        <p:spPr>
          <a:xfrm rot="-7826588">
            <a:off x="8185030" y="-226644"/>
            <a:ext cx="932281" cy="858668"/>
          </a:xfrm>
          <a:custGeom>
            <a:avLst/>
            <a:gdLst/>
            <a:ahLst/>
            <a:cxnLst/>
            <a:rect l="l" t="t" r="r" b="b"/>
            <a:pathLst>
              <a:path w="10043" h="9250" extrusionOk="0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6"/>
          <p:cNvGrpSpPr/>
          <p:nvPr/>
        </p:nvGrpSpPr>
        <p:grpSpPr>
          <a:xfrm rot="3628311">
            <a:off x="492973" y="127853"/>
            <a:ext cx="440525" cy="404190"/>
            <a:chOff x="4469746" y="4636407"/>
            <a:chExt cx="440481" cy="404150"/>
          </a:xfrm>
        </p:grpSpPr>
        <p:sp>
          <p:nvSpPr>
            <p:cNvPr id="383" name="Google Shape;383;p6"/>
            <p:cNvSpPr/>
            <p:nvPr/>
          </p:nvSpPr>
          <p:spPr>
            <a:xfrm>
              <a:off x="4780033" y="4636407"/>
              <a:ext cx="130194" cy="120225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4791924" y="4695197"/>
              <a:ext cx="41797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4792764" y="4684208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4807717" y="4720239"/>
              <a:ext cx="33930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4469746" y="4920391"/>
              <a:ext cx="130134" cy="120165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4549255" y="4933423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4577839" y="4943511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4540907" y="4934744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4552798" y="4707868"/>
              <a:ext cx="276121" cy="259727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4608165" y="487451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4615191" y="4761975"/>
              <a:ext cx="70862" cy="70382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4742681" y="4707928"/>
              <a:ext cx="60293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4734334" y="4795364"/>
              <a:ext cx="73024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4560724" y="4901775"/>
              <a:ext cx="62455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4757634" y="4708349"/>
              <a:ext cx="62455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6"/>
          <p:cNvGrpSpPr/>
          <p:nvPr/>
        </p:nvGrpSpPr>
        <p:grpSpPr>
          <a:xfrm rot="6234587">
            <a:off x="25144" y="1499394"/>
            <a:ext cx="446677" cy="401334"/>
            <a:chOff x="4880520" y="4627406"/>
            <a:chExt cx="446666" cy="401324"/>
          </a:xfrm>
        </p:grpSpPr>
        <p:sp>
          <p:nvSpPr>
            <p:cNvPr id="399" name="Google Shape;399;p6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6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6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6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6"/>
          <p:cNvGrpSpPr/>
          <p:nvPr/>
        </p:nvGrpSpPr>
        <p:grpSpPr>
          <a:xfrm>
            <a:off x="8645512" y="3744254"/>
            <a:ext cx="332489" cy="217319"/>
            <a:chOff x="8264512" y="1808204"/>
            <a:chExt cx="332489" cy="217319"/>
          </a:xfrm>
        </p:grpSpPr>
        <p:sp>
          <p:nvSpPr>
            <p:cNvPr id="415" name="Google Shape;415;p6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6"/>
          <p:cNvGrpSpPr/>
          <p:nvPr/>
        </p:nvGrpSpPr>
        <p:grpSpPr>
          <a:xfrm>
            <a:off x="7517644" y="4669139"/>
            <a:ext cx="504395" cy="383089"/>
            <a:chOff x="8053419" y="1138177"/>
            <a:chExt cx="504395" cy="383089"/>
          </a:xfrm>
        </p:grpSpPr>
        <p:sp>
          <p:nvSpPr>
            <p:cNvPr id="427" name="Google Shape;427;p6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51537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"/>
          <p:cNvSpPr/>
          <p:nvPr/>
        </p:nvSpPr>
        <p:spPr>
          <a:xfrm rot="10800000">
            <a:off x="7048495" y="-503456"/>
            <a:ext cx="3347005" cy="1485656"/>
          </a:xfrm>
          <a:custGeom>
            <a:avLst/>
            <a:gdLst/>
            <a:ahLst/>
            <a:cxnLst/>
            <a:rect l="l" t="t" r="r" b="b"/>
            <a:pathLst>
              <a:path w="28161" h="12500" extrusionOk="0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7"/>
          <p:cNvSpPr/>
          <p:nvPr/>
        </p:nvSpPr>
        <p:spPr>
          <a:xfrm rot="2700000" flipH="1">
            <a:off x="-1683295" y="3554580"/>
            <a:ext cx="3341232" cy="2019918"/>
          </a:xfrm>
          <a:custGeom>
            <a:avLst/>
            <a:gdLst/>
            <a:ahLst/>
            <a:cxnLst/>
            <a:rect l="l" t="t" r="r" b="b"/>
            <a:pathLst>
              <a:path w="24258" h="14665" extrusionOk="0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7"/>
          <p:cNvSpPr txBox="1">
            <a:spLocks noGrp="1"/>
          </p:cNvSpPr>
          <p:nvPr>
            <p:ph type="title"/>
          </p:nvPr>
        </p:nvSpPr>
        <p:spPr>
          <a:xfrm>
            <a:off x="1022950" y="788925"/>
            <a:ext cx="4294800" cy="11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7"/>
          <p:cNvSpPr txBox="1">
            <a:spLocks noGrp="1"/>
          </p:cNvSpPr>
          <p:nvPr>
            <p:ph type="subTitle" idx="1"/>
          </p:nvPr>
        </p:nvSpPr>
        <p:spPr>
          <a:xfrm>
            <a:off x="1022950" y="2079063"/>
            <a:ext cx="4294800" cy="22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447" name="Google Shape;447;p7"/>
          <p:cNvSpPr/>
          <p:nvPr/>
        </p:nvSpPr>
        <p:spPr>
          <a:xfrm>
            <a:off x="8049845" y="-120082"/>
            <a:ext cx="761867" cy="565097"/>
          </a:xfrm>
          <a:custGeom>
            <a:avLst/>
            <a:gdLst/>
            <a:ahLst/>
            <a:cxnLst/>
            <a:rect l="l" t="t" r="r" b="b"/>
            <a:pathLst>
              <a:path w="10183" h="7553" extrusionOk="0">
                <a:moveTo>
                  <a:pt x="8224" y="1277"/>
                </a:moveTo>
                <a:cubicBezTo>
                  <a:pt x="8437" y="1277"/>
                  <a:pt x="8647" y="1307"/>
                  <a:pt x="8755" y="1408"/>
                </a:cubicBezTo>
                <a:cubicBezTo>
                  <a:pt x="8938" y="1583"/>
                  <a:pt x="8703" y="1957"/>
                  <a:pt x="8594" y="2147"/>
                </a:cubicBezTo>
                <a:cubicBezTo>
                  <a:pt x="7752" y="3662"/>
                  <a:pt x="6142" y="4745"/>
                  <a:pt x="4663" y="5580"/>
                </a:cubicBezTo>
                <a:cubicBezTo>
                  <a:pt x="4070" y="5916"/>
                  <a:pt x="3412" y="6231"/>
                  <a:pt x="2723" y="6260"/>
                </a:cubicBezTo>
                <a:cubicBezTo>
                  <a:pt x="2687" y="6262"/>
                  <a:pt x="2651" y="6263"/>
                  <a:pt x="2614" y="6263"/>
                </a:cubicBezTo>
                <a:cubicBezTo>
                  <a:pt x="2299" y="6263"/>
                  <a:pt x="1961" y="6204"/>
                  <a:pt x="1699" y="6033"/>
                </a:cubicBezTo>
                <a:cubicBezTo>
                  <a:pt x="1655" y="6004"/>
                  <a:pt x="1421" y="5777"/>
                  <a:pt x="1384" y="5624"/>
                </a:cubicBezTo>
                <a:cubicBezTo>
                  <a:pt x="1443" y="5565"/>
                  <a:pt x="1494" y="5506"/>
                  <a:pt x="1552" y="5448"/>
                </a:cubicBezTo>
                <a:cubicBezTo>
                  <a:pt x="1706" y="5375"/>
                  <a:pt x="1809" y="5258"/>
                  <a:pt x="1867" y="5126"/>
                </a:cubicBezTo>
                <a:cubicBezTo>
                  <a:pt x="2980" y="4006"/>
                  <a:pt x="4224" y="3025"/>
                  <a:pt x="5585" y="2220"/>
                </a:cubicBezTo>
                <a:cubicBezTo>
                  <a:pt x="6237" y="1832"/>
                  <a:pt x="6925" y="1444"/>
                  <a:pt x="7679" y="1327"/>
                </a:cubicBezTo>
                <a:cubicBezTo>
                  <a:pt x="7805" y="1305"/>
                  <a:pt x="8016" y="1277"/>
                  <a:pt x="8224" y="1277"/>
                </a:cubicBezTo>
                <a:close/>
                <a:moveTo>
                  <a:pt x="8084" y="0"/>
                </a:moveTo>
                <a:cubicBezTo>
                  <a:pt x="7261" y="0"/>
                  <a:pt x="6467" y="297"/>
                  <a:pt x="5739" y="661"/>
                </a:cubicBezTo>
                <a:cubicBezTo>
                  <a:pt x="3865" y="1605"/>
                  <a:pt x="2145" y="2959"/>
                  <a:pt x="696" y="4482"/>
                </a:cubicBezTo>
                <a:cubicBezTo>
                  <a:pt x="228" y="4848"/>
                  <a:pt x="1" y="5455"/>
                  <a:pt x="176" y="6070"/>
                </a:cubicBezTo>
                <a:cubicBezTo>
                  <a:pt x="432" y="6941"/>
                  <a:pt x="1325" y="7402"/>
                  <a:pt x="2160" y="7519"/>
                </a:cubicBezTo>
                <a:cubicBezTo>
                  <a:pt x="2320" y="7542"/>
                  <a:pt x="2480" y="7552"/>
                  <a:pt x="2638" y="7552"/>
                </a:cubicBezTo>
                <a:cubicBezTo>
                  <a:pt x="4150" y="7552"/>
                  <a:pt x="5564" y="6597"/>
                  <a:pt x="6757" y="5763"/>
                </a:cubicBezTo>
                <a:cubicBezTo>
                  <a:pt x="7591" y="5177"/>
                  <a:pt x="8389" y="4548"/>
                  <a:pt x="9040" y="3757"/>
                </a:cubicBezTo>
                <a:cubicBezTo>
                  <a:pt x="9567" y="3120"/>
                  <a:pt x="10182" y="2257"/>
                  <a:pt x="10109" y="1378"/>
                </a:cubicBezTo>
                <a:cubicBezTo>
                  <a:pt x="10021" y="397"/>
                  <a:pt x="9055" y="39"/>
                  <a:pt x="8198" y="2"/>
                </a:cubicBezTo>
                <a:cubicBezTo>
                  <a:pt x="8160" y="1"/>
                  <a:pt x="8122" y="0"/>
                  <a:pt x="80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" name="Google Shape;448;p7"/>
          <p:cNvGrpSpPr/>
          <p:nvPr/>
        </p:nvGrpSpPr>
        <p:grpSpPr>
          <a:xfrm rot="-3628311" flipH="1">
            <a:off x="8419549" y="4518878"/>
            <a:ext cx="440525" cy="404190"/>
            <a:chOff x="4469746" y="4636407"/>
            <a:chExt cx="440481" cy="404150"/>
          </a:xfrm>
        </p:grpSpPr>
        <p:sp>
          <p:nvSpPr>
            <p:cNvPr id="449" name="Google Shape;449;p7"/>
            <p:cNvSpPr/>
            <p:nvPr/>
          </p:nvSpPr>
          <p:spPr>
            <a:xfrm>
              <a:off x="4780033" y="4636407"/>
              <a:ext cx="130194" cy="120225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4791924" y="4695197"/>
              <a:ext cx="41797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4792764" y="4684208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4807717" y="4720239"/>
              <a:ext cx="33930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4469746" y="4920391"/>
              <a:ext cx="130134" cy="120165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4549255" y="4933423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4577839" y="4943511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4540907" y="4934744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4552798" y="4707868"/>
              <a:ext cx="276121" cy="259727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4608165" y="487451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4615191" y="4761975"/>
              <a:ext cx="70862" cy="70382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4742681" y="4707928"/>
              <a:ext cx="60293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4734334" y="4795364"/>
              <a:ext cx="73024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4560724" y="4901775"/>
              <a:ext cx="62455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4757634" y="4708349"/>
              <a:ext cx="62455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7"/>
          <p:cNvGrpSpPr/>
          <p:nvPr/>
        </p:nvGrpSpPr>
        <p:grpSpPr>
          <a:xfrm flipH="1">
            <a:off x="5794883" y="127029"/>
            <a:ext cx="332489" cy="217319"/>
            <a:chOff x="3657362" y="522242"/>
            <a:chExt cx="332489" cy="217319"/>
          </a:xfrm>
        </p:grpSpPr>
        <p:sp>
          <p:nvSpPr>
            <p:cNvPr id="465" name="Google Shape;465;p7"/>
            <p:cNvSpPr/>
            <p:nvPr/>
          </p:nvSpPr>
          <p:spPr>
            <a:xfrm>
              <a:off x="3897652" y="522242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3894272" y="573061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3898526" y="553479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3909599" y="599519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3657362" y="648706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3703579" y="662227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3726599" y="671610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3704394" y="657973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3712962" y="533664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3726191" y="625978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3887395" y="555985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7"/>
          <p:cNvGrpSpPr/>
          <p:nvPr/>
        </p:nvGrpSpPr>
        <p:grpSpPr>
          <a:xfrm flipH="1">
            <a:off x="193760" y="2955169"/>
            <a:ext cx="446666" cy="401324"/>
            <a:chOff x="3730345" y="-82219"/>
            <a:chExt cx="446666" cy="401324"/>
          </a:xfrm>
        </p:grpSpPr>
        <p:sp>
          <p:nvSpPr>
            <p:cNvPr id="477" name="Google Shape;477;p7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 rot="53098">
              <a:off x="4073110" y="2292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 rot="53098">
              <a:off x="3879526" y="413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 rot="53098">
              <a:off x="3998115" y="765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7"/>
          <p:cNvGrpSpPr/>
          <p:nvPr/>
        </p:nvGrpSpPr>
        <p:grpSpPr>
          <a:xfrm rot="-6234587" flipH="1">
            <a:off x="8672201" y="1324294"/>
            <a:ext cx="446677" cy="401334"/>
            <a:chOff x="4880520" y="4627406"/>
            <a:chExt cx="446666" cy="401324"/>
          </a:xfrm>
        </p:grpSpPr>
        <p:sp>
          <p:nvSpPr>
            <p:cNvPr id="493" name="Google Shape;493;p7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7"/>
          <p:cNvGrpSpPr/>
          <p:nvPr/>
        </p:nvGrpSpPr>
        <p:grpSpPr>
          <a:xfrm rot="-3628311" flipH="1">
            <a:off x="980524" y="143328"/>
            <a:ext cx="440525" cy="404190"/>
            <a:chOff x="4469746" y="4636407"/>
            <a:chExt cx="440481" cy="404150"/>
          </a:xfrm>
        </p:grpSpPr>
        <p:sp>
          <p:nvSpPr>
            <p:cNvPr id="509" name="Google Shape;509;p7"/>
            <p:cNvSpPr/>
            <p:nvPr/>
          </p:nvSpPr>
          <p:spPr>
            <a:xfrm>
              <a:off x="4780033" y="4636407"/>
              <a:ext cx="130194" cy="120225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4791924" y="4695197"/>
              <a:ext cx="41797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4792764" y="4684208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4807717" y="4720239"/>
              <a:ext cx="33930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4469746" y="4920391"/>
              <a:ext cx="130134" cy="120165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4549255" y="4933423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4577839" y="4943511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4540907" y="4934744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4552798" y="4707868"/>
              <a:ext cx="276121" cy="259727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4608165" y="487451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4615191" y="4761975"/>
              <a:ext cx="70862" cy="70382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4742681" y="4707928"/>
              <a:ext cx="60293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4734334" y="4795364"/>
              <a:ext cx="73024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4560724" y="4901775"/>
              <a:ext cx="62455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4757634" y="4708349"/>
              <a:ext cx="62455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7"/>
          <p:cNvGrpSpPr/>
          <p:nvPr/>
        </p:nvGrpSpPr>
        <p:grpSpPr>
          <a:xfrm>
            <a:off x="2542983" y="4700404"/>
            <a:ext cx="332489" cy="217319"/>
            <a:chOff x="3004108" y="4727604"/>
            <a:chExt cx="332489" cy="217319"/>
          </a:xfrm>
        </p:grpSpPr>
        <p:sp>
          <p:nvSpPr>
            <p:cNvPr id="525" name="Google Shape;525;p7"/>
            <p:cNvSpPr/>
            <p:nvPr/>
          </p:nvSpPr>
          <p:spPr>
            <a:xfrm flipH="1">
              <a:off x="3004108" y="47276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 flipH="1">
              <a:off x="3047177" y="47784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 flipH="1">
              <a:off x="3070198" y="47588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 flipH="1">
              <a:off x="3048052" y="48048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 flipH="1">
              <a:off x="3244281" y="48540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 flipH="1">
              <a:off x="3237870" y="48675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 flipH="1">
              <a:off x="3242125" y="48769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 flipH="1">
              <a:off x="3253198" y="48633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 flipH="1">
              <a:off x="3056561" y="47390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 flipH="1">
              <a:off x="3233616" y="48313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 flipH="1">
              <a:off x="3069790" y="47613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39272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"/>
          <p:cNvSpPr/>
          <p:nvPr/>
        </p:nvSpPr>
        <p:spPr>
          <a:xfrm rot="-1229854" flipH="1">
            <a:off x="6848472" y="3682534"/>
            <a:ext cx="2867977" cy="1842927"/>
          </a:xfrm>
          <a:custGeom>
            <a:avLst/>
            <a:gdLst/>
            <a:ahLst/>
            <a:cxnLst/>
            <a:rect l="l" t="t" r="r" b="b"/>
            <a:pathLst>
              <a:path w="18841" h="12107" extrusionOk="0">
                <a:moveTo>
                  <a:pt x="12849" y="0"/>
                </a:moveTo>
                <a:cubicBezTo>
                  <a:pt x="11078" y="0"/>
                  <a:pt x="9899" y="2866"/>
                  <a:pt x="9279" y="4316"/>
                </a:cubicBezTo>
                <a:lnTo>
                  <a:pt x="9279" y="4316"/>
                </a:lnTo>
                <a:cubicBezTo>
                  <a:pt x="9535" y="3628"/>
                  <a:pt x="9559" y="2524"/>
                  <a:pt x="9633" y="1855"/>
                </a:cubicBezTo>
                <a:cubicBezTo>
                  <a:pt x="9710" y="1190"/>
                  <a:pt x="9646" y="445"/>
                  <a:pt x="8809" y="445"/>
                </a:cubicBezTo>
                <a:cubicBezTo>
                  <a:pt x="8770" y="445"/>
                  <a:pt x="8730" y="446"/>
                  <a:pt x="8689" y="449"/>
                </a:cubicBezTo>
                <a:cubicBezTo>
                  <a:pt x="8169" y="486"/>
                  <a:pt x="7737" y="837"/>
                  <a:pt x="7393" y="1225"/>
                </a:cubicBezTo>
                <a:cubicBezTo>
                  <a:pt x="6339" y="2448"/>
                  <a:pt x="5732" y="4175"/>
                  <a:pt x="5417" y="5749"/>
                </a:cubicBezTo>
                <a:cubicBezTo>
                  <a:pt x="5571" y="4980"/>
                  <a:pt x="5314" y="3011"/>
                  <a:pt x="4297" y="2718"/>
                </a:cubicBezTo>
                <a:cubicBezTo>
                  <a:pt x="4175" y="2682"/>
                  <a:pt x="4055" y="2665"/>
                  <a:pt x="3939" y="2665"/>
                </a:cubicBezTo>
                <a:cubicBezTo>
                  <a:pt x="1942" y="2665"/>
                  <a:pt x="852" y="7754"/>
                  <a:pt x="513" y="8889"/>
                </a:cubicBezTo>
                <a:cubicBezTo>
                  <a:pt x="425" y="9189"/>
                  <a:pt x="0" y="9606"/>
                  <a:pt x="176" y="9855"/>
                </a:cubicBezTo>
                <a:cubicBezTo>
                  <a:pt x="447" y="10235"/>
                  <a:pt x="791" y="10521"/>
                  <a:pt x="1186" y="10740"/>
                </a:cubicBezTo>
                <a:cubicBezTo>
                  <a:pt x="2050" y="11209"/>
                  <a:pt x="3155" y="11355"/>
                  <a:pt x="4165" y="11450"/>
                </a:cubicBezTo>
                <a:cubicBezTo>
                  <a:pt x="6032" y="11619"/>
                  <a:pt x="7905" y="11795"/>
                  <a:pt x="9772" y="11970"/>
                </a:cubicBezTo>
                <a:cubicBezTo>
                  <a:pt x="10512" y="12037"/>
                  <a:pt x="11258" y="12107"/>
                  <a:pt x="12002" y="12107"/>
                </a:cubicBezTo>
                <a:cubicBezTo>
                  <a:pt x="12399" y="12107"/>
                  <a:pt x="12795" y="12087"/>
                  <a:pt x="13190" y="12036"/>
                </a:cubicBezTo>
                <a:cubicBezTo>
                  <a:pt x="14325" y="11890"/>
                  <a:pt x="15459" y="11480"/>
                  <a:pt x="16264" y="10675"/>
                </a:cubicBezTo>
                <a:cubicBezTo>
                  <a:pt x="16901" y="10045"/>
                  <a:pt x="17296" y="9218"/>
                  <a:pt x="17648" y="8406"/>
                </a:cubicBezTo>
                <a:cubicBezTo>
                  <a:pt x="17933" y="7740"/>
                  <a:pt x="18204" y="7073"/>
                  <a:pt x="18445" y="6393"/>
                </a:cubicBezTo>
                <a:cubicBezTo>
                  <a:pt x="18658" y="5800"/>
                  <a:pt x="18841" y="5090"/>
                  <a:pt x="18460" y="4585"/>
                </a:cubicBezTo>
                <a:cubicBezTo>
                  <a:pt x="18214" y="4263"/>
                  <a:pt x="17872" y="4133"/>
                  <a:pt x="17481" y="4133"/>
                </a:cubicBezTo>
                <a:cubicBezTo>
                  <a:pt x="16178" y="4133"/>
                  <a:pt x="14335" y="5584"/>
                  <a:pt x="13704" y="6208"/>
                </a:cubicBezTo>
                <a:lnTo>
                  <a:pt x="13704" y="6208"/>
                </a:lnTo>
                <a:cubicBezTo>
                  <a:pt x="14832" y="5085"/>
                  <a:pt x="15800" y="3854"/>
                  <a:pt x="16586" y="2550"/>
                </a:cubicBezTo>
                <a:cubicBezTo>
                  <a:pt x="16674" y="2396"/>
                  <a:pt x="16762" y="2235"/>
                  <a:pt x="16718" y="2074"/>
                </a:cubicBezTo>
                <a:cubicBezTo>
                  <a:pt x="16661" y="1895"/>
                  <a:pt x="16431" y="1789"/>
                  <a:pt x="16203" y="1789"/>
                </a:cubicBezTo>
                <a:cubicBezTo>
                  <a:pt x="16169" y="1789"/>
                  <a:pt x="16136" y="1791"/>
                  <a:pt x="16103" y="1796"/>
                </a:cubicBezTo>
                <a:cubicBezTo>
                  <a:pt x="15847" y="1825"/>
                  <a:pt x="15620" y="1957"/>
                  <a:pt x="15408" y="2089"/>
                </a:cubicBezTo>
                <a:cubicBezTo>
                  <a:pt x="14025" y="2945"/>
                  <a:pt x="12766" y="3955"/>
                  <a:pt x="11668" y="5075"/>
                </a:cubicBezTo>
                <a:cubicBezTo>
                  <a:pt x="12465" y="4255"/>
                  <a:pt x="15825" y="405"/>
                  <a:pt x="13088" y="17"/>
                </a:cubicBezTo>
                <a:cubicBezTo>
                  <a:pt x="13007" y="6"/>
                  <a:pt x="12927" y="0"/>
                  <a:pt x="128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8" name="Google Shape;538;p8"/>
          <p:cNvGrpSpPr/>
          <p:nvPr/>
        </p:nvGrpSpPr>
        <p:grpSpPr>
          <a:xfrm rot="-5050112" flipH="1">
            <a:off x="8288207" y="3616157"/>
            <a:ext cx="446655" cy="401314"/>
            <a:chOff x="4625558" y="-87319"/>
            <a:chExt cx="446666" cy="401324"/>
          </a:xfrm>
        </p:grpSpPr>
        <p:sp>
          <p:nvSpPr>
            <p:cNvPr id="539" name="Google Shape;539;p8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 rot="53098">
              <a:off x="4968322" y="-2808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 rot="53098">
              <a:off x="4774738" y="362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 rot="53098">
              <a:off x="4893328" y="714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8"/>
          <p:cNvSpPr txBox="1">
            <a:spLocks noGrp="1"/>
          </p:cNvSpPr>
          <p:nvPr>
            <p:ph type="title"/>
          </p:nvPr>
        </p:nvSpPr>
        <p:spPr>
          <a:xfrm>
            <a:off x="2514475" y="1131600"/>
            <a:ext cx="59163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5" name="Google Shape;555;p8"/>
          <p:cNvSpPr/>
          <p:nvPr/>
        </p:nvSpPr>
        <p:spPr>
          <a:xfrm rot="988347">
            <a:off x="-1636149" y="3168410"/>
            <a:ext cx="4458466" cy="2264541"/>
          </a:xfrm>
          <a:custGeom>
            <a:avLst/>
            <a:gdLst/>
            <a:ahLst/>
            <a:cxnLst/>
            <a:rect l="l" t="t" r="r" b="b"/>
            <a:pathLst>
              <a:path w="28161" h="12500" extrusionOk="0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8"/>
          <p:cNvSpPr/>
          <p:nvPr/>
        </p:nvSpPr>
        <p:spPr>
          <a:xfrm rot="-9899967" flipH="1">
            <a:off x="-567093" y="-1078957"/>
            <a:ext cx="3369942" cy="2367977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8"/>
          <p:cNvSpPr/>
          <p:nvPr/>
        </p:nvSpPr>
        <p:spPr>
          <a:xfrm rot="2492474">
            <a:off x="8176391" y="-541492"/>
            <a:ext cx="1453993" cy="1078465"/>
          </a:xfrm>
          <a:custGeom>
            <a:avLst/>
            <a:gdLst/>
            <a:ahLst/>
            <a:cxnLst/>
            <a:rect l="l" t="t" r="r" b="b"/>
            <a:pathLst>
              <a:path w="10183" h="7553" extrusionOk="0">
                <a:moveTo>
                  <a:pt x="8224" y="1277"/>
                </a:moveTo>
                <a:cubicBezTo>
                  <a:pt x="8437" y="1277"/>
                  <a:pt x="8647" y="1307"/>
                  <a:pt x="8755" y="1408"/>
                </a:cubicBezTo>
                <a:cubicBezTo>
                  <a:pt x="8938" y="1583"/>
                  <a:pt x="8703" y="1957"/>
                  <a:pt x="8594" y="2147"/>
                </a:cubicBezTo>
                <a:cubicBezTo>
                  <a:pt x="7752" y="3662"/>
                  <a:pt x="6142" y="4745"/>
                  <a:pt x="4663" y="5580"/>
                </a:cubicBezTo>
                <a:cubicBezTo>
                  <a:pt x="4070" y="5916"/>
                  <a:pt x="3412" y="6231"/>
                  <a:pt x="2723" y="6260"/>
                </a:cubicBezTo>
                <a:cubicBezTo>
                  <a:pt x="2687" y="6262"/>
                  <a:pt x="2651" y="6263"/>
                  <a:pt x="2614" y="6263"/>
                </a:cubicBezTo>
                <a:cubicBezTo>
                  <a:pt x="2299" y="6263"/>
                  <a:pt x="1961" y="6204"/>
                  <a:pt x="1699" y="6033"/>
                </a:cubicBezTo>
                <a:cubicBezTo>
                  <a:pt x="1655" y="6004"/>
                  <a:pt x="1421" y="5777"/>
                  <a:pt x="1384" y="5624"/>
                </a:cubicBezTo>
                <a:cubicBezTo>
                  <a:pt x="1443" y="5565"/>
                  <a:pt x="1494" y="5506"/>
                  <a:pt x="1552" y="5448"/>
                </a:cubicBezTo>
                <a:cubicBezTo>
                  <a:pt x="1706" y="5375"/>
                  <a:pt x="1809" y="5258"/>
                  <a:pt x="1867" y="5126"/>
                </a:cubicBezTo>
                <a:cubicBezTo>
                  <a:pt x="2980" y="4006"/>
                  <a:pt x="4224" y="3025"/>
                  <a:pt x="5585" y="2220"/>
                </a:cubicBezTo>
                <a:cubicBezTo>
                  <a:pt x="6237" y="1832"/>
                  <a:pt x="6925" y="1444"/>
                  <a:pt x="7679" y="1327"/>
                </a:cubicBezTo>
                <a:cubicBezTo>
                  <a:pt x="7805" y="1305"/>
                  <a:pt x="8016" y="1277"/>
                  <a:pt x="8224" y="1277"/>
                </a:cubicBezTo>
                <a:close/>
                <a:moveTo>
                  <a:pt x="8084" y="0"/>
                </a:moveTo>
                <a:cubicBezTo>
                  <a:pt x="7261" y="0"/>
                  <a:pt x="6467" y="297"/>
                  <a:pt x="5739" y="661"/>
                </a:cubicBezTo>
                <a:cubicBezTo>
                  <a:pt x="3865" y="1605"/>
                  <a:pt x="2145" y="2959"/>
                  <a:pt x="696" y="4482"/>
                </a:cubicBezTo>
                <a:cubicBezTo>
                  <a:pt x="228" y="4848"/>
                  <a:pt x="1" y="5455"/>
                  <a:pt x="176" y="6070"/>
                </a:cubicBezTo>
                <a:cubicBezTo>
                  <a:pt x="432" y="6941"/>
                  <a:pt x="1325" y="7402"/>
                  <a:pt x="2160" y="7519"/>
                </a:cubicBezTo>
                <a:cubicBezTo>
                  <a:pt x="2320" y="7542"/>
                  <a:pt x="2480" y="7552"/>
                  <a:pt x="2638" y="7552"/>
                </a:cubicBezTo>
                <a:cubicBezTo>
                  <a:pt x="4150" y="7552"/>
                  <a:pt x="5564" y="6597"/>
                  <a:pt x="6757" y="5763"/>
                </a:cubicBezTo>
                <a:cubicBezTo>
                  <a:pt x="7591" y="5177"/>
                  <a:pt x="8389" y="4548"/>
                  <a:pt x="9040" y="3757"/>
                </a:cubicBezTo>
                <a:cubicBezTo>
                  <a:pt x="9567" y="3120"/>
                  <a:pt x="10182" y="2257"/>
                  <a:pt x="10109" y="1378"/>
                </a:cubicBezTo>
                <a:cubicBezTo>
                  <a:pt x="10021" y="397"/>
                  <a:pt x="9055" y="39"/>
                  <a:pt x="8198" y="2"/>
                </a:cubicBezTo>
                <a:cubicBezTo>
                  <a:pt x="8160" y="1"/>
                  <a:pt x="8122" y="0"/>
                  <a:pt x="80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8"/>
          <p:cNvGrpSpPr/>
          <p:nvPr/>
        </p:nvGrpSpPr>
        <p:grpSpPr>
          <a:xfrm rot="10133848" flipH="1">
            <a:off x="2798109" y="4573376"/>
            <a:ext cx="440489" cy="404157"/>
            <a:chOff x="4959504" y="431212"/>
            <a:chExt cx="209543" cy="192259"/>
          </a:xfrm>
        </p:grpSpPr>
        <p:sp>
          <p:nvSpPr>
            <p:cNvPr id="559" name="Google Shape;559;p8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8"/>
          <p:cNvGrpSpPr/>
          <p:nvPr/>
        </p:nvGrpSpPr>
        <p:grpSpPr>
          <a:xfrm flipH="1">
            <a:off x="7348825" y="247217"/>
            <a:ext cx="332489" cy="217319"/>
            <a:chOff x="8264512" y="1808204"/>
            <a:chExt cx="332489" cy="217319"/>
          </a:xfrm>
        </p:grpSpPr>
        <p:sp>
          <p:nvSpPr>
            <p:cNvPr id="575" name="Google Shape;575;p8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8"/>
          <p:cNvGrpSpPr/>
          <p:nvPr/>
        </p:nvGrpSpPr>
        <p:grpSpPr>
          <a:xfrm rot="10800000" flipH="1">
            <a:off x="2766162" y="164332"/>
            <a:ext cx="504395" cy="383089"/>
            <a:chOff x="8053419" y="1138177"/>
            <a:chExt cx="504395" cy="383089"/>
          </a:xfrm>
        </p:grpSpPr>
        <p:sp>
          <p:nvSpPr>
            <p:cNvPr id="587" name="Google Shape;587;p8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8"/>
          <p:cNvGrpSpPr/>
          <p:nvPr/>
        </p:nvGrpSpPr>
        <p:grpSpPr>
          <a:xfrm rot="-6887493" flipH="1">
            <a:off x="214096" y="826802"/>
            <a:ext cx="446647" cy="401307"/>
            <a:chOff x="4880520" y="4627406"/>
            <a:chExt cx="446666" cy="401324"/>
          </a:xfrm>
        </p:grpSpPr>
        <p:sp>
          <p:nvSpPr>
            <p:cNvPr id="603" name="Google Shape;603;p8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2201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"/>
          <p:cNvSpPr/>
          <p:nvPr/>
        </p:nvSpPr>
        <p:spPr>
          <a:xfrm>
            <a:off x="-730400" y="3876000"/>
            <a:ext cx="2425873" cy="1558837"/>
          </a:xfrm>
          <a:custGeom>
            <a:avLst/>
            <a:gdLst/>
            <a:ahLst/>
            <a:cxnLst/>
            <a:rect l="l" t="t" r="r" b="b"/>
            <a:pathLst>
              <a:path w="18841" h="12107" extrusionOk="0">
                <a:moveTo>
                  <a:pt x="12849" y="0"/>
                </a:moveTo>
                <a:cubicBezTo>
                  <a:pt x="11078" y="0"/>
                  <a:pt x="9899" y="2866"/>
                  <a:pt x="9279" y="4316"/>
                </a:cubicBezTo>
                <a:lnTo>
                  <a:pt x="9279" y="4316"/>
                </a:lnTo>
                <a:cubicBezTo>
                  <a:pt x="9535" y="3628"/>
                  <a:pt x="9559" y="2524"/>
                  <a:pt x="9633" y="1855"/>
                </a:cubicBezTo>
                <a:cubicBezTo>
                  <a:pt x="9710" y="1190"/>
                  <a:pt x="9646" y="445"/>
                  <a:pt x="8809" y="445"/>
                </a:cubicBezTo>
                <a:cubicBezTo>
                  <a:pt x="8770" y="445"/>
                  <a:pt x="8730" y="446"/>
                  <a:pt x="8689" y="449"/>
                </a:cubicBezTo>
                <a:cubicBezTo>
                  <a:pt x="8169" y="486"/>
                  <a:pt x="7737" y="837"/>
                  <a:pt x="7393" y="1225"/>
                </a:cubicBezTo>
                <a:cubicBezTo>
                  <a:pt x="6339" y="2448"/>
                  <a:pt x="5732" y="4175"/>
                  <a:pt x="5417" y="5749"/>
                </a:cubicBezTo>
                <a:cubicBezTo>
                  <a:pt x="5571" y="4980"/>
                  <a:pt x="5314" y="3011"/>
                  <a:pt x="4297" y="2718"/>
                </a:cubicBezTo>
                <a:cubicBezTo>
                  <a:pt x="4175" y="2682"/>
                  <a:pt x="4055" y="2665"/>
                  <a:pt x="3939" y="2665"/>
                </a:cubicBezTo>
                <a:cubicBezTo>
                  <a:pt x="1942" y="2665"/>
                  <a:pt x="852" y="7754"/>
                  <a:pt x="513" y="8889"/>
                </a:cubicBezTo>
                <a:cubicBezTo>
                  <a:pt x="425" y="9189"/>
                  <a:pt x="0" y="9606"/>
                  <a:pt x="176" y="9855"/>
                </a:cubicBezTo>
                <a:cubicBezTo>
                  <a:pt x="447" y="10235"/>
                  <a:pt x="791" y="10521"/>
                  <a:pt x="1186" y="10740"/>
                </a:cubicBezTo>
                <a:cubicBezTo>
                  <a:pt x="2050" y="11209"/>
                  <a:pt x="3155" y="11355"/>
                  <a:pt x="4165" y="11450"/>
                </a:cubicBezTo>
                <a:cubicBezTo>
                  <a:pt x="6032" y="11619"/>
                  <a:pt x="7905" y="11795"/>
                  <a:pt x="9772" y="11970"/>
                </a:cubicBezTo>
                <a:cubicBezTo>
                  <a:pt x="10512" y="12037"/>
                  <a:pt x="11258" y="12107"/>
                  <a:pt x="12002" y="12107"/>
                </a:cubicBezTo>
                <a:cubicBezTo>
                  <a:pt x="12399" y="12107"/>
                  <a:pt x="12795" y="12087"/>
                  <a:pt x="13190" y="12036"/>
                </a:cubicBezTo>
                <a:cubicBezTo>
                  <a:pt x="14325" y="11890"/>
                  <a:pt x="15459" y="11480"/>
                  <a:pt x="16264" y="10675"/>
                </a:cubicBezTo>
                <a:cubicBezTo>
                  <a:pt x="16901" y="10045"/>
                  <a:pt x="17296" y="9218"/>
                  <a:pt x="17648" y="8406"/>
                </a:cubicBezTo>
                <a:cubicBezTo>
                  <a:pt x="17933" y="7740"/>
                  <a:pt x="18204" y="7073"/>
                  <a:pt x="18445" y="6393"/>
                </a:cubicBezTo>
                <a:cubicBezTo>
                  <a:pt x="18658" y="5800"/>
                  <a:pt x="18841" y="5090"/>
                  <a:pt x="18460" y="4585"/>
                </a:cubicBezTo>
                <a:cubicBezTo>
                  <a:pt x="18214" y="4263"/>
                  <a:pt x="17872" y="4133"/>
                  <a:pt x="17481" y="4133"/>
                </a:cubicBezTo>
                <a:cubicBezTo>
                  <a:pt x="16178" y="4133"/>
                  <a:pt x="14335" y="5584"/>
                  <a:pt x="13704" y="6208"/>
                </a:cubicBezTo>
                <a:lnTo>
                  <a:pt x="13704" y="6208"/>
                </a:lnTo>
                <a:cubicBezTo>
                  <a:pt x="14832" y="5085"/>
                  <a:pt x="15800" y="3854"/>
                  <a:pt x="16586" y="2550"/>
                </a:cubicBezTo>
                <a:cubicBezTo>
                  <a:pt x="16674" y="2396"/>
                  <a:pt x="16762" y="2235"/>
                  <a:pt x="16718" y="2074"/>
                </a:cubicBezTo>
                <a:cubicBezTo>
                  <a:pt x="16661" y="1895"/>
                  <a:pt x="16431" y="1789"/>
                  <a:pt x="16203" y="1789"/>
                </a:cubicBezTo>
                <a:cubicBezTo>
                  <a:pt x="16169" y="1789"/>
                  <a:pt x="16136" y="1791"/>
                  <a:pt x="16103" y="1796"/>
                </a:cubicBezTo>
                <a:cubicBezTo>
                  <a:pt x="15847" y="1825"/>
                  <a:pt x="15620" y="1957"/>
                  <a:pt x="15408" y="2089"/>
                </a:cubicBezTo>
                <a:cubicBezTo>
                  <a:pt x="14025" y="2945"/>
                  <a:pt x="12766" y="3955"/>
                  <a:pt x="11668" y="5075"/>
                </a:cubicBezTo>
                <a:cubicBezTo>
                  <a:pt x="12465" y="4255"/>
                  <a:pt x="15825" y="405"/>
                  <a:pt x="13088" y="17"/>
                </a:cubicBezTo>
                <a:cubicBezTo>
                  <a:pt x="13007" y="6"/>
                  <a:pt x="12927" y="0"/>
                  <a:pt x="12849" y="0"/>
                </a:cubicBezTo>
                <a:close/>
              </a:path>
            </a:pathLst>
          </a:custGeom>
          <a:solidFill>
            <a:srgbClr val="9CDB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9"/>
          <p:cNvSpPr/>
          <p:nvPr/>
        </p:nvSpPr>
        <p:spPr>
          <a:xfrm rot="9899989">
            <a:off x="6887918" y="-1097054"/>
            <a:ext cx="2740331" cy="1925564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9"/>
          <p:cNvSpPr/>
          <p:nvPr/>
        </p:nvSpPr>
        <p:spPr>
          <a:xfrm>
            <a:off x="546450" y="4801375"/>
            <a:ext cx="1435493" cy="728704"/>
          </a:xfrm>
          <a:custGeom>
            <a:avLst/>
            <a:gdLst/>
            <a:ahLst/>
            <a:cxnLst/>
            <a:rect l="l" t="t" r="r" b="b"/>
            <a:pathLst>
              <a:path w="7671" h="3894" extrusionOk="0">
                <a:moveTo>
                  <a:pt x="3658" y="1201"/>
                </a:moveTo>
                <a:cubicBezTo>
                  <a:pt x="4930" y="1201"/>
                  <a:pt x="6119" y="1577"/>
                  <a:pt x="5394" y="2265"/>
                </a:cubicBezTo>
                <a:cubicBezTo>
                  <a:pt x="5108" y="2536"/>
                  <a:pt x="4552" y="2631"/>
                  <a:pt x="4172" y="2726"/>
                </a:cubicBezTo>
                <a:cubicBezTo>
                  <a:pt x="3869" y="2800"/>
                  <a:pt x="3293" y="2914"/>
                  <a:pt x="2740" y="2914"/>
                </a:cubicBezTo>
                <a:cubicBezTo>
                  <a:pt x="2141" y="2914"/>
                  <a:pt x="1569" y="2780"/>
                  <a:pt x="1397" y="2316"/>
                </a:cubicBezTo>
                <a:cubicBezTo>
                  <a:pt x="1120" y="1553"/>
                  <a:pt x="2428" y="1201"/>
                  <a:pt x="3658" y="1201"/>
                </a:cubicBezTo>
                <a:close/>
                <a:moveTo>
                  <a:pt x="3836" y="1"/>
                </a:moveTo>
                <a:cubicBezTo>
                  <a:pt x="2398" y="1"/>
                  <a:pt x="0" y="402"/>
                  <a:pt x="321" y="2221"/>
                </a:cubicBezTo>
                <a:cubicBezTo>
                  <a:pt x="553" y="3517"/>
                  <a:pt x="1854" y="3894"/>
                  <a:pt x="3043" y="3894"/>
                </a:cubicBezTo>
                <a:cubicBezTo>
                  <a:pt x="3359" y="3894"/>
                  <a:pt x="3667" y="3867"/>
                  <a:pt x="3945" y="3824"/>
                </a:cubicBezTo>
                <a:cubicBezTo>
                  <a:pt x="5160" y="3641"/>
                  <a:pt x="7670" y="2726"/>
                  <a:pt x="6602" y="1035"/>
                </a:cubicBezTo>
                <a:cubicBezTo>
                  <a:pt x="6162" y="347"/>
                  <a:pt x="5379" y="113"/>
                  <a:pt x="4530" y="113"/>
                </a:cubicBezTo>
                <a:cubicBezTo>
                  <a:pt x="4442" y="55"/>
                  <a:pt x="4340" y="18"/>
                  <a:pt x="4215" y="11"/>
                </a:cubicBezTo>
                <a:cubicBezTo>
                  <a:pt x="4100" y="4"/>
                  <a:pt x="3972" y="1"/>
                  <a:pt x="3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9"/>
          <p:cNvSpPr/>
          <p:nvPr/>
        </p:nvSpPr>
        <p:spPr>
          <a:xfrm>
            <a:off x="8112175" y="247150"/>
            <a:ext cx="948291" cy="689201"/>
          </a:xfrm>
          <a:custGeom>
            <a:avLst/>
            <a:gdLst/>
            <a:ahLst/>
            <a:cxnLst/>
            <a:rect l="l" t="t" r="r" b="b"/>
            <a:pathLst>
              <a:path w="10380" h="7544" extrusionOk="0">
                <a:moveTo>
                  <a:pt x="7415" y="0"/>
                </a:moveTo>
                <a:cubicBezTo>
                  <a:pt x="5641" y="0"/>
                  <a:pt x="4502" y="3071"/>
                  <a:pt x="4502" y="3071"/>
                </a:cubicBezTo>
                <a:cubicBezTo>
                  <a:pt x="4502" y="3071"/>
                  <a:pt x="3808" y="451"/>
                  <a:pt x="2489" y="451"/>
                </a:cubicBezTo>
                <a:cubicBezTo>
                  <a:pt x="2270" y="451"/>
                  <a:pt x="2033" y="524"/>
                  <a:pt x="1779" y="693"/>
                </a:cubicBezTo>
                <a:cubicBezTo>
                  <a:pt x="1" y="1886"/>
                  <a:pt x="4648" y="7544"/>
                  <a:pt x="4648" y="7544"/>
                </a:cubicBezTo>
                <a:cubicBezTo>
                  <a:pt x="4648" y="7544"/>
                  <a:pt x="10380" y="1271"/>
                  <a:pt x="8176" y="188"/>
                </a:cubicBezTo>
                <a:cubicBezTo>
                  <a:pt x="7912" y="57"/>
                  <a:pt x="7658" y="0"/>
                  <a:pt x="7415" y="0"/>
                </a:cubicBezTo>
                <a:close/>
              </a:path>
            </a:pathLst>
          </a:custGeom>
          <a:solidFill>
            <a:srgbClr val="EB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9"/>
          <p:cNvSpPr txBox="1">
            <a:spLocks noGrp="1"/>
          </p:cNvSpPr>
          <p:nvPr>
            <p:ph type="title"/>
          </p:nvPr>
        </p:nvSpPr>
        <p:spPr>
          <a:xfrm>
            <a:off x="1008525" y="672600"/>
            <a:ext cx="5676900" cy="187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9"/>
          <p:cNvSpPr txBox="1">
            <a:spLocks noGrp="1"/>
          </p:cNvSpPr>
          <p:nvPr>
            <p:ph type="subTitle" idx="1"/>
          </p:nvPr>
        </p:nvSpPr>
        <p:spPr>
          <a:xfrm>
            <a:off x="1008525" y="2494125"/>
            <a:ext cx="5676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25" name="Google Shape;625;p9"/>
          <p:cNvGrpSpPr/>
          <p:nvPr/>
        </p:nvGrpSpPr>
        <p:grpSpPr>
          <a:xfrm rot="10800000">
            <a:off x="430944" y="3373530"/>
            <a:ext cx="440480" cy="404148"/>
            <a:chOff x="4959504" y="431212"/>
            <a:chExt cx="209543" cy="192259"/>
          </a:xfrm>
        </p:grpSpPr>
        <p:sp>
          <p:nvSpPr>
            <p:cNvPr id="626" name="Google Shape;626;p9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9"/>
          <p:cNvGrpSpPr/>
          <p:nvPr/>
        </p:nvGrpSpPr>
        <p:grpSpPr>
          <a:xfrm>
            <a:off x="98462" y="2654717"/>
            <a:ext cx="332489" cy="217319"/>
            <a:chOff x="8264512" y="1808204"/>
            <a:chExt cx="332489" cy="217319"/>
          </a:xfrm>
        </p:grpSpPr>
        <p:sp>
          <p:nvSpPr>
            <p:cNvPr id="642" name="Google Shape;642;p9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9"/>
          <p:cNvGrpSpPr/>
          <p:nvPr/>
        </p:nvGrpSpPr>
        <p:grpSpPr>
          <a:xfrm>
            <a:off x="6685435" y="129688"/>
            <a:ext cx="354442" cy="292678"/>
            <a:chOff x="6253660" y="120163"/>
            <a:chExt cx="354442" cy="292678"/>
          </a:xfrm>
        </p:grpSpPr>
        <p:sp>
          <p:nvSpPr>
            <p:cNvPr id="654" name="Google Shape;654;p9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9"/>
          <p:cNvGrpSpPr/>
          <p:nvPr/>
        </p:nvGrpSpPr>
        <p:grpSpPr>
          <a:xfrm rot="10800000">
            <a:off x="8735568" y="1321782"/>
            <a:ext cx="504395" cy="383089"/>
            <a:chOff x="8053419" y="1138177"/>
            <a:chExt cx="504395" cy="383089"/>
          </a:xfrm>
        </p:grpSpPr>
        <p:sp>
          <p:nvSpPr>
            <p:cNvPr id="666" name="Google Shape;666;p9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9"/>
          <p:cNvGrpSpPr/>
          <p:nvPr/>
        </p:nvGrpSpPr>
        <p:grpSpPr>
          <a:xfrm rot="5050112">
            <a:off x="2247701" y="4494807"/>
            <a:ext cx="446655" cy="401314"/>
            <a:chOff x="4625558" y="-87319"/>
            <a:chExt cx="446666" cy="401324"/>
          </a:xfrm>
        </p:grpSpPr>
        <p:sp>
          <p:nvSpPr>
            <p:cNvPr id="682" name="Google Shape;682;p9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 rot="53098">
              <a:off x="4968322" y="-2808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 rot="53098">
              <a:off x="4774738" y="362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 rot="53098">
              <a:off x="4893328" y="714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9"/>
          <p:cNvGrpSpPr/>
          <p:nvPr/>
        </p:nvGrpSpPr>
        <p:grpSpPr>
          <a:xfrm rot="6887493">
            <a:off x="7661557" y="568627"/>
            <a:ext cx="446647" cy="401307"/>
            <a:chOff x="4880520" y="4627406"/>
            <a:chExt cx="446666" cy="401324"/>
          </a:xfrm>
        </p:grpSpPr>
        <p:sp>
          <p:nvSpPr>
            <p:cNvPr id="698" name="Google Shape;698;p9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7774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10"/>
          <p:cNvSpPr/>
          <p:nvPr/>
        </p:nvSpPr>
        <p:spPr>
          <a:xfrm rot="9745140">
            <a:off x="7221323" y="-813804"/>
            <a:ext cx="2740306" cy="1925547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0"/>
          <p:cNvSpPr/>
          <p:nvPr/>
        </p:nvSpPr>
        <p:spPr>
          <a:xfrm rot="-3538981">
            <a:off x="-631980" y="-745544"/>
            <a:ext cx="2414470" cy="1696589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7" name="Google Shape;717;p10"/>
          <p:cNvGrpSpPr/>
          <p:nvPr/>
        </p:nvGrpSpPr>
        <p:grpSpPr>
          <a:xfrm rot="-218431">
            <a:off x="4171139" y="4857815"/>
            <a:ext cx="801717" cy="393074"/>
            <a:chOff x="1358875" y="796950"/>
            <a:chExt cx="261325" cy="128125"/>
          </a:xfrm>
        </p:grpSpPr>
        <p:sp>
          <p:nvSpPr>
            <p:cNvPr id="718" name="Google Shape;718;p10"/>
            <p:cNvSpPr/>
            <p:nvPr/>
          </p:nvSpPr>
          <p:spPr>
            <a:xfrm>
              <a:off x="1411375" y="859750"/>
              <a:ext cx="139275" cy="65325"/>
            </a:xfrm>
            <a:custGeom>
              <a:avLst/>
              <a:gdLst/>
              <a:ahLst/>
              <a:cxnLst/>
              <a:rect l="l" t="t" r="r" b="b"/>
              <a:pathLst>
                <a:path w="5571" h="2613" extrusionOk="0">
                  <a:moveTo>
                    <a:pt x="2715" y="0"/>
                  </a:moveTo>
                  <a:cubicBezTo>
                    <a:pt x="1586" y="0"/>
                    <a:pt x="528" y="1132"/>
                    <a:pt x="1" y="2612"/>
                  </a:cubicBezTo>
                  <a:cubicBezTo>
                    <a:pt x="1853" y="2539"/>
                    <a:pt x="3712" y="2495"/>
                    <a:pt x="5571" y="2473"/>
                  </a:cubicBezTo>
                  <a:cubicBezTo>
                    <a:pt x="5505" y="2356"/>
                    <a:pt x="5439" y="2246"/>
                    <a:pt x="5366" y="2137"/>
                  </a:cubicBezTo>
                  <a:cubicBezTo>
                    <a:pt x="4839" y="1302"/>
                    <a:pt x="4224" y="534"/>
                    <a:pt x="3470" y="175"/>
                  </a:cubicBezTo>
                  <a:cubicBezTo>
                    <a:pt x="3218" y="56"/>
                    <a:pt x="2965" y="0"/>
                    <a:pt x="2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0"/>
            <p:cNvSpPr/>
            <p:nvPr/>
          </p:nvSpPr>
          <p:spPr>
            <a:xfrm>
              <a:off x="1358875" y="796950"/>
              <a:ext cx="261325" cy="127200"/>
            </a:xfrm>
            <a:custGeom>
              <a:avLst/>
              <a:gdLst/>
              <a:ahLst/>
              <a:cxnLst/>
              <a:rect l="l" t="t" r="r" b="b"/>
              <a:pathLst>
                <a:path w="10453" h="5088" extrusionOk="0">
                  <a:moveTo>
                    <a:pt x="4906" y="1"/>
                  </a:moveTo>
                  <a:cubicBezTo>
                    <a:pt x="4013" y="1"/>
                    <a:pt x="3111" y="312"/>
                    <a:pt x="2269" y="1011"/>
                  </a:cubicBezTo>
                  <a:cubicBezTo>
                    <a:pt x="1252" y="1853"/>
                    <a:pt x="447" y="3207"/>
                    <a:pt x="29" y="4751"/>
                  </a:cubicBezTo>
                  <a:cubicBezTo>
                    <a:pt x="22" y="4788"/>
                    <a:pt x="15" y="4824"/>
                    <a:pt x="0" y="4861"/>
                  </a:cubicBezTo>
                  <a:cubicBezTo>
                    <a:pt x="139" y="4876"/>
                    <a:pt x="271" y="4890"/>
                    <a:pt x="410" y="4905"/>
                  </a:cubicBezTo>
                  <a:cubicBezTo>
                    <a:pt x="747" y="4949"/>
                    <a:pt x="1083" y="4993"/>
                    <a:pt x="1420" y="5037"/>
                  </a:cubicBezTo>
                  <a:cubicBezTo>
                    <a:pt x="1713" y="4319"/>
                    <a:pt x="1940" y="3499"/>
                    <a:pt x="2167" y="3141"/>
                  </a:cubicBezTo>
                  <a:cubicBezTo>
                    <a:pt x="2694" y="2306"/>
                    <a:pt x="3426" y="1721"/>
                    <a:pt x="4194" y="1567"/>
                  </a:cubicBezTo>
                  <a:cubicBezTo>
                    <a:pt x="4343" y="1538"/>
                    <a:pt x="4491" y="1524"/>
                    <a:pt x="4639" y="1524"/>
                  </a:cubicBezTo>
                  <a:cubicBezTo>
                    <a:pt x="5530" y="1524"/>
                    <a:pt x="6389" y="2032"/>
                    <a:pt x="7093" y="2760"/>
                  </a:cubicBezTo>
                  <a:cubicBezTo>
                    <a:pt x="7210" y="2885"/>
                    <a:pt x="7327" y="3009"/>
                    <a:pt x="7437" y="3141"/>
                  </a:cubicBezTo>
                  <a:cubicBezTo>
                    <a:pt x="7913" y="3712"/>
                    <a:pt x="8337" y="4378"/>
                    <a:pt x="8740" y="5066"/>
                  </a:cubicBezTo>
                  <a:cubicBezTo>
                    <a:pt x="9311" y="5073"/>
                    <a:pt x="9881" y="5073"/>
                    <a:pt x="10452" y="5088"/>
                  </a:cubicBezTo>
                  <a:cubicBezTo>
                    <a:pt x="10408" y="4919"/>
                    <a:pt x="10350" y="4751"/>
                    <a:pt x="10284" y="4583"/>
                  </a:cubicBezTo>
                  <a:cubicBezTo>
                    <a:pt x="9267" y="1913"/>
                    <a:pt x="7117" y="1"/>
                    <a:pt x="4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0" name="Google Shape;720;p10"/>
          <p:cNvSpPr/>
          <p:nvPr/>
        </p:nvSpPr>
        <p:spPr>
          <a:xfrm rot="-8100000">
            <a:off x="6879658" y="-149044"/>
            <a:ext cx="932281" cy="858668"/>
          </a:xfrm>
          <a:custGeom>
            <a:avLst/>
            <a:gdLst/>
            <a:ahLst/>
            <a:cxnLst/>
            <a:rect l="l" t="t" r="r" b="b"/>
            <a:pathLst>
              <a:path w="10043" h="9250" extrusionOk="0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" name="Google Shape;721;p10"/>
          <p:cNvGrpSpPr/>
          <p:nvPr/>
        </p:nvGrpSpPr>
        <p:grpSpPr>
          <a:xfrm rot="10800000">
            <a:off x="492994" y="1480630"/>
            <a:ext cx="440480" cy="404148"/>
            <a:chOff x="4959504" y="431212"/>
            <a:chExt cx="209543" cy="192259"/>
          </a:xfrm>
        </p:grpSpPr>
        <p:sp>
          <p:nvSpPr>
            <p:cNvPr id="722" name="Google Shape;722;p10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0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0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0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10"/>
          <p:cNvGrpSpPr/>
          <p:nvPr/>
        </p:nvGrpSpPr>
        <p:grpSpPr>
          <a:xfrm>
            <a:off x="322387" y="430842"/>
            <a:ext cx="332489" cy="217319"/>
            <a:chOff x="8264512" y="1808204"/>
            <a:chExt cx="332489" cy="217319"/>
          </a:xfrm>
        </p:grpSpPr>
        <p:sp>
          <p:nvSpPr>
            <p:cNvPr id="738" name="Google Shape;738;p10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0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0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0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0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10"/>
          <p:cNvGrpSpPr/>
          <p:nvPr/>
        </p:nvGrpSpPr>
        <p:grpSpPr>
          <a:xfrm rot="10800000">
            <a:off x="8504393" y="714957"/>
            <a:ext cx="504395" cy="383089"/>
            <a:chOff x="8053419" y="1138177"/>
            <a:chExt cx="504395" cy="383089"/>
          </a:xfrm>
        </p:grpSpPr>
        <p:sp>
          <p:nvSpPr>
            <p:cNvPr id="750" name="Google Shape;750;p10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0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0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0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0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0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0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0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0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0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0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0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0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0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0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10"/>
          <p:cNvGrpSpPr/>
          <p:nvPr/>
        </p:nvGrpSpPr>
        <p:grpSpPr>
          <a:xfrm rot="5050112">
            <a:off x="1185751" y="225432"/>
            <a:ext cx="446655" cy="401314"/>
            <a:chOff x="4625558" y="-87319"/>
            <a:chExt cx="446666" cy="401324"/>
          </a:xfrm>
        </p:grpSpPr>
        <p:sp>
          <p:nvSpPr>
            <p:cNvPr id="766" name="Google Shape;766;p10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0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0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0"/>
            <p:cNvSpPr/>
            <p:nvPr/>
          </p:nvSpPr>
          <p:spPr>
            <a:xfrm rot="53098">
              <a:off x="4968322" y="-2808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0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0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0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0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0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0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0"/>
            <p:cNvSpPr/>
            <p:nvPr/>
          </p:nvSpPr>
          <p:spPr>
            <a:xfrm rot="53098">
              <a:off x="4774738" y="362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0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0"/>
            <p:cNvSpPr/>
            <p:nvPr/>
          </p:nvSpPr>
          <p:spPr>
            <a:xfrm rot="53098">
              <a:off x="4893328" y="714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0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0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10"/>
          <p:cNvGrpSpPr/>
          <p:nvPr/>
        </p:nvGrpSpPr>
        <p:grpSpPr>
          <a:xfrm rot="6887493">
            <a:off x="7931657" y="308552"/>
            <a:ext cx="446647" cy="401307"/>
            <a:chOff x="4880520" y="4627406"/>
            <a:chExt cx="446666" cy="401324"/>
          </a:xfrm>
        </p:grpSpPr>
        <p:sp>
          <p:nvSpPr>
            <p:cNvPr id="782" name="Google Shape;782;p10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0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0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0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0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0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0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0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0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0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0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0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0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0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0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10"/>
          <p:cNvGrpSpPr/>
          <p:nvPr/>
        </p:nvGrpSpPr>
        <p:grpSpPr>
          <a:xfrm rot="-2700000">
            <a:off x="8504344" y="1574037"/>
            <a:ext cx="332485" cy="217317"/>
            <a:chOff x="8264512" y="1808204"/>
            <a:chExt cx="332489" cy="217319"/>
          </a:xfrm>
        </p:grpSpPr>
        <p:sp>
          <p:nvSpPr>
            <p:cNvPr id="798" name="Google Shape;798;p10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0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0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0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0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0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0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0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0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0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88660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1"/>
          <p:cNvSpPr txBox="1">
            <a:spLocks noGrp="1"/>
          </p:cNvSpPr>
          <p:nvPr>
            <p:ph type="title" hasCustomPrompt="1"/>
          </p:nvPr>
        </p:nvSpPr>
        <p:spPr>
          <a:xfrm>
            <a:off x="1698150" y="1467575"/>
            <a:ext cx="57477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5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11" name="Google Shape;811;p11"/>
          <p:cNvSpPr txBox="1">
            <a:spLocks noGrp="1"/>
          </p:cNvSpPr>
          <p:nvPr>
            <p:ph type="subTitle" idx="1"/>
          </p:nvPr>
        </p:nvSpPr>
        <p:spPr>
          <a:xfrm>
            <a:off x="1698150" y="2528378"/>
            <a:ext cx="57477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2" name="Google Shape;812;p11"/>
          <p:cNvSpPr/>
          <p:nvPr/>
        </p:nvSpPr>
        <p:spPr>
          <a:xfrm rot="-10346685">
            <a:off x="6232317" y="-864624"/>
            <a:ext cx="4161006" cy="2113476"/>
          </a:xfrm>
          <a:custGeom>
            <a:avLst/>
            <a:gdLst/>
            <a:ahLst/>
            <a:cxnLst/>
            <a:rect l="l" t="t" r="r" b="b"/>
            <a:pathLst>
              <a:path w="28161" h="12500" extrusionOk="0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1"/>
          <p:cNvSpPr/>
          <p:nvPr/>
        </p:nvSpPr>
        <p:spPr>
          <a:xfrm rot="9665551">
            <a:off x="-1106925" y="-806973"/>
            <a:ext cx="3724115" cy="2134395"/>
          </a:xfrm>
          <a:custGeom>
            <a:avLst/>
            <a:gdLst/>
            <a:ahLst/>
            <a:cxnLst/>
            <a:rect l="l" t="t" r="r" b="b"/>
            <a:pathLst>
              <a:path w="18841" h="12107" extrusionOk="0">
                <a:moveTo>
                  <a:pt x="12849" y="0"/>
                </a:moveTo>
                <a:cubicBezTo>
                  <a:pt x="11078" y="0"/>
                  <a:pt x="9899" y="2866"/>
                  <a:pt x="9279" y="4316"/>
                </a:cubicBezTo>
                <a:lnTo>
                  <a:pt x="9279" y="4316"/>
                </a:lnTo>
                <a:cubicBezTo>
                  <a:pt x="9535" y="3628"/>
                  <a:pt x="9559" y="2524"/>
                  <a:pt x="9633" y="1855"/>
                </a:cubicBezTo>
                <a:cubicBezTo>
                  <a:pt x="9710" y="1190"/>
                  <a:pt x="9646" y="445"/>
                  <a:pt x="8809" y="445"/>
                </a:cubicBezTo>
                <a:cubicBezTo>
                  <a:pt x="8770" y="445"/>
                  <a:pt x="8730" y="446"/>
                  <a:pt x="8689" y="449"/>
                </a:cubicBezTo>
                <a:cubicBezTo>
                  <a:pt x="8169" y="486"/>
                  <a:pt x="7737" y="837"/>
                  <a:pt x="7393" y="1225"/>
                </a:cubicBezTo>
                <a:cubicBezTo>
                  <a:pt x="6339" y="2448"/>
                  <a:pt x="5732" y="4175"/>
                  <a:pt x="5417" y="5749"/>
                </a:cubicBezTo>
                <a:cubicBezTo>
                  <a:pt x="5571" y="4980"/>
                  <a:pt x="5314" y="3011"/>
                  <a:pt x="4297" y="2718"/>
                </a:cubicBezTo>
                <a:cubicBezTo>
                  <a:pt x="4175" y="2682"/>
                  <a:pt x="4055" y="2665"/>
                  <a:pt x="3939" y="2665"/>
                </a:cubicBezTo>
                <a:cubicBezTo>
                  <a:pt x="1942" y="2665"/>
                  <a:pt x="852" y="7754"/>
                  <a:pt x="513" y="8889"/>
                </a:cubicBezTo>
                <a:cubicBezTo>
                  <a:pt x="425" y="9189"/>
                  <a:pt x="0" y="9606"/>
                  <a:pt x="176" y="9855"/>
                </a:cubicBezTo>
                <a:cubicBezTo>
                  <a:pt x="447" y="10235"/>
                  <a:pt x="791" y="10521"/>
                  <a:pt x="1186" y="10740"/>
                </a:cubicBezTo>
                <a:cubicBezTo>
                  <a:pt x="2050" y="11209"/>
                  <a:pt x="3155" y="11355"/>
                  <a:pt x="4165" y="11450"/>
                </a:cubicBezTo>
                <a:cubicBezTo>
                  <a:pt x="6032" y="11619"/>
                  <a:pt x="7905" y="11795"/>
                  <a:pt x="9772" y="11970"/>
                </a:cubicBezTo>
                <a:cubicBezTo>
                  <a:pt x="10512" y="12037"/>
                  <a:pt x="11258" y="12107"/>
                  <a:pt x="12002" y="12107"/>
                </a:cubicBezTo>
                <a:cubicBezTo>
                  <a:pt x="12399" y="12107"/>
                  <a:pt x="12795" y="12087"/>
                  <a:pt x="13190" y="12036"/>
                </a:cubicBezTo>
                <a:cubicBezTo>
                  <a:pt x="14325" y="11890"/>
                  <a:pt x="15459" y="11480"/>
                  <a:pt x="16264" y="10675"/>
                </a:cubicBezTo>
                <a:cubicBezTo>
                  <a:pt x="16901" y="10045"/>
                  <a:pt x="17296" y="9218"/>
                  <a:pt x="17648" y="8406"/>
                </a:cubicBezTo>
                <a:cubicBezTo>
                  <a:pt x="17933" y="7740"/>
                  <a:pt x="18204" y="7073"/>
                  <a:pt x="18445" y="6393"/>
                </a:cubicBezTo>
                <a:cubicBezTo>
                  <a:pt x="18658" y="5800"/>
                  <a:pt x="18841" y="5090"/>
                  <a:pt x="18460" y="4585"/>
                </a:cubicBezTo>
                <a:cubicBezTo>
                  <a:pt x="18214" y="4263"/>
                  <a:pt x="17872" y="4133"/>
                  <a:pt x="17481" y="4133"/>
                </a:cubicBezTo>
                <a:cubicBezTo>
                  <a:pt x="16178" y="4133"/>
                  <a:pt x="14335" y="5584"/>
                  <a:pt x="13704" y="6208"/>
                </a:cubicBezTo>
                <a:lnTo>
                  <a:pt x="13704" y="6208"/>
                </a:lnTo>
                <a:cubicBezTo>
                  <a:pt x="14832" y="5085"/>
                  <a:pt x="15800" y="3854"/>
                  <a:pt x="16586" y="2550"/>
                </a:cubicBezTo>
                <a:cubicBezTo>
                  <a:pt x="16674" y="2396"/>
                  <a:pt x="16762" y="2235"/>
                  <a:pt x="16718" y="2074"/>
                </a:cubicBezTo>
                <a:cubicBezTo>
                  <a:pt x="16661" y="1895"/>
                  <a:pt x="16431" y="1789"/>
                  <a:pt x="16203" y="1789"/>
                </a:cubicBezTo>
                <a:cubicBezTo>
                  <a:pt x="16169" y="1789"/>
                  <a:pt x="16136" y="1791"/>
                  <a:pt x="16103" y="1796"/>
                </a:cubicBezTo>
                <a:cubicBezTo>
                  <a:pt x="15847" y="1825"/>
                  <a:pt x="15620" y="1957"/>
                  <a:pt x="15408" y="2089"/>
                </a:cubicBezTo>
                <a:cubicBezTo>
                  <a:pt x="14025" y="2945"/>
                  <a:pt x="12766" y="3955"/>
                  <a:pt x="11668" y="5075"/>
                </a:cubicBezTo>
                <a:cubicBezTo>
                  <a:pt x="12465" y="4255"/>
                  <a:pt x="15825" y="405"/>
                  <a:pt x="13088" y="17"/>
                </a:cubicBezTo>
                <a:cubicBezTo>
                  <a:pt x="13007" y="6"/>
                  <a:pt x="12927" y="0"/>
                  <a:pt x="128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4" name="Google Shape;814;p11"/>
          <p:cNvGrpSpPr/>
          <p:nvPr/>
        </p:nvGrpSpPr>
        <p:grpSpPr>
          <a:xfrm rot="-10564439">
            <a:off x="5611787" y="-149567"/>
            <a:ext cx="1187766" cy="582349"/>
            <a:chOff x="1358875" y="796950"/>
            <a:chExt cx="261325" cy="128125"/>
          </a:xfrm>
        </p:grpSpPr>
        <p:sp>
          <p:nvSpPr>
            <p:cNvPr id="815" name="Google Shape;815;p11"/>
            <p:cNvSpPr/>
            <p:nvPr/>
          </p:nvSpPr>
          <p:spPr>
            <a:xfrm>
              <a:off x="1411375" y="859750"/>
              <a:ext cx="139275" cy="65325"/>
            </a:xfrm>
            <a:custGeom>
              <a:avLst/>
              <a:gdLst/>
              <a:ahLst/>
              <a:cxnLst/>
              <a:rect l="l" t="t" r="r" b="b"/>
              <a:pathLst>
                <a:path w="5571" h="2613" extrusionOk="0">
                  <a:moveTo>
                    <a:pt x="2715" y="0"/>
                  </a:moveTo>
                  <a:cubicBezTo>
                    <a:pt x="1586" y="0"/>
                    <a:pt x="528" y="1132"/>
                    <a:pt x="1" y="2612"/>
                  </a:cubicBezTo>
                  <a:cubicBezTo>
                    <a:pt x="1853" y="2539"/>
                    <a:pt x="3712" y="2495"/>
                    <a:pt x="5571" y="2473"/>
                  </a:cubicBezTo>
                  <a:cubicBezTo>
                    <a:pt x="5505" y="2356"/>
                    <a:pt x="5439" y="2246"/>
                    <a:pt x="5366" y="2137"/>
                  </a:cubicBezTo>
                  <a:cubicBezTo>
                    <a:pt x="4839" y="1302"/>
                    <a:pt x="4224" y="534"/>
                    <a:pt x="3470" y="175"/>
                  </a:cubicBezTo>
                  <a:cubicBezTo>
                    <a:pt x="3218" y="56"/>
                    <a:pt x="2965" y="0"/>
                    <a:pt x="2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1358875" y="796950"/>
              <a:ext cx="261325" cy="127200"/>
            </a:xfrm>
            <a:custGeom>
              <a:avLst/>
              <a:gdLst/>
              <a:ahLst/>
              <a:cxnLst/>
              <a:rect l="l" t="t" r="r" b="b"/>
              <a:pathLst>
                <a:path w="10453" h="5088" extrusionOk="0">
                  <a:moveTo>
                    <a:pt x="4906" y="1"/>
                  </a:moveTo>
                  <a:cubicBezTo>
                    <a:pt x="4013" y="1"/>
                    <a:pt x="3111" y="312"/>
                    <a:pt x="2269" y="1011"/>
                  </a:cubicBezTo>
                  <a:cubicBezTo>
                    <a:pt x="1252" y="1853"/>
                    <a:pt x="447" y="3207"/>
                    <a:pt x="29" y="4751"/>
                  </a:cubicBezTo>
                  <a:cubicBezTo>
                    <a:pt x="22" y="4788"/>
                    <a:pt x="15" y="4824"/>
                    <a:pt x="0" y="4861"/>
                  </a:cubicBezTo>
                  <a:cubicBezTo>
                    <a:pt x="139" y="4876"/>
                    <a:pt x="271" y="4890"/>
                    <a:pt x="410" y="4905"/>
                  </a:cubicBezTo>
                  <a:cubicBezTo>
                    <a:pt x="747" y="4949"/>
                    <a:pt x="1083" y="4993"/>
                    <a:pt x="1420" y="5037"/>
                  </a:cubicBezTo>
                  <a:cubicBezTo>
                    <a:pt x="1713" y="4319"/>
                    <a:pt x="1940" y="3499"/>
                    <a:pt x="2167" y="3141"/>
                  </a:cubicBezTo>
                  <a:cubicBezTo>
                    <a:pt x="2694" y="2306"/>
                    <a:pt x="3426" y="1721"/>
                    <a:pt x="4194" y="1567"/>
                  </a:cubicBezTo>
                  <a:cubicBezTo>
                    <a:pt x="4343" y="1538"/>
                    <a:pt x="4491" y="1524"/>
                    <a:pt x="4639" y="1524"/>
                  </a:cubicBezTo>
                  <a:cubicBezTo>
                    <a:pt x="5530" y="1524"/>
                    <a:pt x="6389" y="2032"/>
                    <a:pt x="7093" y="2760"/>
                  </a:cubicBezTo>
                  <a:cubicBezTo>
                    <a:pt x="7210" y="2885"/>
                    <a:pt x="7327" y="3009"/>
                    <a:pt x="7437" y="3141"/>
                  </a:cubicBezTo>
                  <a:cubicBezTo>
                    <a:pt x="7913" y="3712"/>
                    <a:pt x="8337" y="4378"/>
                    <a:pt x="8740" y="5066"/>
                  </a:cubicBezTo>
                  <a:cubicBezTo>
                    <a:pt x="9311" y="5073"/>
                    <a:pt x="9881" y="5073"/>
                    <a:pt x="10452" y="5088"/>
                  </a:cubicBezTo>
                  <a:cubicBezTo>
                    <a:pt x="10408" y="4919"/>
                    <a:pt x="10350" y="4751"/>
                    <a:pt x="10284" y="4583"/>
                  </a:cubicBezTo>
                  <a:cubicBezTo>
                    <a:pt x="9267" y="1913"/>
                    <a:pt x="7117" y="1"/>
                    <a:pt x="49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" name="Google Shape;817;p11"/>
          <p:cNvSpPr/>
          <p:nvPr/>
        </p:nvSpPr>
        <p:spPr>
          <a:xfrm rot="1959916">
            <a:off x="457153" y="92924"/>
            <a:ext cx="512161" cy="572690"/>
          </a:xfrm>
          <a:custGeom>
            <a:avLst/>
            <a:gdLst/>
            <a:ahLst/>
            <a:cxnLst/>
            <a:rect l="l" t="t" r="r" b="b"/>
            <a:pathLst>
              <a:path w="6566" h="7342" extrusionOk="0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1"/>
          <p:cNvSpPr/>
          <p:nvPr/>
        </p:nvSpPr>
        <p:spPr>
          <a:xfrm rot="-8999988">
            <a:off x="8113933" y="-156800"/>
            <a:ext cx="932286" cy="858672"/>
          </a:xfrm>
          <a:custGeom>
            <a:avLst/>
            <a:gdLst/>
            <a:ahLst/>
            <a:cxnLst/>
            <a:rect l="l" t="t" r="r" b="b"/>
            <a:pathLst>
              <a:path w="10043" h="9250" extrusionOk="0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9" name="Google Shape;819;p11"/>
          <p:cNvGrpSpPr/>
          <p:nvPr/>
        </p:nvGrpSpPr>
        <p:grpSpPr>
          <a:xfrm rot="10800000">
            <a:off x="2418969" y="135355"/>
            <a:ext cx="440480" cy="404148"/>
            <a:chOff x="4959504" y="431212"/>
            <a:chExt cx="209543" cy="192259"/>
          </a:xfrm>
        </p:grpSpPr>
        <p:sp>
          <p:nvSpPr>
            <p:cNvPr id="820" name="Google Shape;820;p11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11"/>
          <p:cNvGrpSpPr/>
          <p:nvPr/>
        </p:nvGrpSpPr>
        <p:grpSpPr>
          <a:xfrm>
            <a:off x="98462" y="1704867"/>
            <a:ext cx="332489" cy="217319"/>
            <a:chOff x="8264512" y="1808204"/>
            <a:chExt cx="332489" cy="217319"/>
          </a:xfrm>
        </p:grpSpPr>
        <p:sp>
          <p:nvSpPr>
            <p:cNvPr id="836" name="Google Shape;836;p11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11"/>
          <p:cNvGrpSpPr/>
          <p:nvPr/>
        </p:nvGrpSpPr>
        <p:grpSpPr>
          <a:xfrm rot="10800000">
            <a:off x="8430768" y="1513232"/>
            <a:ext cx="504395" cy="383089"/>
            <a:chOff x="8053419" y="1138177"/>
            <a:chExt cx="504395" cy="383089"/>
          </a:xfrm>
        </p:grpSpPr>
        <p:sp>
          <p:nvSpPr>
            <p:cNvPr id="848" name="Google Shape;848;p11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1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1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1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1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1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1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1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1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1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1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1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1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1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1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863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36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3"/>
          <p:cNvSpPr/>
          <p:nvPr/>
        </p:nvSpPr>
        <p:spPr>
          <a:xfrm rot="-5400000" flipH="1">
            <a:off x="7659200" y="3297413"/>
            <a:ext cx="3372306" cy="1842687"/>
          </a:xfrm>
          <a:custGeom>
            <a:avLst/>
            <a:gdLst/>
            <a:ahLst/>
            <a:cxnLst/>
            <a:rect l="l" t="t" r="r" b="b"/>
            <a:pathLst>
              <a:path w="24075" h="13155" extrusionOk="0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3"/>
          <p:cNvSpPr/>
          <p:nvPr/>
        </p:nvSpPr>
        <p:spPr>
          <a:xfrm rot="7200005">
            <a:off x="-884470" y="-423282"/>
            <a:ext cx="2740321" cy="1925557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7" name="Google Shape;867;p13"/>
          <p:cNvGrpSpPr/>
          <p:nvPr/>
        </p:nvGrpSpPr>
        <p:grpSpPr>
          <a:xfrm rot="1045201">
            <a:off x="473136" y="381216"/>
            <a:ext cx="645688" cy="316574"/>
            <a:chOff x="1358875" y="796950"/>
            <a:chExt cx="261325" cy="128125"/>
          </a:xfrm>
        </p:grpSpPr>
        <p:sp>
          <p:nvSpPr>
            <p:cNvPr id="868" name="Google Shape;868;p13"/>
            <p:cNvSpPr/>
            <p:nvPr/>
          </p:nvSpPr>
          <p:spPr>
            <a:xfrm>
              <a:off x="1411375" y="859750"/>
              <a:ext cx="139275" cy="65325"/>
            </a:xfrm>
            <a:custGeom>
              <a:avLst/>
              <a:gdLst/>
              <a:ahLst/>
              <a:cxnLst/>
              <a:rect l="l" t="t" r="r" b="b"/>
              <a:pathLst>
                <a:path w="5571" h="2613" extrusionOk="0">
                  <a:moveTo>
                    <a:pt x="2715" y="0"/>
                  </a:moveTo>
                  <a:cubicBezTo>
                    <a:pt x="1586" y="0"/>
                    <a:pt x="528" y="1132"/>
                    <a:pt x="1" y="2612"/>
                  </a:cubicBezTo>
                  <a:cubicBezTo>
                    <a:pt x="1853" y="2539"/>
                    <a:pt x="3712" y="2495"/>
                    <a:pt x="5571" y="2473"/>
                  </a:cubicBezTo>
                  <a:cubicBezTo>
                    <a:pt x="5505" y="2356"/>
                    <a:pt x="5439" y="2246"/>
                    <a:pt x="5366" y="2137"/>
                  </a:cubicBezTo>
                  <a:cubicBezTo>
                    <a:pt x="4839" y="1302"/>
                    <a:pt x="4224" y="534"/>
                    <a:pt x="3470" y="175"/>
                  </a:cubicBezTo>
                  <a:cubicBezTo>
                    <a:pt x="3218" y="56"/>
                    <a:pt x="2965" y="0"/>
                    <a:pt x="2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1358875" y="796950"/>
              <a:ext cx="261325" cy="127200"/>
            </a:xfrm>
            <a:custGeom>
              <a:avLst/>
              <a:gdLst/>
              <a:ahLst/>
              <a:cxnLst/>
              <a:rect l="l" t="t" r="r" b="b"/>
              <a:pathLst>
                <a:path w="10453" h="5088" extrusionOk="0">
                  <a:moveTo>
                    <a:pt x="4906" y="1"/>
                  </a:moveTo>
                  <a:cubicBezTo>
                    <a:pt x="4013" y="1"/>
                    <a:pt x="3111" y="312"/>
                    <a:pt x="2269" y="1011"/>
                  </a:cubicBezTo>
                  <a:cubicBezTo>
                    <a:pt x="1252" y="1853"/>
                    <a:pt x="447" y="3207"/>
                    <a:pt x="29" y="4751"/>
                  </a:cubicBezTo>
                  <a:cubicBezTo>
                    <a:pt x="22" y="4788"/>
                    <a:pt x="15" y="4824"/>
                    <a:pt x="0" y="4861"/>
                  </a:cubicBezTo>
                  <a:cubicBezTo>
                    <a:pt x="139" y="4876"/>
                    <a:pt x="271" y="4890"/>
                    <a:pt x="410" y="4905"/>
                  </a:cubicBezTo>
                  <a:cubicBezTo>
                    <a:pt x="747" y="4949"/>
                    <a:pt x="1083" y="4993"/>
                    <a:pt x="1420" y="5037"/>
                  </a:cubicBezTo>
                  <a:cubicBezTo>
                    <a:pt x="1713" y="4319"/>
                    <a:pt x="1940" y="3499"/>
                    <a:pt x="2167" y="3141"/>
                  </a:cubicBezTo>
                  <a:cubicBezTo>
                    <a:pt x="2694" y="2306"/>
                    <a:pt x="3426" y="1721"/>
                    <a:pt x="4194" y="1567"/>
                  </a:cubicBezTo>
                  <a:cubicBezTo>
                    <a:pt x="4343" y="1538"/>
                    <a:pt x="4491" y="1524"/>
                    <a:pt x="4639" y="1524"/>
                  </a:cubicBezTo>
                  <a:cubicBezTo>
                    <a:pt x="5530" y="1524"/>
                    <a:pt x="6389" y="2032"/>
                    <a:pt x="7093" y="2760"/>
                  </a:cubicBezTo>
                  <a:cubicBezTo>
                    <a:pt x="7210" y="2885"/>
                    <a:pt x="7327" y="3009"/>
                    <a:pt x="7437" y="3141"/>
                  </a:cubicBezTo>
                  <a:cubicBezTo>
                    <a:pt x="7913" y="3712"/>
                    <a:pt x="8337" y="4378"/>
                    <a:pt x="8740" y="5066"/>
                  </a:cubicBezTo>
                  <a:cubicBezTo>
                    <a:pt x="9311" y="5073"/>
                    <a:pt x="9881" y="5073"/>
                    <a:pt x="10452" y="5088"/>
                  </a:cubicBezTo>
                  <a:cubicBezTo>
                    <a:pt x="10408" y="4919"/>
                    <a:pt x="10350" y="4751"/>
                    <a:pt x="10284" y="4583"/>
                  </a:cubicBezTo>
                  <a:cubicBezTo>
                    <a:pt x="9267" y="1913"/>
                    <a:pt x="7117" y="1"/>
                    <a:pt x="4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" name="Google Shape;87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13"/>
          <p:cNvSpPr txBox="1">
            <a:spLocks noGrp="1"/>
          </p:cNvSpPr>
          <p:nvPr>
            <p:ph type="subTitle" idx="1"/>
          </p:nvPr>
        </p:nvSpPr>
        <p:spPr>
          <a:xfrm>
            <a:off x="701975" y="2270125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3"/>
          <p:cNvSpPr txBox="1">
            <a:spLocks noGrp="1"/>
          </p:cNvSpPr>
          <p:nvPr>
            <p:ph type="subTitle" idx="2"/>
          </p:nvPr>
        </p:nvSpPr>
        <p:spPr>
          <a:xfrm>
            <a:off x="3383247" y="2270125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3"/>
          <p:cNvSpPr txBox="1">
            <a:spLocks noGrp="1"/>
          </p:cNvSpPr>
          <p:nvPr>
            <p:ph type="subTitle" idx="3"/>
          </p:nvPr>
        </p:nvSpPr>
        <p:spPr>
          <a:xfrm>
            <a:off x="701975" y="4055300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13"/>
          <p:cNvSpPr txBox="1">
            <a:spLocks noGrp="1"/>
          </p:cNvSpPr>
          <p:nvPr>
            <p:ph type="subTitle" idx="4"/>
          </p:nvPr>
        </p:nvSpPr>
        <p:spPr>
          <a:xfrm>
            <a:off x="3383247" y="4055300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13"/>
          <p:cNvSpPr txBox="1">
            <a:spLocks noGrp="1"/>
          </p:cNvSpPr>
          <p:nvPr>
            <p:ph type="subTitle" idx="5"/>
          </p:nvPr>
        </p:nvSpPr>
        <p:spPr>
          <a:xfrm>
            <a:off x="6064523" y="2270125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13"/>
          <p:cNvSpPr txBox="1">
            <a:spLocks noGrp="1"/>
          </p:cNvSpPr>
          <p:nvPr>
            <p:ph type="subTitle" idx="6"/>
          </p:nvPr>
        </p:nvSpPr>
        <p:spPr>
          <a:xfrm>
            <a:off x="6064523" y="4055300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13"/>
          <p:cNvSpPr txBox="1">
            <a:spLocks noGrp="1"/>
          </p:cNvSpPr>
          <p:nvPr>
            <p:ph type="title" idx="7" hasCustomPrompt="1"/>
          </p:nvPr>
        </p:nvSpPr>
        <p:spPr>
          <a:xfrm>
            <a:off x="1523375" y="1206674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8" name="Google Shape;878;p13"/>
          <p:cNvSpPr txBox="1">
            <a:spLocks noGrp="1"/>
          </p:cNvSpPr>
          <p:nvPr>
            <p:ph type="title" idx="8" hasCustomPrompt="1"/>
          </p:nvPr>
        </p:nvSpPr>
        <p:spPr>
          <a:xfrm>
            <a:off x="1523375" y="2991068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9" name="Google Shape;879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47" y="1206674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0" name="Google Shape;880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47" y="2991068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1" name="Google Shape;881;p13"/>
          <p:cNvSpPr txBox="1">
            <a:spLocks noGrp="1"/>
          </p:cNvSpPr>
          <p:nvPr>
            <p:ph type="title" idx="14" hasCustomPrompt="1"/>
          </p:nvPr>
        </p:nvSpPr>
        <p:spPr>
          <a:xfrm>
            <a:off x="6885927" y="1206674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2" name="Google Shape;882;p13"/>
          <p:cNvSpPr txBox="1">
            <a:spLocks noGrp="1"/>
          </p:cNvSpPr>
          <p:nvPr>
            <p:ph type="title" idx="15" hasCustomPrompt="1"/>
          </p:nvPr>
        </p:nvSpPr>
        <p:spPr>
          <a:xfrm>
            <a:off x="6885923" y="2991068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3" name="Google Shape;883;p13"/>
          <p:cNvSpPr txBox="1">
            <a:spLocks noGrp="1"/>
          </p:cNvSpPr>
          <p:nvPr>
            <p:ph type="subTitle" idx="16"/>
          </p:nvPr>
        </p:nvSpPr>
        <p:spPr>
          <a:xfrm>
            <a:off x="701975" y="199833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4" name="Google Shape;884;p13"/>
          <p:cNvSpPr txBox="1">
            <a:spLocks noGrp="1"/>
          </p:cNvSpPr>
          <p:nvPr>
            <p:ph type="subTitle" idx="17"/>
          </p:nvPr>
        </p:nvSpPr>
        <p:spPr>
          <a:xfrm>
            <a:off x="3383247" y="199833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5" name="Google Shape;885;p13"/>
          <p:cNvSpPr txBox="1">
            <a:spLocks noGrp="1"/>
          </p:cNvSpPr>
          <p:nvPr>
            <p:ph type="subTitle" idx="18"/>
          </p:nvPr>
        </p:nvSpPr>
        <p:spPr>
          <a:xfrm>
            <a:off x="6064523" y="199833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6" name="Google Shape;886;p13"/>
          <p:cNvSpPr txBox="1">
            <a:spLocks noGrp="1"/>
          </p:cNvSpPr>
          <p:nvPr>
            <p:ph type="subTitle" idx="19"/>
          </p:nvPr>
        </p:nvSpPr>
        <p:spPr>
          <a:xfrm>
            <a:off x="701975" y="378358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7" name="Google Shape;887;p13"/>
          <p:cNvSpPr txBox="1">
            <a:spLocks noGrp="1"/>
          </p:cNvSpPr>
          <p:nvPr>
            <p:ph type="subTitle" idx="20"/>
          </p:nvPr>
        </p:nvSpPr>
        <p:spPr>
          <a:xfrm>
            <a:off x="3383247" y="378358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8" name="Google Shape;888;p13"/>
          <p:cNvSpPr txBox="1">
            <a:spLocks noGrp="1"/>
          </p:cNvSpPr>
          <p:nvPr>
            <p:ph type="subTitle" idx="21"/>
          </p:nvPr>
        </p:nvSpPr>
        <p:spPr>
          <a:xfrm>
            <a:off x="6064523" y="378358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89" name="Google Shape;889;p13"/>
          <p:cNvGrpSpPr/>
          <p:nvPr/>
        </p:nvGrpSpPr>
        <p:grpSpPr>
          <a:xfrm rot="2700000">
            <a:off x="8645470" y="2463085"/>
            <a:ext cx="332485" cy="217317"/>
            <a:chOff x="8264512" y="1808204"/>
            <a:chExt cx="332489" cy="217319"/>
          </a:xfrm>
        </p:grpSpPr>
        <p:sp>
          <p:nvSpPr>
            <p:cNvPr id="890" name="Google Shape;890;p13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13"/>
          <p:cNvGrpSpPr/>
          <p:nvPr/>
        </p:nvGrpSpPr>
        <p:grpSpPr>
          <a:xfrm>
            <a:off x="113309" y="1500432"/>
            <a:ext cx="440480" cy="404148"/>
            <a:chOff x="4959504" y="431212"/>
            <a:chExt cx="209543" cy="192259"/>
          </a:xfrm>
        </p:grpSpPr>
        <p:sp>
          <p:nvSpPr>
            <p:cNvPr id="902" name="Google Shape;902;p13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13"/>
          <p:cNvGrpSpPr/>
          <p:nvPr/>
        </p:nvGrpSpPr>
        <p:grpSpPr>
          <a:xfrm>
            <a:off x="1505819" y="74964"/>
            <a:ext cx="504395" cy="383089"/>
            <a:chOff x="8053419" y="1138177"/>
            <a:chExt cx="504395" cy="383089"/>
          </a:xfrm>
        </p:grpSpPr>
        <p:sp>
          <p:nvSpPr>
            <p:cNvPr id="918" name="Google Shape;918;p13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3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13"/>
          <p:cNvGrpSpPr/>
          <p:nvPr/>
        </p:nvGrpSpPr>
        <p:grpSpPr>
          <a:xfrm rot="1807121">
            <a:off x="7911838" y="4741197"/>
            <a:ext cx="440487" cy="404155"/>
            <a:chOff x="4469746" y="4636407"/>
            <a:chExt cx="440481" cy="404150"/>
          </a:xfrm>
        </p:grpSpPr>
        <p:sp>
          <p:nvSpPr>
            <p:cNvPr id="934" name="Google Shape;934;p13"/>
            <p:cNvSpPr/>
            <p:nvPr/>
          </p:nvSpPr>
          <p:spPr>
            <a:xfrm>
              <a:off x="4780033" y="4636407"/>
              <a:ext cx="130194" cy="120225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4791924" y="4695197"/>
              <a:ext cx="41797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4792764" y="4684208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4807717" y="4720239"/>
              <a:ext cx="33930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4469746" y="4920391"/>
              <a:ext cx="130134" cy="120165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4549255" y="4933423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4577839" y="4943511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4540907" y="4934744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4552798" y="4707868"/>
              <a:ext cx="276121" cy="259727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4608165" y="487451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4615191" y="4761975"/>
              <a:ext cx="70862" cy="70382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4742681" y="4707928"/>
              <a:ext cx="60293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4734334" y="4795364"/>
              <a:ext cx="73024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4560724" y="4901775"/>
              <a:ext cx="62455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4757634" y="4708349"/>
              <a:ext cx="62455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195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Скругленный прямоугольник 85"/>
          <p:cNvSpPr/>
          <p:nvPr userDrawn="1"/>
        </p:nvSpPr>
        <p:spPr>
          <a:xfrm>
            <a:off x="5969789" y="1017725"/>
            <a:ext cx="2629780" cy="3579740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 userDrawn="1"/>
        </p:nvSpPr>
        <p:spPr>
          <a:xfrm>
            <a:off x="3257107" y="1019540"/>
            <a:ext cx="2629780" cy="3579740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 userDrawn="1"/>
        </p:nvSpPr>
        <p:spPr>
          <a:xfrm>
            <a:off x="551833" y="1017725"/>
            <a:ext cx="2629780" cy="3579740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2" name="Google Shape;1522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Nunito ExtraBold" pitchFamily="2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523" name="Google Shape;1523;p20"/>
          <p:cNvSpPr txBox="1">
            <a:spLocks noGrp="1"/>
          </p:cNvSpPr>
          <p:nvPr>
            <p:ph type="subTitle" idx="1"/>
          </p:nvPr>
        </p:nvSpPr>
        <p:spPr>
          <a:xfrm>
            <a:off x="724144" y="1811513"/>
            <a:ext cx="24591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524" name="Google Shape;1524;p20"/>
          <p:cNvSpPr txBox="1">
            <a:spLocks noGrp="1"/>
          </p:cNvSpPr>
          <p:nvPr>
            <p:ph type="subTitle" idx="2"/>
          </p:nvPr>
        </p:nvSpPr>
        <p:spPr>
          <a:xfrm>
            <a:off x="3343876" y="1811513"/>
            <a:ext cx="24591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525" name="Google Shape;1525;p20"/>
          <p:cNvSpPr txBox="1">
            <a:spLocks noGrp="1"/>
          </p:cNvSpPr>
          <p:nvPr>
            <p:ph type="subTitle" idx="3"/>
          </p:nvPr>
        </p:nvSpPr>
        <p:spPr>
          <a:xfrm>
            <a:off x="5963607" y="1811513"/>
            <a:ext cx="24540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526" name="Google Shape;1526;p20"/>
          <p:cNvSpPr txBox="1">
            <a:spLocks noGrp="1"/>
          </p:cNvSpPr>
          <p:nvPr>
            <p:ph type="subTitle" idx="4"/>
          </p:nvPr>
        </p:nvSpPr>
        <p:spPr>
          <a:xfrm>
            <a:off x="724019" y="3207825"/>
            <a:ext cx="24591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527" name="Google Shape;1527;p20"/>
          <p:cNvSpPr txBox="1">
            <a:spLocks noGrp="1"/>
          </p:cNvSpPr>
          <p:nvPr>
            <p:ph type="subTitle" idx="5"/>
          </p:nvPr>
        </p:nvSpPr>
        <p:spPr>
          <a:xfrm>
            <a:off x="3341346" y="3207825"/>
            <a:ext cx="24591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528" name="Google Shape;1528;p20"/>
          <p:cNvSpPr txBox="1">
            <a:spLocks noGrp="1"/>
          </p:cNvSpPr>
          <p:nvPr>
            <p:ph type="subTitle" idx="6"/>
          </p:nvPr>
        </p:nvSpPr>
        <p:spPr>
          <a:xfrm>
            <a:off x="5963482" y="3207825"/>
            <a:ext cx="24540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1529" name="Google Shape;1529;p20"/>
          <p:cNvSpPr txBox="1">
            <a:spLocks noGrp="1"/>
          </p:cNvSpPr>
          <p:nvPr>
            <p:ph type="subTitle" idx="7"/>
          </p:nvPr>
        </p:nvSpPr>
        <p:spPr>
          <a:xfrm>
            <a:off x="718876" y="1581475"/>
            <a:ext cx="24591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500">
                <a:latin typeface="Nunito ExtraBold" pitchFamily="2" charset="-52"/>
                <a:ea typeface="Nunito ExtraBold" pitchFamily="2" charset="-52"/>
                <a:cs typeface="Nunito ExtraBold" pitchFamily="2" charset="-52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1530" name="Google Shape;1530;p20"/>
          <p:cNvSpPr txBox="1">
            <a:spLocks noGrp="1"/>
          </p:cNvSpPr>
          <p:nvPr>
            <p:ph type="subTitle" idx="8"/>
          </p:nvPr>
        </p:nvSpPr>
        <p:spPr>
          <a:xfrm>
            <a:off x="3343754" y="1581475"/>
            <a:ext cx="24591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500">
                <a:latin typeface="Nunito ExtraBold" pitchFamily="2" charset="-52"/>
                <a:ea typeface="Nunito ExtraBold" pitchFamily="2" charset="-52"/>
                <a:cs typeface="Nunito ExtraBold" pitchFamily="2" charset="-52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1531" name="Google Shape;1531;p20"/>
          <p:cNvSpPr txBox="1">
            <a:spLocks noGrp="1"/>
          </p:cNvSpPr>
          <p:nvPr>
            <p:ph type="subTitle" idx="9"/>
          </p:nvPr>
        </p:nvSpPr>
        <p:spPr>
          <a:xfrm>
            <a:off x="5968633" y="1581475"/>
            <a:ext cx="2454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500">
                <a:latin typeface="Nunito ExtraBold" pitchFamily="2" charset="-52"/>
                <a:ea typeface="Nunito ExtraBold" pitchFamily="2" charset="-52"/>
                <a:cs typeface="Nunito ExtraBold" pitchFamily="2" charset="-52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1532" name="Google Shape;1532;p20"/>
          <p:cNvSpPr txBox="1">
            <a:spLocks noGrp="1"/>
          </p:cNvSpPr>
          <p:nvPr>
            <p:ph type="subTitle" idx="13"/>
          </p:nvPr>
        </p:nvSpPr>
        <p:spPr>
          <a:xfrm>
            <a:off x="719220" y="2973275"/>
            <a:ext cx="24591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500">
                <a:latin typeface="Nunito ExtraBold" pitchFamily="2" charset="-52"/>
                <a:ea typeface="Nunito ExtraBold" pitchFamily="2" charset="-52"/>
                <a:cs typeface="Nunito ExtraBold" pitchFamily="2" charset="-52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1533" name="Google Shape;1533;p20"/>
          <p:cNvSpPr txBox="1">
            <a:spLocks noGrp="1"/>
          </p:cNvSpPr>
          <p:nvPr>
            <p:ph type="subTitle" idx="14"/>
          </p:nvPr>
        </p:nvSpPr>
        <p:spPr>
          <a:xfrm>
            <a:off x="3342622" y="2973275"/>
            <a:ext cx="24591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500">
                <a:latin typeface="Nunito ExtraBold" pitchFamily="2" charset="-52"/>
                <a:ea typeface="Nunito ExtraBold" pitchFamily="2" charset="-52"/>
                <a:cs typeface="Nunito ExtraBold" pitchFamily="2" charset="-52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1534" name="Google Shape;1534;p20"/>
          <p:cNvSpPr txBox="1">
            <a:spLocks noGrp="1"/>
          </p:cNvSpPr>
          <p:nvPr>
            <p:ph type="subTitle" idx="15"/>
          </p:nvPr>
        </p:nvSpPr>
        <p:spPr>
          <a:xfrm>
            <a:off x="5966024" y="2973275"/>
            <a:ext cx="24591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500">
                <a:latin typeface="Nunito ExtraBold" pitchFamily="2" charset="-52"/>
                <a:ea typeface="Nunito ExtraBold" pitchFamily="2" charset="-52"/>
                <a:cs typeface="Nunito ExtraBold" pitchFamily="2" charset="-52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grpSp>
        <p:nvGrpSpPr>
          <p:cNvPr id="1535" name="Google Shape;1535;p20"/>
          <p:cNvGrpSpPr/>
          <p:nvPr/>
        </p:nvGrpSpPr>
        <p:grpSpPr>
          <a:xfrm flipH="1">
            <a:off x="6649723" y="-2362900"/>
            <a:ext cx="3557591" cy="3690720"/>
            <a:chOff x="-1065575" y="-2362900"/>
            <a:chExt cx="3557591" cy="3690720"/>
          </a:xfrm>
          <a:solidFill>
            <a:srgbClr val="02FF30"/>
          </a:solidFill>
        </p:grpSpPr>
        <p:sp>
          <p:nvSpPr>
            <p:cNvPr id="1536" name="Google Shape;1536;p20"/>
            <p:cNvSpPr/>
            <p:nvPr/>
          </p:nvSpPr>
          <p:spPr>
            <a:xfrm rot="10800000" flipH="1">
              <a:off x="-1065575" y="-2362900"/>
              <a:ext cx="3557591" cy="3306793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7" name="Google Shape;1537;p20"/>
            <p:cNvGrpSpPr/>
            <p:nvPr/>
          </p:nvGrpSpPr>
          <p:grpSpPr>
            <a:xfrm rot="-9156199">
              <a:off x="122310" y="734144"/>
              <a:ext cx="605377" cy="481386"/>
              <a:chOff x="7917675" y="-1178675"/>
              <a:chExt cx="547275" cy="435150"/>
            </a:xfrm>
            <a:grpFill/>
          </p:grpSpPr>
          <p:sp>
            <p:nvSpPr>
              <p:cNvPr id="1538" name="Google Shape;1538;p20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0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0" name="Google Shape;1540;p20"/>
          <p:cNvGrpSpPr/>
          <p:nvPr/>
        </p:nvGrpSpPr>
        <p:grpSpPr>
          <a:xfrm rot="-900324">
            <a:off x="8374172" y="3898720"/>
            <a:ext cx="853066" cy="1154013"/>
            <a:chOff x="5397610" y="-1456555"/>
            <a:chExt cx="1437003" cy="1943953"/>
          </a:xfrm>
        </p:grpSpPr>
        <p:sp>
          <p:nvSpPr>
            <p:cNvPr id="1541" name="Google Shape;1541;p20"/>
            <p:cNvSpPr/>
            <p:nvPr/>
          </p:nvSpPr>
          <p:spPr>
            <a:xfrm rot="1963607">
              <a:off x="5670581" y="-924009"/>
              <a:ext cx="891061" cy="1271455"/>
            </a:xfrm>
            <a:custGeom>
              <a:avLst/>
              <a:gdLst/>
              <a:ahLst/>
              <a:cxnLst/>
              <a:rect l="l" t="t" r="r" b="b"/>
              <a:pathLst>
                <a:path w="24275" h="34638" extrusionOk="0">
                  <a:moveTo>
                    <a:pt x="8666" y="1"/>
                  </a:moveTo>
                  <a:lnTo>
                    <a:pt x="8364" y="26"/>
                  </a:lnTo>
                  <a:lnTo>
                    <a:pt x="8062" y="64"/>
                  </a:lnTo>
                  <a:lnTo>
                    <a:pt x="7760" y="127"/>
                  </a:lnTo>
                  <a:lnTo>
                    <a:pt x="7459" y="202"/>
                  </a:lnTo>
                  <a:lnTo>
                    <a:pt x="7157" y="290"/>
                  </a:lnTo>
                  <a:lnTo>
                    <a:pt x="6868" y="391"/>
                  </a:lnTo>
                  <a:lnTo>
                    <a:pt x="6566" y="517"/>
                  </a:lnTo>
                  <a:lnTo>
                    <a:pt x="6276" y="642"/>
                  </a:lnTo>
                  <a:lnTo>
                    <a:pt x="6000" y="781"/>
                  </a:lnTo>
                  <a:lnTo>
                    <a:pt x="5710" y="932"/>
                  </a:lnTo>
                  <a:lnTo>
                    <a:pt x="5434" y="1095"/>
                  </a:lnTo>
                  <a:lnTo>
                    <a:pt x="4905" y="1435"/>
                  </a:lnTo>
                  <a:lnTo>
                    <a:pt x="4390" y="1774"/>
                  </a:lnTo>
                  <a:lnTo>
                    <a:pt x="3874" y="2139"/>
                  </a:lnTo>
                  <a:lnTo>
                    <a:pt x="3359" y="2529"/>
                  </a:lnTo>
                  <a:lnTo>
                    <a:pt x="2855" y="2944"/>
                  </a:lnTo>
                  <a:lnTo>
                    <a:pt x="2616" y="3158"/>
                  </a:lnTo>
                  <a:lnTo>
                    <a:pt x="2378" y="3372"/>
                  </a:lnTo>
                  <a:lnTo>
                    <a:pt x="2139" y="3598"/>
                  </a:lnTo>
                  <a:lnTo>
                    <a:pt x="1912" y="3824"/>
                  </a:lnTo>
                  <a:lnTo>
                    <a:pt x="1698" y="4063"/>
                  </a:lnTo>
                  <a:lnTo>
                    <a:pt x="1497" y="4290"/>
                  </a:lnTo>
                  <a:lnTo>
                    <a:pt x="1308" y="4529"/>
                  </a:lnTo>
                  <a:lnTo>
                    <a:pt x="1120" y="4780"/>
                  </a:lnTo>
                  <a:lnTo>
                    <a:pt x="931" y="5044"/>
                  </a:lnTo>
                  <a:lnTo>
                    <a:pt x="755" y="5321"/>
                  </a:lnTo>
                  <a:lnTo>
                    <a:pt x="592" y="5598"/>
                  </a:lnTo>
                  <a:lnTo>
                    <a:pt x="441" y="5887"/>
                  </a:lnTo>
                  <a:lnTo>
                    <a:pt x="302" y="6189"/>
                  </a:lnTo>
                  <a:lnTo>
                    <a:pt x="189" y="6491"/>
                  </a:lnTo>
                  <a:lnTo>
                    <a:pt x="101" y="6805"/>
                  </a:lnTo>
                  <a:lnTo>
                    <a:pt x="63" y="6956"/>
                  </a:lnTo>
                  <a:lnTo>
                    <a:pt x="38" y="7120"/>
                  </a:lnTo>
                  <a:lnTo>
                    <a:pt x="13" y="7333"/>
                  </a:lnTo>
                  <a:lnTo>
                    <a:pt x="0" y="7547"/>
                  </a:lnTo>
                  <a:lnTo>
                    <a:pt x="0" y="7761"/>
                  </a:lnTo>
                  <a:lnTo>
                    <a:pt x="13" y="7962"/>
                  </a:lnTo>
                  <a:lnTo>
                    <a:pt x="38" y="8176"/>
                  </a:lnTo>
                  <a:lnTo>
                    <a:pt x="63" y="8390"/>
                  </a:lnTo>
                  <a:lnTo>
                    <a:pt x="101" y="8604"/>
                  </a:lnTo>
                  <a:lnTo>
                    <a:pt x="151" y="8805"/>
                  </a:lnTo>
                  <a:lnTo>
                    <a:pt x="277" y="9220"/>
                  </a:lnTo>
                  <a:lnTo>
                    <a:pt x="428" y="9635"/>
                  </a:lnTo>
                  <a:lnTo>
                    <a:pt x="592" y="10025"/>
                  </a:lnTo>
                  <a:lnTo>
                    <a:pt x="768" y="10427"/>
                  </a:lnTo>
                  <a:lnTo>
                    <a:pt x="994" y="10893"/>
                  </a:lnTo>
                  <a:lnTo>
                    <a:pt x="1233" y="11345"/>
                  </a:lnTo>
                  <a:lnTo>
                    <a:pt x="1472" y="11798"/>
                  </a:lnTo>
                  <a:lnTo>
                    <a:pt x="1736" y="12251"/>
                  </a:lnTo>
                  <a:lnTo>
                    <a:pt x="2000" y="12691"/>
                  </a:lnTo>
                  <a:lnTo>
                    <a:pt x="2264" y="13131"/>
                  </a:lnTo>
                  <a:lnTo>
                    <a:pt x="2541" y="13572"/>
                  </a:lnTo>
                  <a:lnTo>
                    <a:pt x="2830" y="13999"/>
                  </a:lnTo>
                  <a:lnTo>
                    <a:pt x="3421" y="14854"/>
                  </a:lnTo>
                  <a:lnTo>
                    <a:pt x="4025" y="15697"/>
                  </a:lnTo>
                  <a:lnTo>
                    <a:pt x="4654" y="16515"/>
                  </a:lnTo>
                  <a:lnTo>
                    <a:pt x="5283" y="17332"/>
                  </a:lnTo>
                  <a:lnTo>
                    <a:pt x="6201" y="18489"/>
                  </a:lnTo>
                  <a:lnTo>
                    <a:pt x="7119" y="19621"/>
                  </a:lnTo>
                  <a:lnTo>
                    <a:pt x="8050" y="20740"/>
                  </a:lnTo>
                  <a:lnTo>
                    <a:pt x="8993" y="21847"/>
                  </a:lnTo>
                  <a:lnTo>
                    <a:pt x="9936" y="22941"/>
                  </a:lnTo>
                  <a:lnTo>
                    <a:pt x="10905" y="24023"/>
                  </a:lnTo>
                  <a:lnTo>
                    <a:pt x="11873" y="25092"/>
                  </a:lnTo>
                  <a:lnTo>
                    <a:pt x="12854" y="26149"/>
                  </a:lnTo>
                  <a:lnTo>
                    <a:pt x="13848" y="27192"/>
                  </a:lnTo>
                  <a:lnTo>
                    <a:pt x="14841" y="28236"/>
                  </a:lnTo>
                  <a:lnTo>
                    <a:pt x="15860" y="29268"/>
                  </a:lnTo>
                  <a:lnTo>
                    <a:pt x="16891" y="30286"/>
                  </a:lnTo>
                  <a:lnTo>
                    <a:pt x="17935" y="31293"/>
                  </a:lnTo>
                  <a:lnTo>
                    <a:pt x="18992" y="32299"/>
                  </a:lnTo>
                  <a:lnTo>
                    <a:pt x="20061" y="33292"/>
                  </a:lnTo>
                  <a:lnTo>
                    <a:pt x="21142" y="34286"/>
                  </a:lnTo>
                  <a:lnTo>
                    <a:pt x="21218" y="34361"/>
                  </a:lnTo>
                  <a:lnTo>
                    <a:pt x="21306" y="34424"/>
                  </a:lnTo>
                  <a:lnTo>
                    <a:pt x="21407" y="34475"/>
                  </a:lnTo>
                  <a:lnTo>
                    <a:pt x="21495" y="34525"/>
                  </a:lnTo>
                  <a:lnTo>
                    <a:pt x="21595" y="34563"/>
                  </a:lnTo>
                  <a:lnTo>
                    <a:pt x="21696" y="34588"/>
                  </a:lnTo>
                  <a:lnTo>
                    <a:pt x="21897" y="34625"/>
                  </a:lnTo>
                  <a:lnTo>
                    <a:pt x="22098" y="34638"/>
                  </a:lnTo>
                  <a:lnTo>
                    <a:pt x="22312" y="34625"/>
                  </a:lnTo>
                  <a:lnTo>
                    <a:pt x="22526" y="34575"/>
                  </a:lnTo>
                  <a:lnTo>
                    <a:pt x="22740" y="34512"/>
                  </a:lnTo>
                  <a:lnTo>
                    <a:pt x="22941" y="34424"/>
                  </a:lnTo>
                  <a:lnTo>
                    <a:pt x="23130" y="34324"/>
                  </a:lnTo>
                  <a:lnTo>
                    <a:pt x="23318" y="34185"/>
                  </a:lnTo>
                  <a:lnTo>
                    <a:pt x="23494" y="34047"/>
                  </a:lnTo>
                  <a:lnTo>
                    <a:pt x="23658" y="33883"/>
                  </a:lnTo>
                  <a:lnTo>
                    <a:pt x="23796" y="33707"/>
                  </a:lnTo>
                  <a:lnTo>
                    <a:pt x="23922" y="33519"/>
                  </a:lnTo>
                  <a:lnTo>
                    <a:pt x="24023" y="33330"/>
                  </a:lnTo>
                  <a:lnTo>
                    <a:pt x="24098" y="33116"/>
                  </a:lnTo>
                  <a:lnTo>
                    <a:pt x="24161" y="32915"/>
                  </a:lnTo>
                  <a:lnTo>
                    <a:pt x="24211" y="32701"/>
                  </a:lnTo>
                  <a:lnTo>
                    <a:pt x="24249" y="32487"/>
                  </a:lnTo>
                  <a:lnTo>
                    <a:pt x="24274" y="32261"/>
                  </a:lnTo>
                  <a:lnTo>
                    <a:pt x="24274" y="32047"/>
                  </a:lnTo>
                  <a:lnTo>
                    <a:pt x="24274" y="31821"/>
                  </a:lnTo>
                  <a:lnTo>
                    <a:pt x="24262" y="31607"/>
                  </a:lnTo>
                  <a:lnTo>
                    <a:pt x="24236" y="31381"/>
                  </a:lnTo>
                  <a:lnTo>
                    <a:pt x="24211" y="31154"/>
                  </a:lnTo>
                  <a:lnTo>
                    <a:pt x="24136" y="30714"/>
                  </a:lnTo>
                  <a:lnTo>
                    <a:pt x="24035" y="30274"/>
                  </a:lnTo>
                  <a:lnTo>
                    <a:pt x="23922" y="29834"/>
                  </a:lnTo>
                  <a:lnTo>
                    <a:pt x="23557" y="28475"/>
                  </a:lnTo>
                  <a:lnTo>
                    <a:pt x="23180" y="27117"/>
                  </a:lnTo>
                  <a:lnTo>
                    <a:pt x="22777" y="25771"/>
                  </a:lnTo>
                  <a:lnTo>
                    <a:pt x="22350" y="24413"/>
                  </a:lnTo>
                  <a:lnTo>
                    <a:pt x="21922" y="23067"/>
                  </a:lnTo>
                  <a:lnTo>
                    <a:pt x="21469" y="21721"/>
                  </a:lnTo>
                  <a:lnTo>
                    <a:pt x="21004" y="20376"/>
                  </a:lnTo>
                  <a:lnTo>
                    <a:pt x="20526" y="19043"/>
                  </a:lnTo>
                  <a:lnTo>
                    <a:pt x="20036" y="17709"/>
                  </a:lnTo>
                  <a:lnTo>
                    <a:pt x="19533" y="16389"/>
                  </a:lnTo>
                  <a:lnTo>
                    <a:pt x="19017" y="15068"/>
                  </a:lnTo>
                  <a:lnTo>
                    <a:pt x="18489" y="13748"/>
                  </a:lnTo>
                  <a:lnTo>
                    <a:pt x="17960" y="12440"/>
                  </a:lnTo>
                  <a:lnTo>
                    <a:pt x="17407" y="11132"/>
                  </a:lnTo>
                  <a:lnTo>
                    <a:pt x="16854" y="9836"/>
                  </a:lnTo>
                  <a:lnTo>
                    <a:pt x="16300" y="8541"/>
                  </a:lnTo>
                  <a:lnTo>
                    <a:pt x="15936" y="7723"/>
                  </a:lnTo>
                  <a:lnTo>
                    <a:pt x="15571" y="6918"/>
                  </a:lnTo>
                  <a:lnTo>
                    <a:pt x="15181" y="6113"/>
                  </a:lnTo>
                  <a:lnTo>
                    <a:pt x="14778" y="5321"/>
                  </a:lnTo>
                  <a:lnTo>
                    <a:pt x="14577" y="4931"/>
                  </a:lnTo>
                  <a:lnTo>
                    <a:pt x="14351" y="4541"/>
                  </a:lnTo>
                  <a:lnTo>
                    <a:pt x="14124" y="4164"/>
                  </a:lnTo>
                  <a:lnTo>
                    <a:pt x="13885" y="3787"/>
                  </a:lnTo>
                  <a:lnTo>
                    <a:pt x="13647" y="3422"/>
                  </a:lnTo>
                  <a:lnTo>
                    <a:pt x="13395" y="3057"/>
                  </a:lnTo>
                  <a:lnTo>
                    <a:pt x="13131" y="2705"/>
                  </a:lnTo>
                  <a:lnTo>
                    <a:pt x="12854" y="2353"/>
                  </a:lnTo>
                  <a:lnTo>
                    <a:pt x="12527" y="1976"/>
                  </a:lnTo>
                  <a:lnTo>
                    <a:pt x="12175" y="1598"/>
                  </a:lnTo>
                  <a:lnTo>
                    <a:pt x="11986" y="1422"/>
                  </a:lnTo>
                  <a:lnTo>
                    <a:pt x="11798" y="1246"/>
                  </a:lnTo>
                  <a:lnTo>
                    <a:pt x="11596" y="1083"/>
                  </a:lnTo>
                  <a:lnTo>
                    <a:pt x="11395" y="932"/>
                  </a:lnTo>
                  <a:lnTo>
                    <a:pt x="11194" y="781"/>
                  </a:lnTo>
                  <a:lnTo>
                    <a:pt x="10980" y="642"/>
                  </a:lnTo>
                  <a:lnTo>
                    <a:pt x="10766" y="517"/>
                  </a:lnTo>
                  <a:lnTo>
                    <a:pt x="10540" y="403"/>
                  </a:lnTo>
                  <a:lnTo>
                    <a:pt x="10314" y="303"/>
                  </a:lnTo>
                  <a:lnTo>
                    <a:pt x="10075" y="215"/>
                  </a:lnTo>
                  <a:lnTo>
                    <a:pt x="9836" y="139"/>
                  </a:lnTo>
                  <a:lnTo>
                    <a:pt x="9597" y="89"/>
                  </a:lnTo>
                  <a:lnTo>
                    <a:pt x="9282" y="39"/>
                  </a:lnTo>
                  <a:lnTo>
                    <a:pt x="8980" y="14"/>
                  </a:lnTo>
                  <a:lnTo>
                    <a:pt x="8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0"/>
            <p:cNvSpPr/>
            <p:nvPr/>
          </p:nvSpPr>
          <p:spPr>
            <a:xfrm rot="1963607">
              <a:off x="5971339" y="-1392570"/>
              <a:ext cx="390158" cy="522633"/>
            </a:xfrm>
            <a:custGeom>
              <a:avLst/>
              <a:gdLst/>
              <a:ahLst/>
              <a:cxnLst/>
              <a:rect l="l" t="t" r="r" b="b"/>
              <a:pathLst>
                <a:path w="10629" h="14238" extrusionOk="0">
                  <a:moveTo>
                    <a:pt x="2001" y="1"/>
                  </a:moveTo>
                  <a:lnTo>
                    <a:pt x="1862" y="13"/>
                  </a:lnTo>
                  <a:lnTo>
                    <a:pt x="1736" y="51"/>
                  </a:lnTo>
                  <a:lnTo>
                    <a:pt x="1623" y="114"/>
                  </a:lnTo>
                  <a:lnTo>
                    <a:pt x="1523" y="189"/>
                  </a:lnTo>
                  <a:lnTo>
                    <a:pt x="1435" y="277"/>
                  </a:lnTo>
                  <a:lnTo>
                    <a:pt x="1346" y="378"/>
                  </a:lnTo>
                  <a:lnTo>
                    <a:pt x="1271" y="491"/>
                  </a:lnTo>
                  <a:lnTo>
                    <a:pt x="1208" y="617"/>
                  </a:lnTo>
                  <a:lnTo>
                    <a:pt x="1158" y="755"/>
                  </a:lnTo>
                  <a:lnTo>
                    <a:pt x="1120" y="894"/>
                  </a:lnTo>
                  <a:lnTo>
                    <a:pt x="1082" y="1044"/>
                  </a:lnTo>
                  <a:lnTo>
                    <a:pt x="1057" y="1195"/>
                  </a:lnTo>
                  <a:lnTo>
                    <a:pt x="1032" y="1346"/>
                  </a:lnTo>
                  <a:lnTo>
                    <a:pt x="1032" y="1497"/>
                  </a:lnTo>
                  <a:lnTo>
                    <a:pt x="1032" y="1636"/>
                  </a:lnTo>
                  <a:lnTo>
                    <a:pt x="1032" y="1787"/>
                  </a:lnTo>
                  <a:lnTo>
                    <a:pt x="1095" y="2239"/>
                  </a:lnTo>
                  <a:lnTo>
                    <a:pt x="1170" y="2679"/>
                  </a:lnTo>
                  <a:lnTo>
                    <a:pt x="1271" y="3132"/>
                  </a:lnTo>
                  <a:lnTo>
                    <a:pt x="1409" y="3560"/>
                  </a:lnTo>
                  <a:lnTo>
                    <a:pt x="1560" y="3987"/>
                  </a:lnTo>
                  <a:lnTo>
                    <a:pt x="1749" y="4403"/>
                  </a:lnTo>
                  <a:lnTo>
                    <a:pt x="1950" y="4818"/>
                  </a:lnTo>
                  <a:lnTo>
                    <a:pt x="2177" y="5207"/>
                  </a:lnTo>
                  <a:lnTo>
                    <a:pt x="2076" y="5107"/>
                  </a:lnTo>
                  <a:lnTo>
                    <a:pt x="1963" y="5019"/>
                  </a:lnTo>
                  <a:lnTo>
                    <a:pt x="1850" y="4956"/>
                  </a:lnTo>
                  <a:lnTo>
                    <a:pt x="1711" y="4906"/>
                  </a:lnTo>
                  <a:lnTo>
                    <a:pt x="1585" y="4868"/>
                  </a:lnTo>
                  <a:lnTo>
                    <a:pt x="1435" y="4855"/>
                  </a:lnTo>
                  <a:lnTo>
                    <a:pt x="1296" y="4855"/>
                  </a:lnTo>
                  <a:lnTo>
                    <a:pt x="1158" y="4880"/>
                  </a:lnTo>
                  <a:lnTo>
                    <a:pt x="1007" y="4906"/>
                  </a:lnTo>
                  <a:lnTo>
                    <a:pt x="869" y="4956"/>
                  </a:lnTo>
                  <a:lnTo>
                    <a:pt x="743" y="5006"/>
                  </a:lnTo>
                  <a:lnTo>
                    <a:pt x="617" y="5082"/>
                  </a:lnTo>
                  <a:lnTo>
                    <a:pt x="491" y="5170"/>
                  </a:lnTo>
                  <a:lnTo>
                    <a:pt x="391" y="5270"/>
                  </a:lnTo>
                  <a:lnTo>
                    <a:pt x="290" y="5384"/>
                  </a:lnTo>
                  <a:lnTo>
                    <a:pt x="202" y="5497"/>
                  </a:lnTo>
                  <a:lnTo>
                    <a:pt x="139" y="5635"/>
                  </a:lnTo>
                  <a:lnTo>
                    <a:pt x="89" y="5761"/>
                  </a:lnTo>
                  <a:lnTo>
                    <a:pt x="51" y="5899"/>
                  </a:lnTo>
                  <a:lnTo>
                    <a:pt x="26" y="6038"/>
                  </a:lnTo>
                  <a:lnTo>
                    <a:pt x="1" y="6176"/>
                  </a:lnTo>
                  <a:lnTo>
                    <a:pt x="1" y="6327"/>
                  </a:lnTo>
                  <a:lnTo>
                    <a:pt x="13" y="6465"/>
                  </a:lnTo>
                  <a:lnTo>
                    <a:pt x="26" y="6616"/>
                  </a:lnTo>
                  <a:lnTo>
                    <a:pt x="51" y="6754"/>
                  </a:lnTo>
                  <a:lnTo>
                    <a:pt x="101" y="6905"/>
                  </a:lnTo>
                  <a:lnTo>
                    <a:pt x="139" y="7044"/>
                  </a:lnTo>
                  <a:lnTo>
                    <a:pt x="202" y="7182"/>
                  </a:lnTo>
                  <a:lnTo>
                    <a:pt x="265" y="7308"/>
                  </a:lnTo>
                  <a:lnTo>
                    <a:pt x="340" y="7434"/>
                  </a:lnTo>
                  <a:lnTo>
                    <a:pt x="416" y="7559"/>
                  </a:lnTo>
                  <a:lnTo>
                    <a:pt x="504" y="7685"/>
                  </a:lnTo>
                  <a:lnTo>
                    <a:pt x="705" y="7899"/>
                  </a:lnTo>
                  <a:lnTo>
                    <a:pt x="919" y="8100"/>
                  </a:lnTo>
                  <a:lnTo>
                    <a:pt x="1145" y="8276"/>
                  </a:lnTo>
                  <a:lnTo>
                    <a:pt x="1384" y="8440"/>
                  </a:lnTo>
                  <a:lnTo>
                    <a:pt x="1636" y="8591"/>
                  </a:lnTo>
                  <a:lnTo>
                    <a:pt x="1900" y="8729"/>
                  </a:lnTo>
                  <a:lnTo>
                    <a:pt x="2164" y="8855"/>
                  </a:lnTo>
                  <a:lnTo>
                    <a:pt x="2428" y="8981"/>
                  </a:lnTo>
                  <a:lnTo>
                    <a:pt x="2969" y="9207"/>
                  </a:lnTo>
                  <a:lnTo>
                    <a:pt x="3497" y="9446"/>
                  </a:lnTo>
                  <a:lnTo>
                    <a:pt x="3761" y="9584"/>
                  </a:lnTo>
                  <a:lnTo>
                    <a:pt x="4013" y="9723"/>
                  </a:lnTo>
                  <a:lnTo>
                    <a:pt x="4264" y="9874"/>
                  </a:lnTo>
                  <a:lnTo>
                    <a:pt x="4503" y="10050"/>
                  </a:lnTo>
                  <a:lnTo>
                    <a:pt x="4201" y="9999"/>
                  </a:lnTo>
                  <a:lnTo>
                    <a:pt x="3887" y="9962"/>
                  </a:lnTo>
                  <a:lnTo>
                    <a:pt x="3573" y="9962"/>
                  </a:lnTo>
                  <a:lnTo>
                    <a:pt x="3422" y="9974"/>
                  </a:lnTo>
                  <a:lnTo>
                    <a:pt x="3271" y="9999"/>
                  </a:lnTo>
                  <a:lnTo>
                    <a:pt x="3132" y="10024"/>
                  </a:lnTo>
                  <a:lnTo>
                    <a:pt x="2994" y="10062"/>
                  </a:lnTo>
                  <a:lnTo>
                    <a:pt x="2868" y="10112"/>
                  </a:lnTo>
                  <a:lnTo>
                    <a:pt x="2743" y="10188"/>
                  </a:lnTo>
                  <a:lnTo>
                    <a:pt x="2642" y="10263"/>
                  </a:lnTo>
                  <a:lnTo>
                    <a:pt x="2541" y="10364"/>
                  </a:lnTo>
                  <a:lnTo>
                    <a:pt x="2466" y="10465"/>
                  </a:lnTo>
                  <a:lnTo>
                    <a:pt x="2403" y="10603"/>
                  </a:lnTo>
                  <a:lnTo>
                    <a:pt x="2365" y="10691"/>
                  </a:lnTo>
                  <a:lnTo>
                    <a:pt x="2340" y="10792"/>
                  </a:lnTo>
                  <a:lnTo>
                    <a:pt x="2328" y="10892"/>
                  </a:lnTo>
                  <a:lnTo>
                    <a:pt x="2328" y="10993"/>
                  </a:lnTo>
                  <a:lnTo>
                    <a:pt x="2340" y="11093"/>
                  </a:lnTo>
                  <a:lnTo>
                    <a:pt x="2353" y="11194"/>
                  </a:lnTo>
                  <a:lnTo>
                    <a:pt x="2390" y="11295"/>
                  </a:lnTo>
                  <a:lnTo>
                    <a:pt x="2416" y="11395"/>
                  </a:lnTo>
                  <a:lnTo>
                    <a:pt x="2516" y="11584"/>
                  </a:lnTo>
                  <a:lnTo>
                    <a:pt x="2629" y="11773"/>
                  </a:lnTo>
                  <a:lnTo>
                    <a:pt x="2755" y="11936"/>
                  </a:lnTo>
                  <a:lnTo>
                    <a:pt x="2906" y="12100"/>
                  </a:lnTo>
                  <a:lnTo>
                    <a:pt x="3044" y="12225"/>
                  </a:lnTo>
                  <a:lnTo>
                    <a:pt x="3183" y="12351"/>
                  </a:lnTo>
                  <a:lnTo>
                    <a:pt x="3334" y="12477"/>
                  </a:lnTo>
                  <a:lnTo>
                    <a:pt x="3497" y="12590"/>
                  </a:lnTo>
                  <a:lnTo>
                    <a:pt x="3812" y="12804"/>
                  </a:lnTo>
                  <a:lnTo>
                    <a:pt x="4151" y="13005"/>
                  </a:lnTo>
                  <a:lnTo>
                    <a:pt x="4491" y="13181"/>
                  </a:lnTo>
                  <a:lnTo>
                    <a:pt x="4843" y="13345"/>
                  </a:lnTo>
                  <a:lnTo>
                    <a:pt x="5560" y="13659"/>
                  </a:lnTo>
                  <a:lnTo>
                    <a:pt x="5975" y="13823"/>
                  </a:lnTo>
                  <a:lnTo>
                    <a:pt x="6390" y="13974"/>
                  </a:lnTo>
                  <a:lnTo>
                    <a:pt x="6604" y="14049"/>
                  </a:lnTo>
                  <a:lnTo>
                    <a:pt x="6818" y="14112"/>
                  </a:lnTo>
                  <a:lnTo>
                    <a:pt x="7031" y="14162"/>
                  </a:lnTo>
                  <a:lnTo>
                    <a:pt x="7245" y="14200"/>
                  </a:lnTo>
                  <a:lnTo>
                    <a:pt x="7459" y="14225"/>
                  </a:lnTo>
                  <a:lnTo>
                    <a:pt x="7673" y="14238"/>
                  </a:lnTo>
                  <a:lnTo>
                    <a:pt x="7887" y="14238"/>
                  </a:lnTo>
                  <a:lnTo>
                    <a:pt x="8088" y="14225"/>
                  </a:lnTo>
                  <a:lnTo>
                    <a:pt x="8289" y="14187"/>
                  </a:lnTo>
                  <a:lnTo>
                    <a:pt x="8490" y="14125"/>
                  </a:lnTo>
                  <a:lnTo>
                    <a:pt x="8691" y="14049"/>
                  </a:lnTo>
                  <a:lnTo>
                    <a:pt x="8868" y="13948"/>
                  </a:lnTo>
                  <a:lnTo>
                    <a:pt x="9031" y="13835"/>
                  </a:lnTo>
                  <a:lnTo>
                    <a:pt x="9195" y="13710"/>
                  </a:lnTo>
                  <a:lnTo>
                    <a:pt x="9345" y="13559"/>
                  </a:lnTo>
                  <a:lnTo>
                    <a:pt x="9484" y="13395"/>
                  </a:lnTo>
                  <a:lnTo>
                    <a:pt x="9622" y="13219"/>
                  </a:lnTo>
                  <a:lnTo>
                    <a:pt x="9748" y="13030"/>
                  </a:lnTo>
                  <a:lnTo>
                    <a:pt x="9861" y="12817"/>
                  </a:lnTo>
                  <a:lnTo>
                    <a:pt x="9974" y="12603"/>
                  </a:lnTo>
                  <a:lnTo>
                    <a:pt x="10075" y="12364"/>
                  </a:lnTo>
                  <a:lnTo>
                    <a:pt x="10176" y="12125"/>
                  </a:lnTo>
                  <a:lnTo>
                    <a:pt x="10264" y="11886"/>
                  </a:lnTo>
                  <a:lnTo>
                    <a:pt x="10339" y="11622"/>
                  </a:lnTo>
                  <a:lnTo>
                    <a:pt x="10415" y="11370"/>
                  </a:lnTo>
                  <a:lnTo>
                    <a:pt x="10477" y="11093"/>
                  </a:lnTo>
                  <a:lnTo>
                    <a:pt x="10528" y="10829"/>
                  </a:lnTo>
                  <a:lnTo>
                    <a:pt x="10565" y="10565"/>
                  </a:lnTo>
                  <a:lnTo>
                    <a:pt x="10591" y="10289"/>
                  </a:lnTo>
                  <a:lnTo>
                    <a:pt x="10616" y="10024"/>
                  </a:lnTo>
                  <a:lnTo>
                    <a:pt x="10628" y="9748"/>
                  </a:lnTo>
                  <a:lnTo>
                    <a:pt x="10628" y="9484"/>
                  </a:lnTo>
                  <a:lnTo>
                    <a:pt x="10616" y="9220"/>
                  </a:lnTo>
                  <a:lnTo>
                    <a:pt x="10591" y="8968"/>
                  </a:lnTo>
                  <a:lnTo>
                    <a:pt x="10553" y="8716"/>
                  </a:lnTo>
                  <a:lnTo>
                    <a:pt x="10515" y="8477"/>
                  </a:lnTo>
                  <a:lnTo>
                    <a:pt x="10452" y="8239"/>
                  </a:lnTo>
                  <a:lnTo>
                    <a:pt x="10389" y="8025"/>
                  </a:lnTo>
                  <a:lnTo>
                    <a:pt x="10301" y="7811"/>
                  </a:lnTo>
                  <a:lnTo>
                    <a:pt x="10213" y="7610"/>
                  </a:lnTo>
                  <a:lnTo>
                    <a:pt x="10100" y="7421"/>
                  </a:lnTo>
                  <a:lnTo>
                    <a:pt x="9974" y="7258"/>
                  </a:lnTo>
                  <a:lnTo>
                    <a:pt x="9849" y="7107"/>
                  </a:lnTo>
                  <a:lnTo>
                    <a:pt x="9698" y="6968"/>
                  </a:lnTo>
                  <a:lnTo>
                    <a:pt x="9597" y="6893"/>
                  </a:lnTo>
                  <a:lnTo>
                    <a:pt x="9484" y="6842"/>
                  </a:lnTo>
                  <a:lnTo>
                    <a:pt x="9371" y="6792"/>
                  </a:lnTo>
                  <a:lnTo>
                    <a:pt x="9257" y="6742"/>
                  </a:lnTo>
                  <a:lnTo>
                    <a:pt x="9132" y="6717"/>
                  </a:lnTo>
                  <a:lnTo>
                    <a:pt x="9006" y="6704"/>
                  </a:lnTo>
                  <a:lnTo>
                    <a:pt x="8767" y="6704"/>
                  </a:lnTo>
                  <a:lnTo>
                    <a:pt x="8641" y="6729"/>
                  </a:lnTo>
                  <a:lnTo>
                    <a:pt x="8528" y="6754"/>
                  </a:lnTo>
                  <a:lnTo>
                    <a:pt x="8415" y="6792"/>
                  </a:lnTo>
                  <a:lnTo>
                    <a:pt x="8314" y="6855"/>
                  </a:lnTo>
                  <a:lnTo>
                    <a:pt x="8214" y="6918"/>
                  </a:lnTo>
                  <a:lnTo>
                    <a:pt x="8126" y="7006"/>
                  </a:lnTo>
                  <a:lnTo>
                    <a:pt x="8063" y="7094"/>
                  </a:lnTo>
                  <a:lnTo>
                    <a:pt x="8000" y="7195"/>
                  </a:lnTo>
                  <a:lnTo>
                    <a:pt x="8050" y="6654"/>
                  </a:lnTo>
                  <a:lnTo>
                    <a:pt x="8075" y="6390"/>
                  </a:lnTo>
                  <a:lnTo>
                    <a:pt x="8075" y="6126"/>
                  </a:lnTo>
                  <a:lnTo>
                    <a:pt x="8088" y="5849"/>
                  </a:lnTo>
                  <a:lnTo>
                    <a:pt x="8075" y="5585"/>
                  </a:lnTo>
                  <a:lnTo>
                    <a:pt x="8050" y="5321"/>
                  </a:lnTo>
                  <a:lnTo>
                    <a:pt x="8000" y="5044"/>
                  </a:lnTo>
                  <a:lnTo>
                    <a:pt x="7937" y="4792"/>
                  </a:lnTo>
                  <a:lnTo>
                    <a:pt x="7849" y="4528"/>
                  </a:lnTo>
                  <a:lnTo>
                    <a:pt x="7736" y="4277"/>
                  </a:lnTo>
                  <a:lnTo>
                    <a:pt x="7597" y="4050"/>
                  </a:lnTo>
                  <a:lnTo>
                    <a:pt x="7522" y="3937"/>
                  </a:lnTo>
                  <a:lnTo>
                    <a:pt x="7434" y="3837"/>
                  </a:lnTo>
                  <a:lnTo>
                    <a:pt x="7346" y="3736"/>
                  </a:lnTo>
                  <a:lnTo>
                    <a:pt x="7258" y="3635"/>
                  </a:lnTo>
                  <a:lnTo>
                    <a:pt x="7157" y="3547"/>
                  </a:lnTo>
                  <a:lnTo>
                    <a:pt x="7044" y="3472"/>
                  </a:lnTo>
                  <a:lnTo>
                    <a:pt x="6931" y="3396"/>
                  </a:lnTo>
                  <a:lnTo>
                    <a:pt x="6818" y="3333"/>
                  </a:lnTo>
                  <a:lnTo>
                    <a:pt x="6692" y="3283"/>
                  </a:lnTo>
                  <a:lnTo>
                    <a:pt x="6566" y="3245"/>
                  </a:lnTo>
                  <a:lnTo>
                    <a:pt x="6440" y="3208"/>
                  </a:lnTo>
                  <a:lnTo>
                    <a:pt x="6302" y="3183"/>
                  </a:lnTo>
                  <a:lnTo>
                    <a:pt x="6025" y="3183"/>
                  </a:lnTo>
                  <a:lnTo>
                    <a:pt x="5899" y="3195"/>
                  </a:lnTo>
                  <a:lnTo>
                    <a:pt x="5761" y="3220"/>
                  </a:lnTo>
                  <a:lnTo>
                    <a:pt x="5635" y="3258"/>
                  </a:lnTo>
                  <a:lnTo>
                    <a:pt x="5509" y="3308"/>
                  </a:lnTo>
                  <a:lnTo>
                    <a:pt x="5384" y="3359"/>
                  </a:lnTo>
                  <a:lnTo>
                    <a:pt x="5271" y="3434"/>
                  </a:lnTo>
                  <a:lnTo>
                    <a:pt x="5170" y="3510"/>
                  </a:lnTo>
                  <a:lnTo>
                    <a:pt x="5082" y="3598"/>
                  </a:lnTo>
                  <a:lnTo>
                    <a:pt x="4994" y="3698"/>
                  </a:lnTo>
                  <a:lnTo>
                    <a:pt x="4918" y="3811"/>
                  </a:lnTo>
                  <a:lnTo>
                    <a:pt x="4742" y="3396"/>
                  </a:lnTo>
                  <a:lnTo>
                    <a:pt x="4541" y="2994"/>
                  </a:lnTo>
                  <a:lnTo>
                    <a:pt x="4340" y="2604"/>
                  </a:lnTo>
                  <a:lnTo>
                    <a:pt x="4113" y="2214"/>
                  </a:lnTo>
                  <a:lnTo>
                    <a:pt x="3887" y="1824"/>
                  </a:lnTo>
                  <a:lnTo>
                    <a:pt x="3636" y="1460"/>
                  </a:lnTo>
                  <a:lnTo>
                    <a:pt x="3384" y="1082"/>
                  </a:lnTo>
                  <a:lnTo>
                    <a:pt x="3107" y="730"/>
                  </a:lnTo>
                  <a:lnTo>
                    <a:pt x="3007" y="592"/>
                  </a:lnTo>
                  <a:lnTo>
                    <a:pt x="2881" y="466"/>
                  </a:lnTo>
                  <a:lnTo>
                    <a:pt x="2755" y="340"/>
                  </a:lnTo>
                  <a:lnTo>
                    <a:pt x="2617" y="227"/>
                  </a:lnTo>
                  <a:lnTo>
                    <a:pt x="2478" y="126"/>
                  </a:lnTo>
                  <a:lnTo>
                    <a:pt x="2328" y="51"/>
                  </a:lnTo>
                  <a:lnTo>
                    <a:pt x="2252" y="26"/>
                  </a:lnTo>
                  <a:lnTo>
                    <a:pt x="2164" y="13"/>
                  </a:lnTo>
                  <a:lnTo>
                    <a:pt x="20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0"/>
            <p:cNvSpPr/>
            <p:nvPr/>
          </p:nvSpPr>
          <p:spPr>
            <a:xfrm rot="1963607">
              <a:off x="6041143" y="-1319772"/>
              <a:ext cx="241018" cy="396141"/>
            </a:xfrm>
            <a:custGeom>
              <a:avLst/>
              <a:gdLst/>
              <a:ahLst/>
              <a:cxnLst/>
              <a:rect l="l" t="t" r="r" b="b"/>
              <a:pathLst>
                <a:path w="6566" h="10792" extrusionOk="0">
                  <a:moveTo>
                    <a:pt x="0" y="1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126" y="391"/>
                  </a:lnTo>
                  <a:lnTo>
                    <a:pt x="265" y="768"/>
                  </a:lnTo>
                  <a:lnTo>
                    <a:pt x="415" y="1133"/>
                  </a:lnTo>
                  <a:lnTo>
                    <a:pt x="579" y="1485"/>
                  </a:lnTo>
                  <a:lnTo>
                    <a:pt x="742" y="1850"/>
                  </a:lnTo>
                  <a:lnTo>
                    <a:pt x="919" y="2202"/>
                  </a:lnTo>
                  <a:lnTo>
                    <a:pt x="1296" y="2906"/>
                  </a:lnTo>
                  <a:lnTo>
                    <a:pt x="1686" y="3598"/>
                  </a:lnTo>
                  <a:lnTo>
                    <a:pt x="2088" y="4277"/>
                  </a:lnTo>
                  <a:lnTo>
                    <a:pt x="2906" y="5635"/>
                  </a:lnTo>
                  <a:lnTo>
                    <a:pt x="3723" y="6981"/>
                  </a:lnTo>
                  <a:lnTo>
                    <a:pt x="4151" y="7648"/>
                  </a:lnTo>
                  <a:lnTo>
                    <a:pt x="4578" y="8314"/>
                  </a:lnTo>
                  <a:lnTo>
                    <a:pt x="5031" y="8968"/>
                  </a:lnTo>
                  <a:lnTo>
                    <a:pt x="5270" y="9295"/>
                  </a:lnTo>
                  <a:lnTo>
                    <a:pt x="5509" y="9610"/>
                  </a:lnTo>
                  <a:lnTo>
                    <a:pt x="5761" y="9912"/>
                  </a:lnTo>
                  <a:lnTo>
                    <a:pt x="6012" y="10213"/>
                  </a:lnTo>
                  <a:lnTo>
                    <a:pt x="6276" y="10503"/>
                  </a:lnTo>
                  <a:lnTo>
                    <a:pt x="6540" y="10792"/>
                  </a:lnTo>
                  <a:lnTo>
                    <a:pt x="6553" y="10792"/>
                  </a:lnTo>
                  <a:lnTo>
                    <a:pt x="6566" y="10779"/>
                  </a:lnTo>
                  <a:lnTo>
                    <a:pt x="6289" y="10490"/>
                  </a:lnTo>
                  <a:lnTo>
                    <a:pt x="6037" y="10188"/>
                  </a:lnTo>
                  <a:lnTo>
                    <a:pt x="5773" y="9886"/>
                  </a:lnTo>
                  <a:lnTo>
                    <a:pt x="5534" y="9572"/>
                  </a:lnTo>
                  <a:lnTo>
                    <a:pt x="5283" y="9270"/>
                  </a:lnTo>
                  <a:lnTo>
                    <a:pt x="5056" y="8943"/>
                  </a:lnTo>
                  <a:lnTo>
                    <a:pt x="4830" y="8629"/>
                  </a:lnTo>
                  <a:lnTo>
                    <a:pt x="4604" y="8302"/>
                  </a:lnTo>
                  <a:lnTo>
                    <a:pt x="4201" y="7660"/>
                  </a:lnTo>
                  <a:lnTo>
                    <a:pt x="3761" y="6956"/>
                  </a:lnTo>
                  <a:lnTo>
                    <a:pt x="2943" y="5610"/>
                  </a:lnTo>
                  <a:lnTo>
                    <a:pt x="2126" y="4265"/>
                  </a:lnTo>
                  <a:lnTo>
                    <a:pt x="1723" y="3585"/>
                  </a:lnTo>
                  <a:lnTo>
                    <a:pt x="1321" y="2894"/>
                  </a:lnTo>
                  <a:lnTo>
                    <a:pt x="956" y="2189"/>
                  </a:lnTo>
                  <a:lnTo>
                    <a:pt x="780" y="1837"/>
                  </a:lnTo>
                  <a:lnTo>
                    <a:pt x="604" y="1472"/>
                  </a:lnTo>
                  <a:lnTo>
                    <a:pt x="441" y="1120"/>
                  </a:lnTo>
                  <a:lnTo>
                    <a:pt x="290" y="756"/>
                  </a:lnTo>
                  <a:lnTo>
                    <a:pt x="151" y="391"/>
                  </a:lnTo>
                  <a:lnTo>
                    <a:pt x="26" y="13"/>
                  </a:lnTo>
                  <a:lnTo>
                    <a:pt x="13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EAE43"/>
            </a:solidFill>
            <a:ln w="9525" cap="flat" cmpd="sng">
              <a:solidFill>
                <a:srgbClr val="AEA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0"/>
            <p:cNvSpPr/>
            <p:nvPr/>
          </p:nvSpPr>
          <p:spPr>
            <a:xfrm rot="1963607">
              <a:off x="6182049" y="-1206377"/>
              <a:ext cx="18500" cy="133430"/>
            </a:xfrm>
            <a:custGeom>
              <a:avLst/>
              <a:gdLst/>
              <a:ahLst/>
              <a:cxnLst/>
              <a:rect l="l" t="t" r="r" b="b"/>
              <a:pathLst>
                <a:path w="504" h="3635" extrusionOk="0">
                  <a:moveTo>
                    <a:pt x="478" y="0"/>
                  </a:moveTo>
                  <a:lnTo>
                    <a:pt x="466" y="13"/>
                  </a:lnTo>
                  <a:lnTo>
                    <a:pt x="466" y="239"/>
                  </a:lnTo>
                  <a:lnTo>
                    <a:pt x="453" y="667"/>
                  </a:lnTo>
                  <a:lnTo>
                    <a:pt x="416" y="1094"/>
                  </a:lnTo>
                  <a:lnTo>
                    <a:pt x="378" y="1522"/>
                  </a:lnTo>
                  <a:lnTo>
                    <a:pt x="327" y="1937"/>
                  </a:lnTo>
                  <a:lnTo>
                    <a:pt x="265" y="2365"/>
                  </a:lnTo>
                  <a:lnTo>
                    <a:pt x="189" y="2780"/>
                  </a:lnTo>
                  <a:lnTo>
                    <a:pt x="101" y="3207"/>
                  </a:lnTo>
                  <a:lnTo>
                    <a:pt x="0" y="3622"/>
                  </a:lnTo>
                  <a:lnTo>
                    <a:pt x="0" y="3635"/>
                  </a:lnTo>
                  <a:lnTo>
                    <a:pt x="26" y="3635"/>
                  </a:lnTo>
                  <a:lnTo>
                    <a:pt x="26" y="3622"/>
                  </a:lnTo>
                  <a:lnTo>
                    <a:pt x="139" y="3182"/>
                  </a:lnTo>
                  <a:lnTo>
                    <a:pt x="239" y="2742"/>
                  </a:lnTo>
                  <a:lnTo>
                    <a:pt x="340" y="2113"/>
                  </a:lnTo>
                  <a:lnTo>
                    <a:pt x="428" y="1497"/>
                  </a:lnTo>
                  <a:lnTo>
                    <a:pt x="478" y="868"/>
                  </a:lnTo>
                  <a:lnTo>
                    <a:pt x="504" y="239"/>
                  </a:lnTo>
                  <a:lnTo>
                    <a:pt x="504" y="1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AEAE43"/>
            </a:solidFill>
            <a:ln w="9525" cap="flat" cmpd="sng">
              <a:solidFill>
                <a:srgbClr val="AEA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0"/>
            <p:cNvSpPr/>
            <p:nvPr/>
          </p:nvSpPr>
          <p:spPr>
            <a:xfrm rot="1963607">
              <a:off x="6175359" y="-1034214"/>
              <a:ext cx="24997" cy="96980"/>
            </a:xfrm>
            <a:custGeom>
              <a:avLst/>
              <a:gdLst/>
              <a:ahLst/>
              <a:cxnLst/>
              <a:rect l="l" t="t" r="r" b="b"/>
              <a:pathLst>
                <a:path w="681" h="2642" extrusionOk="0">
                  <a:moveTo>
                    <a:pt x="655" y="0"/>
                  </a:moveTo>
                  <a:lnTo>
                    <a:pt x="529" y="667"/>
                  </a:lnTo>
                  <a:lnTo>
                    <a:pt x="378" y="1333"/>
                  </a:lnTo>
                  <a:lnTo>
                    <a:pt x="202" y="1975"/>
                  </a:lnTo>
                  <a:lnTo>
                    <a:pt x="1" y="2616"/>
                  </a:lnTo>
                  <a:lnTo>
                    <a:pt x="1" y="2629"/>
                  </a:lnTo>
                  <a:lnTo>
                    <a:pt x="1" y="2641"/>
                  </a:lnTo>
                  <a:lnTo>
                    <a:pt x="13" y="2641"/>
                  </a:lnTo>
                  <a:lnTo>
                    <a:pt x="26" y="2629"/>
                  </a:lnTo>
                  <a:lnTo>
                    <a:pt x="139" y="2314"/>
                  </a:lnTo>
                  <a:lnTo>
                    <a:pt x="240" y="1987"/>
                  </a:lnTo>
                  <a:lnTo>
                    <a:pt x="378" y="1497"/>
                  </a:lnTo>
                  <a:lnTo>
                    <a:pt x="504" y="1006"/>
                  </a:lnTo>
                  <a:lnTo>
                    <a:pt x="605" y="516"/>
                  </a:lnTo>
                  <a:lnTo>
                    <a:pt x="680" y="13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4B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0"/>
            <p:cNvSpPr/>
            <p:nvPr/>
          </p:nvSpPr>
          <p:spPr>
            <a:xfrm rot="1963607">
              <a:off x="6049122" y="-1179612"/>
              <a:ext cx="109460" cy="30063"/>
            </a:xfrm>
            <a:custGeom>
              <a:avLst/>
              <a:gdLst/>
              <a:ahLst/>
              <a:cxnLst/>
              <a:rect l="l" t="t" r="r" b="b"/>
              <a:pathLst>
                <a:path w="2982" h="819" extrusionOk="0">
                  <a:moveTo>
                    <a:pt x="1" y="1"/>
                  </a:moveTo>
                  <a:lnTo>
                    <a:pt x="1" y="13"/>
                  </a:lnTo>
                  <a:lnTo>
                    <a:pt x="13" y="26"/>
                  </a:lnTo>
                  <a:lnTo>
                    <a:pt x="743" y="252"/>
                  </a:lnTo>
                  <a:lnTo>
                    <a:pt x="1472" y="453"/>
                  </a:lnTo>
                  <a:lnTo>
                    <a:pt x="2214" y="642"/>
                  </a:lnTo>
                  <a:lnTo>
                    <a:pt x="2969" y="818"/>
                  </a:lnTo>
                  <a:lnTo>
                    <a:pt x="2982" y="806"/>
                  </a:lnTo>
                  <a:lnTo>
                    <a:pt x="2982" y="793"/>
                  </a:lnTo>
                  <a:lnTo>
                    <a:pt x="2969" y="793"/>
                  </a:lnTo>
                  <a:lnTo>
                    <a:pt x="2227" y="604"/>
                  </a:lnTo>
                  <a:lnTo>
                    <a:pt x="1120" y="30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AEAE43"/>
            </a:solidFill>
            <a:ln w="9525" cap="flat" cmpd="sng">
              <a:solidFill>
                <a:srgbClr val="AEA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0"/>
            <p:cNvSpPr/>
            <p:nvPr/>
          </p:nvSpPr>
          <p:spPr>
            <a:xfrm rot="1963607">
              <a:off x="6015053" y="-997371"/>
              <a:ext cx="156078" cy="39754"/>
            </a:xfrm>
            <a:custGeom>
              <a:avLst/>
              <a:gdLst/>
              <a:ahLst/>
              <a:cxnLst/>
              <a:rect l="l" t="t" r="r" b="b"/>
              <a:pathLst>
                <a:path w="4252" h="1083" extrusionOk="0">
                  <a:moveTo>
                    <a:pt x="13" y="1"/>
                  </a:moveTo>
                  <a:lnTo>
                    <a:pt x="1" y="13"/>
                  </a:lnTo>
                  <a:lnTo>
                    <a:pt x="1" y="26"/>
                  </a:lnTo>
                  <a:lnTo>
                    <a:pt x="13" y="38"/>
                  </a:lnTo>
                  <a:lnTo>
                    <a:pt x="265" y="139"/>
                  </a:lnTo>
                  <a:lnTo>
                    <a:pt x="743" y="315"/>
                  </a:lnTo>
                  <a:lnTo>
                    <a:pt x="1233" y="478"/>
                  </a:lnTo>
                  <a:lnTo>
                    <a:pt x="1724" y="617"/>
                  </a:lnTo>
                  <a:lnTo>
                    <a:pt x="2214" y="755"/>
                  </a:lnTo>
                  <a:lnTo>
                    <a:pt x="2718" y="856"/>
                  </a:lnTo>
                  <a:lnTo>
                    <a:pt x="3221" y="956"/>
                  </a:lnTo>
                  <a:lnTo>
                    <a:pt x="3724" y="1032"/>
                  </a:lnTo>
                  <a:lnTo>
                    <a:pt x="4227" y="1082"/>
                  </a:lnTo>
                  <a:lnTo>
                    <a:pt x="4239" y="1082"/>
                  </a:lnTo>
                  <a:lnTo>
                    <a:pt x="4252" y="1070"/>
                  </a:lnTo>
                  <a:lnTo>
                    <a:pt x="4239" y="1057"/>
                  </a:lnTo>
                  <a:lnTo>
                    <a:pt x="3699" y="994"/>
                  </a:lnTo>
                  <a:lnTo>
                    <a:pt x="3158" y="906"/>
                  </a:lnTo>
                  <a:lnTo>
                    <a:pt x="2629" y="793"/>
                  </a:lnTo>
                  <a:lnTo>
                    <a:pt x="2089" y="667"/>
                  </a:lnTo>
                  <a:lnTo>
                    <a:pt x="1636" y="554"/>
                  </a:lnTo>
                  <a:lnTo>
                    <a:pt x="1183" y="416"/>
                  </a:lnTo>
                  <a:lnTo>
                    <a:pt x="730" y="265"/>
                  </a:lnTo>
                  <a:lnTo>
                    <a:pt x="278" y="10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4B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0"/>
            <p:cNvSpPr/>
            <p:nvPr/>
          </p:nvSpPr>
          <p:spPr>
            <a:xfrm rot="1963607">
              <a:off x="6027557" y="-885228"/>
              <a:ext cx="299675" cy="206403"/>
            </a:xfrm>
            <a:custGeom>
              <a:avLst/>
              <a:gdLst/>
              <a:ahLst/>
              <a:cxnLst/>
              <a:rect l="l" t="t" r="r" b="b"/>
              <a:pathLst>
                <a:path w="8164" h="5623" extrusionOk="0">
                  <a:moveTo>
                    <a:pt x="8138" y="1"/>
                  </a:moveTo>
                  <a:lnTo>
                    <a:pt x="8126" y="14"/>
                  </a:lnTo>
                  <a:lnTo>
                    <a:pt x="7723" y="491"/>
                  </a:lnTo>
                  <a:lnTo>
                    <a:pt x="7308" y="944"/>
                  </a:lnTo>
                  <a:lnTo>
                    <a:pt x="6956" y="1309"/>
                  </a:lnTo>
                  <a:lnTo>
                    <a:pt x="6591" y="1674"/>
                  </a:lnTo>
                  <a:lnTo>
                    <a:pt x="6226" y="2013"/>
                  </a:lnTo>
                  <a:lnTo>
                    <a:pt x="5837" y="2340"/>
                  </a:lnTo>
                  <a:lnTo>
                    <a:pt x="5447" y="2667"/>
                  </a:lnTo>
                  <a:lnTo>
                    <a:pt x="5044" y="2969"/>
                  </a:lnTo>
                  <a:lnTo>
                    <a:pt x="4629" y="3271"/>
                  </a:lnTo>
                  <a:lnTo>
                    <a:pt x="4214" y="3560"/>
                  </a:lnTo>
                  <a:lnTo>
                    <a:pt x="3787" y="3824"/>
                  </a:lnTo>
                  <a:lnTo>
                    <a:pt x="3359" y="4088"/>
                  </a:lnTo>
                  <a:lnTo>
                    <a:pt x="2919" y="4340"/>
                  </a:lnTo>
                  <a:lnTo>
                    <a:pt x="2466" y="4566"/>
                  </a:lnTo>
                  <a:lnTo>
                    <a:pt x="2013" y="4793"/>
                  </a:lnTo>
                  <a:lnTo>
                    <a:pt x="1548" y="4994"/>
                  </a:lnTo>
                  <a:lnTo>
                    <a:pt x="1082" y="5195"/>
                  </a:lnTo>
                  <a:lnTo>
                    <a:pt x="605" y="5371"/>
                  </a:lnTo>
                  <a:lnTo>
                    <a:pt x="13" y="5573"/>
                  </a:lnTo>
                  <a:lnTo>
                    <a:pt x="1" y="5585"/>
                  </a:lnTo>
                  <a:lnTo>
                    <a:pt x="1" y="5610"/>
                  </a:lnTo>
                  <a:lnTo>
                    <a:pt x="13" y="5623"/>
                  </a:lnTo>
                  <a:lnTo>
                    <a:pt x="39" y="5623"/>
                  </a:lnTo>
                  <a:lnTo>
                    <a:pt x="630" y="5434"/>
                  </a:lnTo>
                  <a:lnTo>
                    <a:pt x="1183" y="5233"/>
                  </a:lnTo>
                  <a:lnTo>
                    <a:pt x="1724" y="5007"/>
                  </a:lnTo>
                  <a:lnTo>
                    <a:pt x="2252" y="4768"/>
                  </a:lnTo>
                  <a:lnTo>
                    <a:pt x="2780" y="4504"/>
                  </a:lnTo>
                  <a:lnTo>
                    <a:pt x="3296" y="4214"/>
                  </a:lnTo>
                  <a:lnTo>
                    <a:pt x="3799" y="3925"/>
                  </a:lnTo>
                  <a:lnTo>
                    <a:pt x="4302" y="3611"/>
                  </a:lnTo>
                  <a:lnTo>
                    <a:pt x="4780" y="3271"/>
                  </a:lnTo>
                  <a:lnTo>
                    <a:pt x="5245" y="2919"/>
                  </a:lnTo>
                  <a:lnTo>
                    <a:pt x="5711" y="2554"/>
                  </a:lnTo>
                  <a:lnTo>
                    <a:pt x="6151" y="2177"/>
                  </a:lnTo>
                  <a:lnTo>
                    <a:pt x="6591" y="1774"/>
                  </a:lnTo>
                  <a:lnTo>
                    <a:pt x="7006" y="1359"/>
                  </a:lnTo>
                  <a:lnTo>
                    <a:pt x="7409" y="932"/>
                  </a:lnTo>
                  <a:lnTo>
                    <a:pt x="7799" y="491"/>
                  </a:lnTo>
                  <a:lnTo>
                    <a:pt x="8163" y="39"/>
                  </a:lnTo>
                  <a:lnTo>
                    <a:pt x="8163" y="26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0"/>
            <p:cNvSpPr/>
            <p:nvPr/>
          </p:nvSpPr>
          <p:spPr>
            <a:xfrm rot="1963607">
              <a:off x="6027557" y="-885228"/>
              <a:ext cx="299675" cy="206403"/>
            </a:xfrm>
            <a:custGeom>
              <a:avLst/>
              <a:gdLst/>
              <a:ahLst/>
              <a:cxnLst/>
              <a:rect l="l" t="t" r="r" b="b"/>
              <a:pathLst>
                <a:path w="8164" h="5623" fill="none" extrusionOk="0">
                  <a:moveTo>
                    <a:pt x="8163" y="39"/>
                  </a:moveTo>
                  <a:lnTo>
                    <a:pt x="8163" y="39"/>
                  </a:lnTo>
                  <a:lnTo>
                    <a:pt x="7799" y="491"/>
                  </a:lnTo>
                  <a:lnTo>
                    <a:pt x="7409" y="932"/>
                  </a:lnTo>
                  <a:lnTo>
                    <a:pt x="7006" y="1359"/>
                  </a:lnTo>
                  <a:lnTo>
                    <a:pt x="6591" y="1774"/>
                  </a:lnTo>
                  <a:lnTo>
                    <a:pt x="6151" y="2177"/>
                  </a:lnTo>
                  <a:lnTo>
                    <a:pt x="5711" y="2554"/>
                  </a:lnTo>
                  <a:lnTo>
                    <a:pt x="5245" y="2919"/>
                  </a:lnTo>
                  <a:lnTo>
                    <a:pt x="4780" y="3271"/>
                  </a:lnTo>
                  <a:lnTo>
                    <a:pt x="4302" y="3611"/>
                  </a:lnTo>
                  <a:lnTo>
                    <a:pt x="3799" y="3925"/>
                  </a:lnTo>
                  <a:lnTo>
                    <a:pt x="3296" y="4214"/>
                  </a:lnTo>
                  <a:lnTo>
                    <a:pt x="2780" y="4504"/>
                  </a:lnTo>
                  <a:lnTo>
                    <a:pt x="2252" y="4768"/>
                  </a:lnTo>
                  <a:lnTo>
                    <a:pt x="1724" y="5007"/>
                  </a:lnTo>
                  <a:lnTo>
                    <a:pt x="1183" y="5233"/>
                  </a:lnTo>
                  <a:lnTo>
                    <a:pt x="630" y="5434"/>
                  </a:lnTo>
                  <a:lnTo>
                    <a:pt x="39" y="5623"/>
                  </a:lnTo>
                  <a:lnTo>
                    <a:pt x="39" y="5623"/>
                  </a:lnTo>
                  <a:lnTo>
                    <a:pt x="13" y="5623"/>
                  </a:lnTo>
                  <a:lnTo>
                    <a:pt x="1" y="5610"/>
                  </a:lnTo>
                  <a:lnTo>
                    <a:pt x="1" y="5610"/>
                  </a:lnTo>
                  <a:lnTo>
                    <a:pt x="1" y="5585"/>
                  </a:lnTo>
                  <a:lnTo>
                    <a:pt x="13" y="5573"/>
                  </a:lnTo>
                  <a:lnTo>
                    <a:pt x="605" y="5371"/>
                  </a:lnTo>
                  <a:lnTo>
                    <a:pt x="605" y="5371"/>
                  </a:lnTo>
                  <a:lnTo>
                    <a:pt x="1082" y="5195"/>
                  </a:lnTo>
                  <a:lnTo>
                    <a:pt x="1548" y="4994"/>
                  </a:lnTo>
                  <a:lnTo>
                    <a:pt x="2013" y="4793"/>
                  </a:lnTo>
                  <a:lnTo>
                    <a:pt x="2466" y="4566"/>
                  </a:lnTo>
                  <a:lnTo>
                    <a:pt x="2919" y="4340"/>
                  </a:lnTo>
                  <a:lnTo>
                    <a:pt x="3359" y="4088"/>
                  </a:lnTo>
                  <a:lnTo>
                    <a:pt x="3787" y="3824"/>
                  </a:lnTo>
                  <a:lnTo>
                    <a:pt x="4214" y="3560"/>
                  </a:lnTo>
                  <a:lnTo>
                    <a:pt x="4629" y="3271"/>
                  </a:lnTo>
                  <a:lnTo>
                    <a:pt x="5044" y="2969"/>
                  </a:lnTo>
                  <a:lnTo>
                    <a:pt x="5447" y="2667"/>
                  </a:lnTo>
                  <a:lnTo>
                    <a:pt x="5837" y="2340"/>
                  </a:lnTo>
                  <a:lnTo>
                    <a:pt x="6226" y="2013"/>
                  </a:lnTo>
                  <a:lnTo>
                    <a:pt x="6591" y="1674"/>
                  </a:lnTo>
                  <a:lnTo>
                    <a:pt x="6956" y="1309"/>
                  </a:lnTo>
                  <a:lnTo>
                    <a:pt x="7308" y="944"/>
                  </a:lnTo>
                  <a:lnTo>
                    <a:pt x="7723" y="491"/>
                  </a:lnTo>
                  <a:lnTo>
                    <a:pt x="8126" y="14"/>
                  </a:lnTo>
                  <a:lnTo>
                    <a:pt x="8126" y="14"/>
                  </a:lnTo>
                  <a:lnTo>
                    <a:pt x="8138" y="1"/>
                  </a:lnTo>
                  <a:lnTo>
                    <a:pt x="8163" y="1"/>
                  </a:lnTo>
                  <a:lnTo>
                    <a:pt x="8163" y="1"/>
                  </a:lnTo>
                  <a:lnTo>
                    <a:pt x="8163" y="26"/>
                  </a:lnTo>
                  <a:lnTo>
                    <a:pt x="8163" y="39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0"/>
            <p:cNvSpPr/>
            <p:nvPr/>
          </p:nvSpPr>
          <p:spPr>
            <a:xfrm rot="1963607">
              <a:off x="6033477" y="-770130"/>
              <a:ext cx="307494" cy="224867"/>
            </a:xfrm>
            <a:custGeom>
              <a:avLst/>
              <a:gdLst/>
              <a:ahLst/>
              <a:cxnLst/>
              <a:rect l="l" t="t" r="r" b="b"/>
              <a:pathLst>
                <a:path w="8377" h="6126" extrusionOk="0">
                  <a:moveTo>
                    <a:pt x="8351" y="0"/>
                  </a:moveTo>
                  <a:lnTo>
                    <a:pt x="8326" y="13"/>
                  </a:lnTo>
                  <a:lnTo>
                    <a:pt x="7936" y="529"/>
                  </a:lnTo>
                  <a:lnTo>
                    <a:pt x="7509" y="1032"/>
                  </a:lnTo>
                  <a:lnTo>
                    <a:pt x="7157" y="1422"/>
                  </a:lnTo>
                  <a:lnTo>
                    <a:pt x="6792" y="1812"/>
                  </a:lnTo>
                  <a:lnTo>
                    <a:pt x="6415" y="2176"/>
                  </a:lnTo>
                  <a:lnTo>
                    <a:pt x="6037" y="2541"/>
                  </a:lnTo>
                  <a:lnTo>
                    <a:pt x="5635" y="2893"/>
                  </a:lnTo>
                  <a:lnTo>
                    <a:pt x="5220" y="3220"/>
                  </a:lnTo>
                  <a:lnTo>
                    <a:pt x="4805" y="3547"/>
                  </a:lnTo>
                  <a:lnTo>
                    <a:pt x="4377" y="3862"/>
                  </a:lnTo>
                  <a:lnTo>
                    <a:pt x="3937" y="4163"/>
                  </a:lnTo>
                  <a:lnTo>
                    <a:pt x="3484" y="4440"/>
                  </a:lnTo>
                  <a:lnTo>
                    <a:pt x="3031" y="4717"/>
                  </a:lnTo>
                  <a:lnTo>
                    <a:pt x="2566" y="4968"/>
                  </a:lnTo>
                  <a:lnTo>
                    <a:pt x="2088" y="5207"/>
                  </a:lnTo>
                  <a:lnTo>
                    <a:pt x="1610" y="5434"/>
                  </a:lnTo>
                  <a:lnTo>
                    <a:pt x="1132" y="5648"/>
                  </a:lnTo>
                  <a:lnTo>
                    <a:pt x="642" y="5849"/>
                  </a:lnTo>
                  <a:lnTo>
                    <a:pt x="25" y="6063"/>
                  </a:lnTo>
                  <a:lnTo>
                    <a:pt x="0" y="6088"/>
                  </a:lnTo>
                  <a:lnTo>
                    <a:pt x="0" y="6100"/>
                  </a:lnTo>
                  <a:lnTo>
                    <a:pt x="13" y="6125"/>
                  </a:lnTo>
                  <a:lnTo>
                    <a:pt x="38" y="6125"/>
                  </a:lnTo>
                  <a:lnTo>
                    <a:pt x="654" y="5912"/>
                  </a:lnTo>
                  <a:lnTo>
                    <a:pt x="1233" y="5685"/>
                  </a:lnTo>
                  <a:lnTo>
                    <a:pt x="1799" y="5434"/>
                  </a:lnTo>
                  <a:lnTo>
                    <a:pt x="2352" y="5170"/>
                  </a:lnTo>
                  <a:lnTo>
                    <a:pt x="2893" y="4880"/>
                  </a:lnTo>
                  <a:lnTo>
                    <a:pt x="3421" y="4579"/>
                  </a:lnTo>
                  <a:lnTo>
                    <a:pt x="3949" y="4252"/>
                  </a:lnTo>
                  <a:lnTo>
                    <a:pt x="4453" y="3912"/>
                  </a:lnTo>
                  <a:lnTo>
                    <a:pt x="4956" y="3547"/>
                  </a:lnTo>
                  <a:lnTo>
                    <a:pt x="5434" y="3170"/>
                  </a:lnTo>
                  <a:lnTo>
                    <a:pt x="5899" y="2767"/>
                  </a:lnTo>
                  <a:lnTo>
                    <a:pt x="6352" y="2352"/>
                  </a:lnTo>
                  <a:lnTo>
                    <a:pt x="6792" y="1925"/>
                  </a:lnTo>
                  <a:lnTo>
                    <a:pt x="7219" y="1472"/>
                  </a:lnTo>
                  <a:lnTo>
                    <a:pt x="7622" y="1007"/>
                  </a:lnTo>
                  <a:lnTo>
                    <a:pt x="7999" y="529"/>
                  </a:lnTo>
                  <a:lnTo>
                    <a:pt x="8377" y="38"/>
                  </a:lnTo>
                  <a:lnTo>
                    <a:pt x="8377" y="26"/>
                  </a:lnTo>
                  <a:lnTo>
                    <a:pt x="8364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0"/>
            <p:cNvSpPr/>
            <p:nvPr/>
          </p:nvSpPr>
          <p:spPr>
            <a:xfrm rot="1963607">
              <a:off x="6033477" y="-770130"/>
              <a:ext cx="307494" cy="224867"/>
            </a:xfrm>
            <a:custGeom>
              <a:avLst/>
              <a:gdLst/>
              <a:ahLst/>
              <a:cxnLst/>
              <a:rect l="l" t="t" r="r" b="b"/>
              <a:pathLst>
                <a:path w="8377" h="6126" fill="none" extrusionOk="0">
                  <a:moveTo>
                    <a:pt x="8377" y="38"/>
                  </a:moveTo>
                  <a:lnTo>
                    <a:pt x="8377" y="38"/>
                  </a:lnTo>
                  <a:lnTo>
                    <a:pt x="7999" y="529"/>
                  </a:lnTo>
                  <a:lnTo>
                    <a:pt x="7622" y="1007"/>
                  </a:lnTo>
                  <a:lnTo>
                    <a:pt x="7219" y="1472"/>
                  </a:lnTo>
                  <a:lnTo>
                    <a:pt x="6792" y="1925"/>
                  </a:lnTo>
                  <a:lnTo>
                    <a:pt x="6352" y="2352"/>
                  </a:lnTo>
                  <a:lnTo>
                    <a:pt x="5899" y="2767"/>
                  </a:lnTo>
                  <a:lnTo>
                    <a:pt x="5434" y="3170"/>
                  </a:lnTo>
                  <a:lnTo>
                    <a:pt x="4956" y="3547"/>
                  </a:lnTo>
                  <a:lnTo>
                    <a:pt x="4453" y="3912"/>
                  </a:lnTo>
                  <a:lnTo>
                    <a:pt x="3949" y="4252"/>
                  </a:lnTo>
                  <a:lnTo>
                    <a:pt x="3421" y="4579"/>
                  </a:lnTo>
                  <a:lnTo>
                    <a:pt x="2893" y="4880"/>
                  </a:lnTo>
                  <a:lnTo>
                    <a:pt x="2352" y="5170"/>
                  </a:lnTo>
                  <a:lnTo>
                    <a:pt x="1799" y="5434"/>
                  </a:lnTo>
                  <a:lnTo>
                    <a:pt x="1233" y="5685"/>
                  </a:lnTo>
                  <a:lnTo>
                    <a:pt x="654" y="5912"/>
                  </a:lnTo>
                  <a:lnTo>
                    <a:pt x="38" y="6125"/>
                  </a:lnTo>
                  <a:lnTo>
                    <a:pt x="38" y="6125"/>
                  </a:lnTo>
                  <a:lnTo>
                    <a:pt x="13" y="6125"/>
                  </a:lnTo>
                  <a:lnTo>
                    <a:pt x="0" y="6100"/>
                  </a:lnTo>
                  <a:lnTo>
                    <a:pt x="0" y="6100"/>
                  </a:lnTo>
                  <a:lnTo>
                    <a:pt x="0" y="6088"/>
                  </a:lnTo>
                  <a:lnTo>
                    <a:pt x="25" y="6063"/>
                  </a:lnTo>
                  <a:lnTo>
                    <a:pt x="642" y="5849"/>
                  </a:lnTo>
                  <a:lnTo>
                    <a:pt x="642" y="5849"/>
                  </a:lnTo>
                  <a:lnTo>
                    <a:pt x="1132" y="5648"/>
                  </a:lnTo>
                  <a:lnTo>
                    <a:pt x="1610" y="5434"/>
                  </a:lnTo>
                  <a:lnTo>
                    <a:pt x="2088" y="5207"/>
                  </a:lnTo>
                  <a:lnTo>
                    <a:pt x="2566" y="4968"/>
                  </a:lnTo>
                  <a:lnTo>
                    <a:pt x="3031" y="4717"/>
                  </a:lnTo>
                  <a:lnTo>
                    <a:pt x="3484" y="4440"/>
                  </a:lnTo>
                  <a:lnTo>
                    <a:pt x="3937" y="4163"/>
                  </a:lnTo>
                  <a:lnTo>
                    <a:pt x="4377" y="3862"/>
                  </a:lnTo>
                  <a:lnTo>
                    <a:pt x="4805" y="3547"/>
                  </a:lnTo>
                  <a:lnTo>
                    <a:pt x="5220" y="3220"/>
                  </a:lnTo>
                  <a:lnTo>
                    <a:pt x="5635" y="2893"/>
                  </a:lnTo>
                  <a:lnTo>
                    <a:pt x="6037" y="2541"/>
                  </a:lnTo>
                  <a:lnTo>
                    <a:pt x="6415" y="2176"/>
                  </a:lnTo>
                  <a:lnTo>
                    <a:pt x="6792" y="1812"/>
                  </a:lnTo>
                  <a:lnTo>
                    <a:pt x="7157" y="1422"/>
                  </a:lnTo>
                  <a:lnTo>
                    <a:pt x="7509" y="1032"/>
                  </a:lnTo>
                  <a:lnTo>
                    <a:pt x="7936" y="529"/>
                  </a:lnTo>
                  <a:lnTo>
                    <a:pt x="8326" y="13"/>
                  </a:lnTo>
                  <a:lnTo>
                    <a:pt x="8326" y="13"/>
                  </a:lnTo>
                  <a:lnTo>
                    <a:pt x="8351" y="0"/>
                  </a:lnTo>
                  <a:lnTo>
                    <a:pt x="8364" y="0"/>
                  </a:lnTo>
                  <a:lnTo>
                    <a:pt x="8364" y="0"/>
                  </a:lnTo>
                  <a:lnTo>
                    <a:pt x="8377" y="26"/>
                  </a:lnTo>
                  <a:lnTo>
                    <a:pt x="8377" y="38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0"/>
            <p:cNvSpPr/>
            <p:nvPr/>
          </p:nvSpPr>
          <p:spPr>
            <a:xfrm rot="1963607">
              <a:off x="5996984" y="-632857"/>
              <a:ext cx="341228" cy="213781"/>
            </a:xfrm>
            <a:custGeom>
              <a:avLst/>
              <a:gdLst/>
              <a:ahLst/>
              <a:cxnLst/>
              <a:rect l="l" t="t" r="r" b="b"/>
              <a:pathLst>
                <a:path w="9296" h="5824" extrusionOk="0">
                  <a:moveTo>
                    <a:pt x="9270" y="0"/>
                  </a:moveTo>
                  <a:lnTo>
                    <a:pt x="9257" y="13"/>
                  </a:lnTo>
                  <a:lnTo>
                    <a:pt x="8779" y="503"/>
                  </a:lnTo>
                  <a:lnTo>
                    <a:pt x="8276" y="981"/>
                  </a:lnTo>
                  <a:lnTo>
                    <a:pt x="7773" y="1447"/>
                  </a:lnTo>
                  <a:lnTo>
                    <a:pt x="7383" y="1786"/>
                  </a:lnTo>
                  <a:lnTo>
                    <a:pt x="6981" y="2113"/>
                  </a:lnTo>
                  <a:lnTo>
                    <a:pt x="6578" y="2428"/>
                  </a:lnTo>
                  <a:lnTo>
                    <a:pt x="6163" y="2742"/>
                  </a:lnTo>
                  <a:lnTo>
                    <a:pt x="5736" y="3031"/>
                  </a:lnTo>
                  <a:lnTo>
                    <a:pt x="5308" y="3320"/>
                  </a:lnTo>
                  <a:lnTo>
                    <a:pt x="4868" y="3597"/>
                  </a:lnTo>
                  <a:lnTo>
                    <a:pt x="4428" y="3861"/>
                  </a:lnTo>
                  <a:lnTo>
                    <a:pt x="3975" y="4113"/>
                  </a:lnTo>
                  <a:lnTo>
                    <a:pt x="3522" y="4352"/>
                  </a:lnTo>
                  <a:lnTo>
                    <a:pt x="3057" y="4578"/>
                  </a:lnTo>
                  <a:lnTo>
                    <a:pt x="2591" y="4805"/>
                  </a:lnTo>
                  <a:lnTo>
                    <a:pt x="2114" y="5006"/>
                  </a:lnTo>
                  <a:lnTo>
                    <a:pt x="1636" y="5207"/>
                  </a:lnTo>
                  <a:lnTo>
                    <a:pt x="1158" y="5396"/>
                  </a:lnTo>
                  <a:lnTo>
                    <a:pt x="667" y="5559"/>
                  </a:lnTo>
                  <a:lnTo>
                    <a:pt x="13" y="5773"/>
                  </a:lnTo>
                  <a:lnTo>
                    <a:pt x="1" y="5786"/>
                  </a:lnTo>
                  <a:lnTo>
                    <a:pt x="1" y="5811"/>
                  </a:lnTo>
                  <a:lnTo>
                    <a:pt x="13" y="5823"/>
                  </a:lnTo>
                  <a:lnTo>
                    <a:pt x="38" y="5823"/>
                  </a:lnTo>
                  <a:lnTo>
                    <a:pt x="692" y="5622"/>
                  </a:lnTo>
                  <a:lnTo>
                    <a:pt x="1309" y="5408"/>
                  </a:lnTo>
                  <a:lnTo>
                    <a:pt x="1912" y="5182"/>
                  </a:lnTo>
                  <a:lnTo>
                    <a:pt x="2503" y="4930"/>
                  </a:lnTo>
                  <a:lnTo>
                    <a:pt x="3095" y="4654"/>
                  </a:lnTo>
                  <a:lnTo>
                    <a:pt x="3673" y="4364"/>
                  </a:lnTo>
                  <a:lnTo>
                    <a:pt x="4239" y="4063"/>
                  </a:lnTo>
                  <a:lnTo>
                    <a:pt x="4805" y="3736"/>
                  </a:lnTo>
                  <a:lnTo>
                    <a:pt x="5358" y="3396"/>
                  </a:lnTo>
                  <a:lnTo>
                    <a:pt x="5887" y="3031"/>
                  </a:lnTo>
                  <a:lnTo>
                    <a:pt x="6415" y="2654"/>
                  </a:lnTo>
                  <a:lnTo>
                    <a:pt x="6931" y="2251"/>
                  </a:lnTo>
                  <a:lnTo>
                    <a:pt x="7434" y="1849"/>
                  </a:lnTo>
                  <a:lnTo>
                    <a:pt x="7924" y="1421"/>
                  </a:lnTo>
                  <a:lnTo>
                    <a:pt x="8389" y="981"/>
                  </a:lnTo>
                  <a:lnTo>
                    <a:pt x="8855" y="516"/>
                  </a:lnTo>
                  <a:lnTo>
                    <a:pt x="9295" y="50"/>
                  </a:lnTo>
                  <a:lnTo>
                    <a:pt x="9295" y="25"/>
                  </a:lnTo>
                  <a:lnTo>
                    <a:pt x="9295" y="13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0"/>
            <p:cNvSpPr/>
            <p:nvPr/>
          </p:nvSpPr>
          <p:spPr>
            <a:xfrm rot="1963607">
              <a:off x="5996984" y="-632857"/>
              <a:ext cx="341228" cy="213781"/>
            </a:xfrm>
            <a:custGeom>
              <a:avLst/>
              <a:gdLst/>
              <a:ahLst/>
              <a:cxnLst/>
              <a:rect l="l" t="t" r="r" b="b"/>
              <a:pathLst>
                <a:path w="9296" h="5824" fill="none" extrusionOk="0">
                  <a:moveTo>
                    <a:pt x="9295" y="50"/>
                  </a:moveTo>
                  <a:lnTo>
                    <a:pt x="9295" y="50"/>
                  </a:lnTo>
                  <a:lnTo>
                    <a:pt x="8855" y="516"/>
                  </a:lnTo>
                  <a:lnTo>
                    <a:pt x="8389" y="981"/>
                  </a:lnTo>
                  <a:lnTo>
                    <a:pt x="7924" y="1421"/>
                  </a:lnTo>
                  <a:lnTo>
                    <a:pt x="7434" y="1849"/>
                  </a:lnTo>
                  <a:lnTo>
                    <a:pt x="6931" y="2251"/>
                  </a:lnTo>
                  <a:lnTo>
                    <a:pt x="6415" y="2654"/>
                  </a:lnTo>
                  <a:lnTo>
                    <a:pt x="5887" y="3031"/>
                  </a:lnTo>
                  <a:lnTo>
                    <a:pt x="5358" y="3396"/>
                  </a:lnTo>
                  <a:lnTo>
                    <a:pt x="4805" y="3736"/>
                  </a:lnTo>
                  <a:lnTo>
                    <a:pt x="4239" y="4063"/>
                  </a:lnTo>
                  <a:lnTo>
                    <a:pt x="3673" y="4364"/>
                  </a:lnTo>
                  <a:lnTo>
                    <a:pt x="3095" y="4654"/>
                  </a:lnTo>
                  <a:lnTo>
                    <a:pt x="2503" y="4930"/>
                  </a:lnTo>
                  <a:lnTo>
                    <a:pt x="1912" y="5182"/>
                  </a:lnTo>
                  <a:lnTo>
                    <a:pt x="1309" y="5408"/>
                  </a:lnTo>
                  <a:lnTo>
                    <a:pt x="692" y="5622"/>
                  </a:lnTo>
                  <a:lnTo>
                    <a:pt x="38" y="5823"/>
                  </a:lnTo>
                  <a:lnTo>
                    <a:pt x="38" y="5823"/>
                  </a:lnTo>
                  <a:lnTo>
                    <a:pt x="13" y="5823"/>
                  </a:lnTo>
                  <a:lnTo>
                    <a:pt x="1" y="5811"/>
                  </a:lnTo>
                  <a:lnTo>
                    <a:pt x="1" y="5811"/>
                  </a:lnTo>
                  <a:lnTo>
                    <a:pt x="1" y="5786"/>
                  </a:lnTo>
                  <a:lnTo>
                    <a:pt x="13" y="5773"/>
                  </a:lnTo>
                  <a:lnTo>
                    <a:pt x="667" y="5559"/>
                  </a:lnTo>
                  <a:lnTo>
                    <a:pt x="667" y="5559"/>
                  </a:lnTo>
                  <a:lnTo>
                    <a:pt x="1158" y="5396"/>
                  </a:lnTo>
                  <a:lnTo>
                    <a:pt x="1636" y="5207"/>
                  </a:lnTo>
                  <a:lnTo>
                    <a:pt x="2114" y="5006"/>
                  </a:lnTo>
                  <a:lnTo>
                    <a:pt x="2591" y="4805"/>
                  </a:lnTo>
                  <a:lnTo>
                    <a:pt x="3057" y="4578"/>
                  </a:lnTo>
                  <a:lnTo>
                    <a:pt x="3522" y="4352"/>
                  </a:lnTo>
                  <a:lnTo>
                    <a:pt x="3975" y="4113"/>
                  </a:lnTo>
                  <a:lnTo>
                    <a:pt x="4428" y="3861"/>
                  </a:lnTo>
                  <a:lnTo>
                    <a:pt x="4868" y="3597"/>
                  </a:lnTo>
                  <a:lnTo>
                    <a:pt x="5308" y="3320"/>
                  </a:lnTo>
                  <a:lnTo>
                    <a:pt x="5736" y="3031"/>
                  </a:lnTo>
                  <a:lnTo>
                    <a:pt x="6163" y="2742"/>
                  </a:lnTo>
                  <a:lnTo>
                    <a:pt x="6578" y="2428"/>
                  </a:lnTo>
                  <a:lnTo>
                    <a:pt x="6981" y="2113"/>
                  </a:lnTo>
                  <a:lnTo>
                    <a:pt x="7383" y="1786"/>
                  </a:lnTo>
                  <a:lnTo>
                    <a:pt x="7773" y="1447"/>
                  </a:lnTo>
                  <a:lnTo>
                    <a:pt x="7773" y="1447"/>
                  </a:lnTo>
                  <a:lnTo>
                    <a:pt x="8276" y="981"/>
                  </a:lnTo>
                  <a:lnTo>
                    <a:pt x="8779" y="503"/>
                  </a:lnTo>
                  <a:lnTo>
                    <a:pt x="9257" y="13"/>
                  </a:lnTo>
                  <a:lnTo>
                    <a:pt x="9257" y="13"/>
                  </a:lnTo>
                  <a:lnTo>
                    <a:pt x="9270" y="0"/>
                  </a:lnTo>
                  <a:lnTo>
                    <a:pt x="9295" y="13"/>
                  </a:lnTo>
                  <a:lnTo>
                    <a:pt x="9295" y="13"/>
                  </a:lnTo>
                  <a:lnTo>
                    <a:pt x="9295" y="25"/>
                  </a:lnTo>
                  <a:lnTo>
                    <a:pt x="9295" y="5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0"/>
            <p:cNvSpPr/>
            <p:nvPr/>
          </p:nvSpPr>
          <p:spPr>
            <a:xfrm rot="1963607">
              <a:off x="5996738" y="-481480"/>
              <a:ext cx="322727" cy="213781"/>
            </a:xfrm>
            <a:custGeom>
              <a:avLst/>
              <a:gdLst/>
              <a:ahLst/>
              <a:cxnLst/>
              <a:rect l="l" t="t" r="r" b="b"/>
              <a:pathLst>
                <a:path w="8792" h="5824" extrusionOk="0">
                  <a:moveTo>
                    <a:pt x="8767" y="1"/>
                  </a:moveTo>
                  <a:lnTo>
                    <a:pt x="8741" y="13"/>
                  </a:lnTo>
                  <a:lnTo>
                    <a:pt x="8289" y="491"/>
                  </a:lnTo>
                  <a:lnTo>
                    <a:pt x="7823" y="957"/>
                  </a:lnTo>
                  <a:lnTo>
                    <a:pt x="7345" y="1422"/>
                  </a:lnTo>
                  <a:lnTo>
                    <a:pt x="6981" y="1749"/>
                  </a:lnTo>
                  <a:lnTo>
                    <a:pt x="6603" y="2063"/>
                  </a:lnTo>
                  <a:lnTo>
                    <a:pt x="6214" y="2378"/>
                  </a:lnTo>
                  <a:lnTo>
                    <a:pt x="5824" y="2680"/>
                  </a:lnTo>
                  <a:lnTo>
                    <a:pt x="5421" y="2982"/>
                  </a:lnTo>
                  <a:lnTo>
                    <a:pt x="5019" y="3258"/>
                  </a:lnTo>
                  <a:lnTo>
                    <a:pt x="4604" y="3535"/>
                  </a:lnTo>
                  <a:lnTo>
                    <a:pt x="4189" y="3799"/>
                  </a:lnTo>
                  <a:lnTo>
                    <a:pt x="3761" y="4051"/>
                  </a:lnTo>
                  <a:lnTo>
                    <a:pt x="3333" y="4302"/>
                  </a:lnTo>
                  <a:lnTo>
                    <a:pt x="2893" y="4528"/>
                  </a:lnTo>
                  <a:lnTo>
                    <a:pt x="2453" y="4755"/>
                  </a:lnTo>
                  <a:lnTo>
                    <a:pt x="2000" y="4969"/>
                  </a:lnTo>
                  <a:lnTo>
                    <a:pt x="1547" y="5170"/>
                  </a:lnTo>
                  <a:lnTo>
                    <a:pt x="1095" y="5371"/>
                  </a:lnTo>
                  <a:lnTo>
                    <a:pt x="629" y="5547"/>
                  </a:lnTo>
                  <a:lnTo>
                    <a:pt x="13" y="5774"/>
                  </a:lnTo>
                  <a:lnTo>
                    <a:pt x="0" y="5786"/>
                  </a:lnTo>
                  <a:lnTo>
                    <a:pt x="0" y="5811"/>
                  </a:lnTo>
                  <a:lnTo>
                    <a:pt x="13" y="5824"/>
                  </a:lnTo>
                  <a:lnTo>
                    <a:pt x="26" y="5824"/>
                  </a:lnTo>
                  <a:lnTo>
                    <a:pt x="654" y="5610"/>
                  </a:lnTo>
                  <a:lnTo>
                    <a:pt x="1233" y="5384"/>
                  </a:lnTo>
                  <a:lnTo>
                    <a:pt x="1812" y="5145"/>
                  </a:lnTo>
                  <a:lnTo>
                    <a:pt x="2378" y="4881"/>
                  </a:lnTo>
                  <a:lnTo>
                    <a:pt x="2931" y="4604"/>
                  </a:lnTo>
                  <a:lnTo>
                    <a:pt x="3484" y="4315"/>
                  </a:lnTo>
                  <a:lnTo>
                    <a:pt x="4013" y="4000"/>
                  </a:lnTo>
                  <a:lnTo>
                    <a:pt x="4541" y="3673"/>
                  </a:lnTo>
                  <a:lnTo>
                    <a:pt x="5069" y="3334"/>
                  </a:lnTo>
                  <a:lnTo>
                    <a:pt x="5572" y="2969"/>
                  </a:lnTo>
                  <a:lnTo>
                    <a:pt x="6075" y="2592"/>
                  </a:lnTo>
                  <a:lnTo>
                    <a:pt x="6553" y="2202"/>
                  </a:lnTo>
                  <a:lnTo>
                    <a:pt x="7031" y="1799"/>
                  </a:lnTo>
                  <a:lnTo>
                    <a:pt x="7484" y="1384"/>
                  </a:lnTo>
                  <a:lnTo>
                    <a:pt x="7937" y="957"/>
                  </a:lnTo>
                  <a:lnTo>
                    <a:pt x="8364" y="504"/>
                  </a:lnTo>
                  <a:lnTo>
                    <a:pt x="8779" y="38"/>
                  </a:lnTo>
                  <a:lnTo>
                    <a:pt x="8792" y="26"/>
                  </a:lnTo>
                  <a:lnTo>
                    <a:pt x="8779" y="13"/>
                  </a:lnTo>
                  <a:lnTo>
                    <a:pt x="8767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0"/>
            <p:cNvSpPr/>
            <p:nvPr/>
          </p:nvSpPr>
          <p:spPr>
            <a:xfrm rot="1963607">
              <a:off x="5996738" y="-481480"/>
              <a:ext cx="322727" cy="213781"/>
            </a:xfrm>
            <a:custGeom>
              <a:avLst/>
              <a:gdLst/>
              <a:ahLst/>
              <a:cxnLst/>
              <a:rect l="l" t="t" r="r" b="b"/>
              <a:pathLst>
                <a:path w="8792" h="5824" fill="none" extrusionOk="0">
                  <a:moveTo>
                    <a:pt x="8779" y="38"/>
                  </a:moveTo>
                  <a:lnTo>
                    <a:pt x="8779" y="38"/>
                  </a:lnTo>
                  <a:lnTo>
                    <a:pt x="8364" y="504"/>
                  </a:lnTo>
                  <a:lnTo>
                    <a:pt x="7937" y="957"/>
                  </a:lnTo>
                  <a:lnTo>
                    <a:pt x="7484" y="1384"/>
                  </a:lnTo>
                  <a:lnTo>
                    <a:pt x="7031" y="1799"/>
                  </a:lnTo>
                  <a:lnTo>
                    <a:pt x="6553" y="2202"/>
                  </a:lnTo>
                  <a:lnTo>
                    <a:pt x="6075" y="2592"/>
                  </a:lnTo>
                  <a:lnTo>
                    <a:pt x="5572" y="2969"/>
                  </a:lnTo>
                  <a:lnTo>
                    <a:pt x="5069" y="3334"/>
                  </a:lnTo>
                  <a:lnTo>
                    <a:pt x="4541" y="3673"/>
                  </a:lnTo>
                  <a:lnTo>
                    <a:pt x="4013" y="4000"/>
                  </a:lnTo>
                  <a:lnTo>
                    <a:pt x="3484" y="4315"/>
                  </a:lnTo>
                  <a:lnTo>
                    <a:pt x="2931" y="4604"/>
                  </a:lnTo>
                  <a:lnTo>
                    <a:pt x="2378" y="4881"/>
                  </a:lnTo>
                  <a:lnTo>
                    <a:pt x="1812" y="5145"/>
                  </a:lnTo>
                  <a:lnTo>
                    <a:pt x="1233" y="5384"/>
                  </a:lnTo>
                  <a:lnTo>
                    <a:pt x="654" y="5610"/>
                  </a:lnTo>
                  <a:lnTo>
                    <a:pt x="26" y="5824"/>
                  </a:lnTo>
                  <a:lnTo>
                    <a:pt x="26" y="5824"/>
                  </a:lnTo>
                  <a:lnTo>
                    <a:pt x="13" y="5824"/>
                  </a:lnTo>
                  <a:lnTo>
                    <a:pt x="0" y="5811"/>
                  </a:lnTo>
                  <a:lnTo>
                    <a:pt x="0" y="5811"/>
                  </a:lnTo>
                  <a:lnTo>
                    <a:pt x="0" y="5786"/>
                  </a:lnTo>
                  <a:lnTo>
                    <a:pt x="13" y="5774"/>
                  </a:lnTo>
                  <a:lnTo>
                    <a:pt x="629" y="5547"/>
                  </a:lnTo>
                  <a:lnTo>
                    <a:pt x="629" y="5547"/>
                  </a:lnTo>
                  <a:lnTo>
                    <a:pt x="1095" y="5371"/>
                  </a:lnTo>
                  <a:lnTo>
                    <a:pt x="1547" y="5170"/>
                  </a:lnTo>
                  <a:lnTo>
                    <a:pt x="2000" y="4969"/>
                  </a:lnTo>
                  <a:lnTo>
                    <a:pt x="2453" y="4755"/>
                  </a:lnTo>
                  <a:lnTo>
                    <a:pt x="2893" y="4528"/>
                  </a:lnTo>
                  <a:lnTo>
                    <a:pt x="3333" y="4302"/>
                  </a:lnTo>
                  <a:lnTo>
                    <a:pt x="3761" y="4051"/>
                  </a:lnTo>
                  <a:lnTo>
                    <a:pt x="4189" y="3799"/>
                  </a:lnTo>
                  <a:lnTo>
                    <a:pt x="4604" y="3535"/>
                  </a:lnTo>
                  <a:lnTo>
                    <a:pt x="5019" y="3258"/>
                  </a:lnTo>
                  <a:lnTo>
                    <a:pt x="5421" y="2982"/>
                  </a:lnTo>
                  <a:lnTo>
                    <a:pt x="5824" y="2680"/>
                  </a:lnTo>
                  <a:lnTo>
                    <a:pt x="6214" y="2378"/>
                  </a:lnTo>
                  <a:lnTo>
                    <a:pt x="6603" y="2063"/>
                  </a:lnTo>
                  <a:lnTo>
                    <a:pt x="6981" y="1749"/>
                  </a:lnTo>
                  <a:lnTo>
                    <a:pt x="7345" y="1422"/>
                  </a:lnTo>
                  <a:lnTo>
                    <a:pt x="7345" y="1422"/>
                  </a:lnTo>
                  <a:lnTo>
                    <a:pt x="7823" y="957"/>
                  </a:lnTo>
                  <a:lnTo>
                    <a:pt x="8289" y="491"/>
                  </a:lnTo>
                  <a:lnTo>
                    <a:pt x="8741" y="13"/>
                  </a:lnTo>
                  <a:lnTo>
                    <a:pt x="8741" y="13"/>
                  </a:lnTo>
                  <a:lnTo>
                    <a:pt x="8767" y="1"/>
                  </a:lnTo>
                  <a:lnTo>
                    <a:pt x="8779" y="13"/>
                  </a:lnTo>
                  <a:lnTo>
                    <a:pt x="8779" y="13"/>
                  </a:lnTo>
                  <a:lnTo>
                    <a:pt x="8792" y="26"/>
                  </a:lnTo>
                  <a:lnTo>
                    <a:pt x="8779" y="38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0"/>
            <p:cNvSpPr/>
            <p:nvPr/>
          </p:nvSpPr>
          <p:spPr>
            <a:xfrm rot="1963607">
              <a:off x="6004058" y="-325338"/>
              <a:ext cx="287195" cy="177331"/>
            </a:xfrm>
            <a:custGeom>
              <a:avLst/>
              <a:gdLst/>
              <a:ahLst/>
              <a:cxnLst/>
              <a:rect l="l" t="t" r="r" b="b"/>
              <a:pathLst>
                <a:path w="7824" h="4831" extrusionOk="0">
                  <a:moveTo>
                    <a:pt x="7811" y="1"/>
                  </a:moveTo>
                  <a:lnTo>
                    <a:pt x="7786" y="13"/>
                  </a:lnTo>
                  <a:lnTo>
                    <a:pt x="7346" y="390"/>
                  </a:lnTo>
                  <a:lnTo>
                    <a:pt x="6692" y="944"/>
                  </a:lnTo>
                  <a:lnTo>
                    <a:pt x="6352" y="1221"/>
                  </a:lnTo>
                  <a:lnTo>
                    <a:pt x="6025" y="1485"/>
                  </a:lnTo>
                  <a:lnTo>
                    <a:pt x="5459" y="1925"/>
                  </a:lnTo>
                  <a:lnTo>
                    <a:pt x="4868" y="2327"/>
                  </a:lnTo>
                  <a:lnTo>
                    <a:pt x="4265" y="2717"/>
                  </a:lnTo>
                  <a:lnTo>
                    <a:pt x="3661" y="3095"/>
                  </a:lnTo>
                  <a:lnTo>
                    <a:pt x="3032" y="3447"/>
                  </a:lnTo>
                  <a:lnTo>
                    <a:pt x="2391" y="3774"/>
                  </a:lnTo>
                  <a:lnTo>
                    <a:pt x="1749" y="4076"/>
                  </a:lnTo>
                  <a:lnTo>
                    <a:pt x="1083" y="4365"/>
                  </a:lnTo>
                  <a:lnTo>
                    <a:pt x="554" y="4579"/>
                  </a:lnTo>
                  <a:lnTo>
                    <a:pt x="13" y="4780"/>
                  </a:lnTo>
                  <a:lnTo>
                    <a:pt x="1" y="4792"/>
                  </a:lnTo>
                  <a:lnTo>
                    <a:pt x="1" y="4818"/>
                  </a:lnTo>
                  <a:lnTo>
                    <a:pt x="13" y="4830"/>
                  </a:lnTo>
                  <a:lnTo>
                    <a:pt x="39" y="4830"/>
                  </a:lnTo>
                  <a:lnTo>
                    <a:pt x="579" y="4641"/>
                  </a:lnTo>
                  <a:lnTo>
                    <a:pt x="1120" y="4428"/>
                  </a:lnTo>
                  <a:lnTo>
                    <a:pt x="1648" y="4214"/>
                  </a:lnTo>
                  <a:lnTo>
                    <a:pt x="2164" y="3975"/>
                  </a:lnTo>
                  <a:lnTo>
                    <a:pt x="2692" y="3723"/>
                  </a:lnTo>
                  <a:lnTo>
                    <a:pt x="3195" y="3447"/>
                  </a:lnTo>
                  <a:lnTo>
                    <a:pt x="3699" y="3170"/>
                  </a:lnTo>
                  <a:lnTo>
                    <a:pt x="4189" y="2868"/>
                  </a:lnTo>
                  <a:lnTo>
                    <a:pt x="4680" y="2566"/>
                  </a:lnTo>
                  <a:lnTo>
                    <a:pt x="5157" y="2239"/>
                  </a:lnTo>
                  <a:lnTo>
                    <a:pt x="5497" y="1988"/>
                  </a:lnTo>
                  <a:lnTo>
                    <a:pt x="5837" y="1724"/>
                  </a:lnTo>
                  <a:lnTo>
                    <a:pt x="6176" y="1460"/>
                  </a:lnTo>
                  <a:lnTo>
                    <a:pt x="6516" y="1183"/>
                  </a:lnTo>
                  <a:lnTo>
                    <a:pt x="7170" y="617"/>
                  </a:lnTo>
                  <a:lnTo>
                    <a:pt x="7824" y="51"/>
                  </a:lnTo>
                  <a:lnTo>
                    <a:pt x="7824" y="38"/>
                  </a:lnTo>
                  <a:lnTo>
                    <a:pt x="7824" y="13"/>
                  </a:lnTo>
                  <a:lnTo>
                    <a:pt x="7811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0"/>
            <p:cNvSpPr/>
            <p:nvPr/>
          </p:nvSpPr>
          <p:spPr>
            <a:xfrm rot="1963607">
              <a:off x="6004058" y="-325338"/>
              <a:ext cx="287195" cy="177331"/>
            </a:xfrm>
            <a:custGeom>
              <a:avLst/>
              <a:gdLst/>
              <a:ahLst/>
              <a:cxnLst/>
              <a:rect l="l" t="t" r="r" b="b"/>
              <a:pathLst>
                <a:path w="7824" h="4831" fill="none" extrusionOk="0">
                  <a:moveTo>
                    <a:pt x="7824" y="51"/>
                  </a:moveTo>
                  <a:lnTo>
                    <a:pt x="7824" y="51"/>
                  </a:lnTo>
                  <a:lnTo>
                    <a:pt x="7170" y="617"/>
                  </a:lnTo>
                  <a:lnTo>
                    <a:pt x="6516" y="1183"/>
                  </a:lnTo>
                  <a:lnTo>
                    <a:pt x="6176" y="1460"/>
                  </a:lnTo>
                  <a:lnTo>
                    <a:pt x="5837" y="1724"/>
                  </a:lnTo>
                  <a:lnTo>
                    <a:pt x="5497" y="1988"/>
                  </a:lnTo>
                  <a:lnTo>
                    <a:pt x="5157" y="2239"/>
                  </a:lnTo>
                  <a:lnTo>
                    <a:pt x="5157" y="2239"/>
                  </a:lnTo>
                  <a:lnTo>
                    <a:pt x="4680" y="2566"/>
                  </a:lnTo>
                  <a:lnTo>
                    <a:pt x="4189" y="2868"/>
                  </a:lnTo>
                  <a:lnTo>
                    <a:pt x="3699" y="3170"/>
                  </a:lnTo>
                  <a:lnTo>
                    <a:pt x="3195" y="3447"/>
                  </a:lnTo>
                  <a:lnTo>
                    <a:pt x="2692" y="3723"/>
                  </a:lnTo>
                  <a:lnTo>
                    <a:pt x="2164" y="3975"/>
                  </a:lnTo>
                  <a:lnTo>
                    <a:pt x="1648" y="4214"/>
                  </a:lnTo>
                  <a:lnTo>
                    <a:pt x="1120" y="4428"/>
                  </a:lnTo>
                  <a:lnTo>
                    <a:pt x="1120" y="4428"/>
                  </a:lnTo>
                  <a:lnTo>
                    <a:pt x="579" y="4641"/>
                  </a:lnTo>
                  <a:lnTo>
                    <a:pt x="39" y="4830"/>
                  </a:lnTo>
                  <a:lnTo>
                    <a:pt x="39" y="4830"/>
                  </a:lnTo>
                  <a:lnTo>
                    <a:pt x="13" y="4830"/>
                  </a:lnTo>
                  <a:lnTo>
                    <a:pt x="1" y="4818"/>
                  </a:lnTo>
                  <a:lnTo>
                    <a:pt x="1" y="4818"/>
                  </a:lnTo>
                  <a:lnTo>
                    <a:pt x="1" y="4792"/>
                  </a:lnTo>
                  <a:lnTo>
                    <a:pt x="13" y="4780"/>
                  </a:lnTo>
                  <a:lnTo>
                    <a:pt x="13" y="4780"/>
                  </a:lnTo>
                  <a:lnTo>
                    <a:pt x="554" y="4579"/>
                  </a:lnTo>
                  <a:lnTo>
                    <a:pt x="1083" y="4365"/>
                  </a:lnTo>
                  <a:lnTo>
                    <a:pt x="1083" y="4365"/>
                  </a:lnTo>
                  <a:lnTo>
                    <a:pt x="1749" y="4076"/>
                  </a:lnTo>
                  <a:lnTo>
                    <a:pt x="2391" y="3774"/>
                  </a:lnTo>
                  <a:lnTo>
                    <a:pt x="3032" y="3447"/>
                  </a:lnTo>
                  <a:lnTo>
                    <a:pt x="3661" y="3095"/>
                  </a:lnTo>
                  <a:lnTo>
                    <a:pt x="4265" y="2717"/>
                  </a:lnTo>
                  <a:lnTo>
                    <a:pt x="4868" y="2327"/>
                  </a:lnTo>
                  <a:lnTo>
                    <a:pt x="5459" y="1925"/>
                  </a:lnTo>
                  <a:lnTo>
                    <a:pt x="6025" y="1485"/>
                  </a:lnTo>
                  <a:lnTo>
                    <a:pt x="6025" y="1485"/>
                  </a:lnTo>
                  <a:lnTo>
                    <a:pt x="6352" y="1221"/>
                  </a:lnTo>
                  <a:lnTo>
                    <a:pt x="6692" y="944"/>
                  </a:lnTo>
                  <a:lnTo>
                    <a:pt x="7346" y="390"/>
                  </a:lnTo>
                  <a:lnTo>
                    <a:pt x="7786" y="13"/>
                  </a:lnTo>
                  <a:lnTo>
                    <a:pt x="7786" y="13"/>
                  </a:lnTo>
                  <a:lnTo>
                    <a:pt x="7811" y="1"/>
                  </a:lnTo>
                  <a:lnTo>
                    <a:pt x="7824" y="13"/>
                  </a:lnTo>
                  <a:lnTo>
                    <a:pt x="7824" y="13"/>
                  </a:lnTo>
                  <a:lnTo>
                    <a:pt x="7824" y="38"/>
                  </a:lnTo>
                  <a:lnTo>
                    <a:pt x="7824" y="5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0"/>
            <p:cNvSpPr/>
            <p:nvPr/>
          </p:nvSpPr>
          <p:spPr>
            <a:xfrm rot="1963607">
              <a:off x="6029106" y="-172090"/>
              <a:ext cx="245643" cy="149617"/>
            </a:xfrm>
            <a:custGeom>
              <a:avLst/>
              <a:gdLst/>
              <a:ahLst/>
              <a:cxnLst/>
              <a:rect l="l" t="t" r="r" b="b"/>
              <a:pathLst>
                <a:path w="6692" h="4076" extrusionOk="0">
                  <a:moveTo>
                    <a:pt x="6641" y="1"/>
                  </a:moveTo>
                  <a:lnTo>
                    <a:pt x="6289" y="340"/>
                  </a:lnTo>
                  <a:lnTo>
                    <a:pt x="5924" y="667"/>
                  </a:lnTo>
                  <a:lnTo>
                    <a:pt x="5547" y="982"/>
                  </a:lnTo>
                  <a:lnTo>
                    <a:pt x="5270" y="1208"/>
                  </a:lnTo>
                  <a:lnTo>
                    <a:pt x="4968" y="1434"/>
                  </a:lnTo>
                  <a:lnTo>
                    <a:pt x="4679" y="1648"/>
                  </a:lnTo>
                  <a:lnTo>
                    <a:pt x="4377" y="1862"/>
                  </a:lnTo>
                  <a:lnTo>
                    <a:pt x="4076" y="2063"/>
                  </a:lnTo>
                  <a:lnTo>
                    <a:pt x="3761" y="2252"/>
                  </a:lnTo>
                  <a:lnTo>
                    <a:pt x="3459" y="2453"/>
                  </a:lnTo>
                  <a:lnTo>
                    <a:pt x="3132" y="2629"/>
                  </a:lnTo>
                  <a:lnTo>
                    <a:pt x="2818" y="2805"/>
                  </a:lnTo>
                  <a:lnTo>
                    <a:pt x="2491" y="2981"/>
                  </a:lnTo>
                  <a:lnTo>
                    <a:pt x="2164" y="3145"/>
                  </a:lnTo>
                  <a:lnTo>
                    <a:pt x="1837" y="3308"/>
                  </a:lnTo>
                  <a:lnTo>
                    <a:pt x="1497" y="3447"/>
                  </a:lnTo>
                  <a:lnTo>
                    <a:pt x="1158" y="3598"/>
                  </a:lnTo>
                  <a:lnTo>
                    <a:pt x="818" y="3736"/>
                  </a:lnTo>
                  <a:lnTo>
                    <a:pt x="478" y="3862"/>
                  </a:lnTo>
                  <a:lnTo>
                    <a:pt x="13" y="4025"/>
                  </a:lnTo>
                  <a:lnTo>
                    <a:pt x="1" y="4038"/>
                  </a:lnTo>
                  <a:lnTo>
                    <a:pt x="1" y="4063"/>
                  </a:lnTo>
                  <a:lnTo>
                    <a:pt x="13" y="4076"/>
                  </a:lnTo>
                  <a:lnTo>
                    <a:pt x="38" y="4076"/>
                  </a:lnTo>
                  <a:lnTo>
                    <a:pt x="504" y="3925"/>
                  </a:lnTo>
                  <a:lnTo>
                    <a:pt x="931" y="3761"/>
                  </a:lnTo>
                  <a:lnTo>
                    <a:pt x="1359" y="3598"/>
                  </a:lnTo>
                  <a:lnTo>
                    <a:pt x="1786" y="3409"/>
                  </a:lnTo>
                  <a:lnTo>
                    <a:pt x="2202" y="3220"/>
                  </a:lnTo>
                  <a:lnTo>
                    <a:pt x="2617" y="3019"/>
                  </a:lnTo>
                  <a:lnTo>
                    <a:pt x="3019" y="2793"/>
                  </a:lnTo>
                  <a:lnTo>
                    <a:pt x="3421" y="2566"/>
                  </a:lnTo>
                  <a:lnTo>
                    <a:pt x="3811" y="2327"/>
                  </a:lnTo>
                  <a:lnTo>
                    <a:pt x="4201" y="2076"/>
                  </a:lnTo>
                  <a:lnTo>
                    <a:pt x="4579" y="1824"/>
                  </a:lnTo>
                  <a:lnTo>
                    <a:pt x="4943" y="1548"/>
                  </a:lnTo>
                  <a:lnTo>
                    <a:pt x="5308" y="1271"/>
                  </a:lnTo>
                  <a:lnTo>
                    <a:pt x="5673" y="982"/>
                  </a:lnTo>
                  <a:lnTo>
                    <a:pt x="6012" y="680"/>
                  </a:lnTo>
                  <a:lnTo>
                    <a:pt x="6352" y="365"/>
                  </a:lnTo>
                  <a:lnTo>
                    <a:pt x="6679" y="38"/>
                  </a:lnTo>
                  <a:lnTo>
                    <a:pt x="6692" y="26"/>
                  </a:lnTo>
                  <a:lnTo>
                    <a:pt x="6679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0"/>
            <p:cNvSpPr/>
            <p:nvPr/>
          </p:nvSpPr>
          <p:spPr>
            <a:xfrm rot="1963607">
              <a:off x="6029106" y="-172090"/>
              <a:ext cx="245643" cy="149617"/>
            </a:xfrm>
            <a:custGeom>
              <a:avLst/>
              <a:gdLst/>
              <a:ahLst/>
              <a:cxnLst/>
              <a:rect l="l" t="t" r="r" b="b"/>
              <a:pathLst>
                <a:path w="6692" h="4076" fill="none" extrusionOk="0">
                  <a:moveTo>
                    <a:pt x="6679" y="38"/>
                  </a:moveTo>
                  <a:lnTo>
                    <a:pt x="6679" y="38"/>
                  </a:lnTo>
                  <a:lnTo>
                    <a:pt x="6352" y="365"/>
                  </a:lnTo>
                  <a:lnTo>
                    <a:pt x="6012" y="680"/>
                  </a:lnTo>
                  <a:lnTo>
                    <a:pt x="5673" y="982"/>
                  </a:lnTo>
                  <a:lnTo>
                    <a:pt x="5308" y="1271"/>
                  </a:lnTo>
                  <a:lnTo>
                    <a:pt x="4943" y="1548"/>
                  </a:lnTo>
                  <a:lnTo>
                    <a:pt x="4579" y="1824"/>
                  </a:lnTo>
                  <a:lnTo>
                    <a:pt x="4201" y="2076"/>
                  </a:lnTo>
                  <a:lnTo>
                    <a:pt x="3811" y="2327"/>
                  </a:lnTo>
                  <a:lnTo>
                    <a:pt x="3421" y="2566"/>
                  </a:lnTo>
                  <a:lnTo>
                    <a:pt x="3019" y="2793"/>
                  </a:lnTo>
                  <a:lnTo>
                    <a:pt x="2617" y="3019"/>
                  </a:lnTo>
                  <a:lnTo>
                    <a:pt x="2202" y="3220"/>
                  </a:lnTo>
                  <a:lnTo>
                    <a:pt x="1786" y="3409"/>
                  </a:lnTo>
                  <a:lnTo>
                    <a:pt x="1359" y="3598"/>
                  </a:lnTo>
                  <a:lnTo>
                    <a:pt x="931" y="3761"/>
                  </a:lnTo>
                  <a:lnTo>
                    <a:pt x="504" y="3925"/>
                  </a:lnTo>
                  <a:lnTo>
                    <a:pt x="38" y="4076"/>
                  </a:lnTo>
                  <a:lnTo>
                    <a:pt x="38" y="4076"/>
                  </a:lnTo>
                  <a:lnTo>
                    <a:pt x="13" y="4076"/>
                  </a:lnTo>
                  <a:lnTo>
                    <a:pt x="1" y="4063"/>
                  </a:lnTo>
                  <a:lnTo>
                    <a:pt x="1" y="4063"/>
                  </a:lnTo>
                  <a:lnTo>
                    <a:pt x="1" y="4038"/>
                  </a:lnTo>
                  <a:lnTo>
                    <a:pt x="13" y="4025"/>
                  </a:lnTo>
                  <a:lnTo>
                    <a:pt x="478" y="3862"/>
                  </a:lnTo>
                  <a:lnTo>
                    <a:pt x="478" y="3862"/>
                  </a:lnTo>
                  <a:lnTo>
                    <a:pt x="818" y="3736"/>
                  </a:lnTo>
                  <a:lnTo>
                    <a:pt x="1158" y="3598"/>
                  </a:lnTo>
                  <a:lnTo>
                    <a:pt x="1497" y="3447"/>
                  </a:lnTo>
                  <a:lnTo>
                    <a:pt x="1837" y="3308"/>
                  </a:lnTo>
                  <a:lnTo>
                    <a:pt x="2164" y="3145"/>
                  </a:lnTo>
                  <a:lnTo>
                    <a:pt x="2491" y="2981"/>
                  </a:lnTo>
                  <a:lnTo>
                    <a:pt x="2818" y="2805"/>
                  </a:lnTo>
                  <a:lnTo>
                    <a:pt x="3132" y="2629"/>
                  </a:lnTo>
                  <a:lnTo>
                    <a:pt x="3459" y="2453"/>
                  </a:lnTo>
                  <a:lnTo>
                    <a:pt x="3761" y="2252"/>
                  </a:lnTo>
                  <a:lnTo>
                    <a:pt x="4076" y="2063"/>
                  </a:lnTo>
                  <a:lnTo>
                    <a:pt x="4377" y="1862"/>
                  </a:lnTo>
                  <a:lnTo>
                    <a:pt x="4679" y="1648"/>
                  </a:lnTo>
                  <a:lnTo>
                    <a:pt x="4968" y="1434"/>
                  </a:lnTo>
                  <a:lnTo>
                    <a:pt x="5270" y="1208"/>
                  </a:lnTo>
                  <a:lnTo>
                    <a:pt x="5547" y="982"/>
                  </a:lnTo>
                  <a:lnTo>
                    <a:pt x="5547" y="982"/>
                  </a:lnTo>
                  <a:lnTo>
                    <a:pt x="5924" y="667"/>
                  </a:lnTo>
                  <a:lnTo>
                    <a:pt x="6289" y="340"/>
                  </a:lnTo>
                  <a:lnTo>
                    <a:pt x="6641" y="1"/>
                  </a:lnTo>
                  <a:lnTo>
                    <a:pt x="6641" y="1"/>
                  </a:lnTo>
                  <a:lnTo>
                    <a:pt x="6666" y="1"/>
                  </a:lnTo>
                  <a:lnTo>
                    <a:pt x="6679" y="1"/>
                  </a:lnTo>
                  <a:lnTo>
                    <a:pt x="6679" y="1"/>
                  </a:lnTo>
                  <a:lnTo>
                    <a:pt x="6692" y="26"/>
                  </a:lnTo>
                  <a:lnTo>
                    <a:pt x="6679" y="38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0"/>
            <p:cNvSpPr/>
            <p:nvPr/>
          </p:nvSpPr>
          <p:spPr>
            <a:xfrm rot="1963607">
              <a:off x="6027885" y="-42218"/>
              <a:ext cx="219324" cy="123299"/>
            </a:xfrm>
            <a:custGeom>
              <a:avLst/>
              <a:gdLst/>
              <a:ahLst/>
              <a:cxnLst/>
              <a:rect l="l" t="t" r="r" b="b"/>
              <a:pathLst>
                <a:path w="5975" h="3359" extrusionOk="0">
                  <a:moveTo>
                    <a:pt x="5937" y="0"/>
                  </a:moveTo>
                  <a:lnTo>
                    <a:pt x="5610" y="277"/>
                  </a:lnTo>
                  <a:lnTo>
                    <a:pt x="4931" y="793"/>
                  </a:lnTo>
                  <a:lnTo>
                    <a:pt x="4403" y="1158"/>
                  </a:lnTo>
                  <a:lnTo>
                    <a:pt x="3862" y="1497"/>
                  </a:lnTo>
                  <a:lnTo>
                    <a:pt x="3321" y="1824"/>
                  </a:lnTo>
                  <a:lnTo>
                    <a:pt x="2755" y="2139"/>
                  </a:lnTo>
                  <a:lnTo>
                    <a:pt x="2189" y="2415"/>
                  </a:lnTo>
                  <a:lnTo>
                    <a:pt x="1611" y="2692"/>
                  </a:lnTo>
                  <a:lnTo>
                    <a:pt x="1019" y="2943"/>
                  </a:lnTo>
                  <a:lnTo>
                    <a:pt x="416" y="3170"/>
                  </a:lnTo>
                  <a:lnTo>
                    <a:pt x="13" y="3308"/>
                  </a:lnTo>
                  <a:lnTo>
                    <a:pt x="1" y="3321"/>
                  </a:lnTo>
                  <a:lnTo>
                    <a:pt x="1" y="3346"/>
                  </a:lnTo>
                  <a:lnTo>
                    <a:pt x="13" y="3358"/>
                  </a:lnTo>
                  <a:lnTo>
                    <a:pt x="38" y="3358"/>
                  </a:lnTo>
                  <a:lnTo>
                    <a:pt x="441" y="3233"/>
                  </a:lnTo>
                  <a:lnTo>
                    <a:pt x="818" y="3094"/>
                  </a:lnTo>
                  <a:lnTo>
                    <a:pt x="1196" y="2943"/>
                  </a:lnTo>
                  <a:lnTo>
                    <a:pt x="1560" y="2793"/>
                  </a:lnTo>
                  <a:lnTo>
                    <a:pt x="1938" y="2642"/>
                  </a:lnTo>
                  <a:lnTo>
                    <a:pt x="2302" y="2466"/>
                  </a:lnTo>
                  <a:lnTo>
                    <a:pt x="2655" y="2289"/>
                  </a:lnTo>
                  <a:lnTo>
                    <a:pt x="3007" y="2101"/>
                  </a:lnTo>
                  <a:lnTo>
                    <a:pt x="3359" y="1900"/>
                  </a:lnTo>
                  <a:lnTo>
                    <a:pt x="3711" y="1698"/>
                  </a:lnTo>
                  <a:lnTo>
                    <a:pt x="4051" y="1485"/>
                  </a:lnTo>
                  <a:lnTo>
                    <a:pt x="4378" y="1271"/>
                  </a:lnTo>
                  <a:lnTo>
                    <a:pt x="4717" y="1032"/>
                  </a:lnTo>
                  <a:lnTo>
                    <a:pt x="5032" y="805"/>
                  </a:lnTo>
                  <a:lnTo>
                    <a:pt x="5359" y="554"/>
                  </a:lnTo>
                  <a:lnTo>
                    <a:pt x="5660" y="302"/>
                  </a:lnTo>
                  <a:lnTo>
                    <a:pt x="5975" y="51"/>
                  </a:lnTo>
                  <a:lnTo>
                    <a:pt x="5975" y="26"/>
                  </a:lnTo>
                  <a:lnTo>
                    <a:pt x="5975" y="13"/>
                  </a:lnTo>
                  <a:lnTo>
                    <a:pt x="5962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0"/>
            <p:cNvSpPr/>
            <p:nvPr/>
          </p:nvSpPr>
          <p:spPr>
            <a:xfrm rot="1963607">
              <a:off x="6027885" y="-42218"/>
              <a:ext cx="219324" cy="123299"/>
            </a:xfrm>
            <a:custGeom>
              <a:avLst/>
              <a:gdLst/>
              <a:ahLst/>
              <a:cxnLst/>
              <a:rect l="l" t="t" r="r" b="b"/>
              <a:pathLst>
                <a:path w="5975" h="3359" fill="none" extrusionOk="0">
                  <a:moveTo>
                    <a:pt x="5975" y="51"/>
                  </a:moveTo>
                  <a:lnTo>
                    <a:pt x="5975" y="51"/>
                  </a:lnTo>
                  <a:lnTo>
                    <a:pt x="5660" y="302"/>
                  </a:lnTo>
                  <a:lnTo>
                    <a:pt x="5359" y="554"/>
                  </a:lnTo>
                  <a:lnTo>
                    <a:pt x="5032" y="805"/>
                  </a:lnTo>
                  <a:lnTo>
                    <a:pt x="4717" y="1032"/>
                  </a:lnTo>
                  <a:lnTo>
                    <a:pt x="4378" y="1271"/>
                  </a:lnTo>
                  <a:lnTo>
                    <a:pt x="4051" y="1485"/>
                  </a:lnTo>
                  <a:lnTo>
                    <a:pt x="3711" y="1698"/>
                  </a:lnTo>
                  <a:lnTo>
                    <a:pt x="3359" y="1900"/>
                  </a:lnTo>
                  <a:lnTo>
                    <a:pt x="3007" y="2101"/>
                  </a:lnTo>
                  <a:lnTo>
                    <a:pt x="2655" y="2289"/>
                  </a:lnTo>
                  <a:lnTo>
                    <a:pt x="2302" y="2466"/>
                  </a:lnTo>
                  <a:lnTo>
                    <a:pt x="1938" y="2642"/>
                  </a:lnTo>
                  <a:lnTo>
                    <a:pt x="1560" y="2793"/>
                  </a:lnTo>
                  <a:lnTo>
                    <a:pt x="1196" y="2943"/>
                  </a:lnTo>
                  <a:lnTo>
                    <a:pt x="818" y="3094"/>
                  </a:lnTo>
                  <a:lnTo>
                    <a:pt x="441" y="3233"/>
                  </a:lnTo>
                  <a:lnTo>
                    <a:pt x="38" y="3358"/>
                  </a:lnTo>
                  <a:lnTo>
                    <a:pt x="38" y="3358"/>
                  </a:lnTo>
                  <a:lnTo>
                    <a:pt x="13" y="3358"/>
                  </a:lnTo>
                  <a:lnTo>
                    <a:pt x="1" y="3346"/>
                  </a:lnTo>
                  <a:lnTo>
                    <a:pt x="1" y="3346"/>
                  </a:lnTo>
                  <a:lnTo>
                    <a:pt x="1" y="3321"/>
                  </a:lnTo>
                  <a:lnTo>
                    <a:pt x="13" y="3308"/>
                  </a:lnTo>
                  <a:lnTo>
                    <a:pt x="416" y="3170"/>
                  </a:lnTo>
                  <a:lnTo>
                    <a:pt x="416" y="3170"/>
                  </a:lnTo>
                  <a:lnTo>
                    <a:pt x="1019" y="2943"/>
                  </a:lnTo>
                  <a:lnTo>
                    <a:pt x="1611" y="2692"/>
                  </a:lnTo>
                  <a:lnTo>
                    <a:pt x="2189" y="2415"/>
                  </a:lnTo>
                  <a:lnTo>
                    <a:pt x="2755" y="2139"/>
                  </a:lnTo>
                  <a:lnTo>
                    <a:pt x="3321" y="1824"/>
                  </a:lnTo>
                  <a:lnTo>
                    <a:pt x="3862" y="1497"/>
                  </a:lnTo>
                  <a:lnTo>
                    <a:pt x="4403" y="1158"/>
                  </a:lnTo>
                  <a:lnTo>
                    <a:pt x="4931" y="793"/>
                  </a:lnTo>
                  <a:lnTo>
                    <a:pt x="4931" y="793"/>
                  </a:lnTo>
                  <a:lnTo>
                    <a:pt x="5610" y="277"/>
                  </a:lnTo>
                  <a:lnTo>
                    <a:pt x="5937" y="0"/>
                  </a:lnTo>
                  <a:lnTo>
                    <a:pt x="5937" y="0"/>
                  </a:lnTo>
                  <a:lnTo>
                    <a:pt x="5962" y="0"/>
                  </a:lnTo>
                  <a:lnTo>
                    <a:pt x="5975" y="13"/>
                  </a:lnTo>
                  <a:lnTo>
                    <a:pt x="5975" y="13"/>
                  </a:lnTo>
                  <a:lnTo>
                    <a:pt x="5975" y="26"/>
                  </a:lnTo>
                  <a:lnTo>
                    <a:pt x="5975" y="5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0"/>
            <p:cNvSpPr/>
            <p:nvPr/>
          </p:nvSpPr>
          <p:spPr>
            <a:xfrm rot="1963607">
              <a:off x="6044202" y="104972"/>
              <a:ext cx="174064" cy="97934"/>
            </a:xfrm>
            <a:custGeom>
              <a:avLst/>
              <a:gdLst/>
              <a:ahLst/>
              <a:cxnLst/>
              <a:rect l="l" t="t" r="r" b="b"/>
              <a:pathLst>
                <a:path w="4742" h="2668" extrusionOk="0">
                  <a:moveTo>
                    <a:pt x="4717" y="1"/>
                  </a:moveTo>
                  <a:lnTo>
                    <a:pt x="4692" y="14"/>
                  </a:lnTo>
                  <a:lnTo>
                    <a:pt x="4453" y="253"/>
                  </a:lnTo>
                  <a:lnTo>
                    <a:pt x="4201" y="479"/>
                  </a:lnTo>
                  <a:lnTo>
                    <a:pt x="3949" y="693"/>
                  </a:lnTo>
                  <a:lnTo>
                    <a:pt x="3547" y="1007"/>
                  </a:lnTo>
                  <a:lnTo>
                    <a:pt x="3132" y="1296"/>
                  </a:lnTo>
                  <a:lnTo>
                    <a:pt x="2704" y="1573"/>
                  </a:lnTo>
                  <a:lnTo>
                    <a:pt x="2252" y="1812"/>
                  </a:lnTo>
                  <a:lnTo>
                    <a:pt x="1799" y="2026"/>
                  </a:lnTo>
                  <a:lnTo>
                    <a:pt x="1321" y="2227"/>
                  </a:lnTo>
                  <a:lnTo>
                    <a:pt x="843" y="2391"/>
                  </a:lnTo>
                  <a:lnTo>
                    <a:pt x="352" y="2542"/>
                  </a:lnTo>
                  <a:lnTo>
                    <a:pt x="25" y="2617"/>
                  </a:lnTo>
                  <a:lnTo>
                    <a:pt x="13" y="2630"/>
                  </a:lnTo>
                  <a:lnTo>
                    <a:pt x="0" y="2655"/>
                  </a:lnTo>
                  <a:lnTo>
                    <a:pt x="13" y="2667"/>
                  </a:lnTo>
                  <a:lnTo>
                    <a:pt x="38" y="2667"/>
                  </a:lnTo>
                  <a:lnTo>
                    <a:pt x="378" y="2604"/>
                  </a:lnTo>
                  <a:lnTo>
                    <a:pt x="679" y="2516"/>
                  </a:lnTo>
                  <a:lnTo>
                    <a:pt x="994" y="2428"/>
                  </a:lnTo>
                  <a:lnTo>
                    <a:pt x="1296" y="2328"/>
                  </a:lnTo>
                  <a:lnTo>
                    <a:pt x="1598" y="2215"/>
                  </a:lnTo>
                  <a:lnTo>
                    <a:pt x="1887" y="2089"/>
                  </a:lnTo>
                  <a:lnTo>
                    <a:pt x="2176" y="1950"/>
                  </a:lnTo>
                  <a:lnTo>
                    <a:pt x="2465" y="1800"/>
                  </a:lnTo>
                  <a:lnTo>
                    <a:pt x="2742" y="1649"/>
                  </a:lnTo>
                  <a:lnTo>
                    <a:pt x="3019" y="1473"/>
                  </a:lnTo>
                  <a:lnTo>
                    <a:pt x="3283" y="1296"/>
                  </a:lnTo>
                  <a:lnTo>
                    <a:pt x="3547" y="1120"/>
                  </a:lnTo>
                  <a:lnTo>
                    <a:pt x="3799" y="919"/>
                  </a:lnTo>
                  <a:lnTo>
                    <a:pt x="4037" y="718"/>
                  </a:lnTo>
                  <a:lnTo>
                    <a:pt x="4276" y="504"/>
                  </a:lnTo>
                  <a:lnTo>
                    <a:pt x="4515" y="278"/>
                  </a:lnTo>
                  <a:lnTo>
                    <a:pt x="4729" y="39"/>
                  </a:lnTo>
                  <a:lnTo>
                    <a:pt x="4742" y="26"/>
                  </a:lnTo>
                  <a:lnTo>
                    <a:pt x="4729" y="14"/>
                  </a:lnTo>
                  <a:lnTo>
                    <a:pt x="4717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0"/>
            <p:cNvSpPr/>
            <p:nvPr/>
          </p:nvSpPr>
          <p:spPr>
            <a:xfrm rot="1963607">
              <a:off x="6044202" y="104972"/>
              <a:ext cx="174064" cy="97934"/>
            </a:xfrm>
            <a:custGeom>
              <a:avLst/>
              <a:gdLst/>
              <a:ahLst/>
              <a:cxnLst/>
              <a:rect l="l" t="t" r="r" b="b"/>
              <a:pathLst>
                <a:path w="4742" h="2668" fill="none" extrusionOk="0">
                  <a:moveTo>
                    <a:pt x="4729" y="39"/>
                  </a:moveTo>
                  <a:lnTo>
                    <a:pt x="4729" y="39"/>
                  </a:lnTo>
                  <a:lnTo>
                    <a:pt x="4515" y="278"/>
                  </a:lnTo>
                  <a:lnTo>
                    <a:pt x="4276" y="504"/>
                  </a:lnTo>
                  <a:lnTo>
                    <a:pt x="4037" y="718"/>
                  </a:lnTo>
                  <a:lnTo>
                    <a:pt x="3799" y="919"/>
                  </a:lnTo>
                  <a:lnTo>
                    <a:pt x="3547" y="1120"/>
                  </a:lnTo>
                  <a:lnTo>
                    <a:pt x="3283" y="1296"/>
                  </a:lnTo>
                  <a:lnTo>
                    <a:pt x="3019" y="1473"/>
                  </a:lnTo>
                  <a:lnTo>
                    <a:pt x="2742" y="1649"/>
                  </a:lnTo>
                  <a:lnTo>
                    <a:pt x="2465" y="1800"/>
                  </a:lnTo>
                  <a:lnTo>
                    <a:pt x="2176" y="1950"/>
                  </a:lnTo>
                  <a:lnTo>
                    <a:pt x="1887" y="2089"/>
                  </a:lnTo>
                  <a:lnTo>
                    <a:pt x="1598" y="2215"/>
                  </a:lnTo>
                  <a:lnTo>
                    <a:pt x="1296" y="2328"/>
                  </a:lnTo>
                  <a:lnTo>
                    <a:pt x="994" y="2428"/>
                  </a:lnTo>
                  <a:lnTo>
                    <a:pt x="679" y="2516"/>
                  </a:lnTo>
                  <a:lnTo>
                    <a:pt x="378" y="2604"/>
                  </a:lnTo>
                  <a:lnTo>
                    <a:pt x="38" y="2667"/>
                  </a:lnTo>
                  <a:lnTo>
                    <a:pt x="38" y="2667"/>
                  </a:lnTo>
                  <a:lnTo>
                    <a:pt x="13" y="2667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13" y="2630"/>
                  </a:lnTo>
                  <a:lnTo>
                    <a:pt x="25" y="2617"/>
                  </a:lnTo>
                  <a:lnTo>
                    <a:pt x="352" y="2542"/>
                  </a:lnTo>
                  <a:lnTo>
                    <a:pt x="352" y="2542"/>
                  </a:lnTo>
                  <a:lnTo>
                    <a:pt x="843" y="2391"/>
                  </a:lnTo>
                  <a:lnTo>
                    <a:pt x="1321" y="2227"/>
                  </a:lnTo>
                  <a:lnTo>
                    <a:pt x="1799" y="2026"/>
                  </a:lnTo>
                  <a:lnTo>
                    <a:pt x="2252" y="1812"/>
                  </a:lnTo>
                  <a:lnTo>
                    <a:pt x="2704" y="1573"/>
                  </a:lnTo>
                  <a:lnTo>
                    <a:pt x="3132" y="1296"/>
                  </a:lnTo>
                  <a:lnTo>
                    <a:pt x="3547" y="1007"/>
                  </a:lnTo>
                  <a:lnTo>
                    <a:pt x="3949" y="693"/>
                  </a:lnTo>
                  <a:lnTo>
                    <a:pt x="3949" y="693"/>
                  </a:lnTo>
                  <a:lnTo>
                    <a:pt x="4201" y="479"/>
                  </a:lnTo>
                  <a:lnTo>
                    <a:pt x="4453" y="253"/>
                  </a:lnTo>
                  <a:lnTo>
                    <a:pt x="4692" y="14"/>
                  </a:lnTo>
                  <a:lnTo>
                    <a:pt x="4692" y="14"/>
                  </a:lnTo>
                  <a:lnTo>
                    <a:pt x="4717" y="1"/>
                  </a:lnTo>
                  <a:lnTo>
                    <a:pt x="4729" y="14"/>
                  </a:lnTo>
                  <a:lnTo>
                    <a:pt x="4729" y="14"/>
                  </a:lnTo>
                  <a:lnTo>
                    <a:pt x="4742" y="26"/>
                  </a:lnTo>
                  <a:lnTo>
                    <a:pt x="4729" y="39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0"/>
            <p:cNvSpPr/>
            <p:nvPr/>
          </p:nvSpPr>
          <p:spPr>
            <a:xfrm rot="1963607">
              <a:off x="6074540" y="251521"/>
              <a:ext cx="118196" cy="69743"/>
            </a:xfrm>
            <a:custGeom>
              <a:avLst/>
              <a:gdLst/>
              <a:ahLst/>
              <a:cxnLst/>
              <a:rect l="l" t="t" r="r" b="b"/>
              <a:pathLst>
                <a:path w="3220" h="1900" extrusionOk="0">
                  <a:moveTo>
                    <a:pt x="3182" y="0"/>
                  </a:moveTo>
                  <a:lnTo>
                    <a:pt x="2994" y="139"/>
                  </a:lnTo>
                  <a:lnTo>
                    <a:pt x="2616" y="403"/>
                  </a:lnTo>
                  <a:lnTo>
                    <a:pt x="2038" y="780"/>
                  </a:lnTo>
                  <a:lnTo>
                    <a:pt x="1447" y="1120"/>
                  </a:lnTo>
                  <a:lnTo>
                    <a:pt x="843" y="1447"/>
                  </a:lnTo>
                  <a:lnTo>
                    <a:pt x="227" y="1748"/>
                  </a:lnTo>
                  <a:lnTo>
                    <a:pt x="13" y="1849"/>
                  </a:lnTo>
                  <a:lnTo>
                    <a:pt x="0" y="1862"/>
                  </a:lnTo>
                  <a:lnTo>
                    <a:pt x="0" y="1887"/>
                  </a:lnTo>
                  <a:lnTo>
                    <a:pt x="13" y="1899"/>
                  </a:lnTo>
                  <a:lnTo>
                    <a:pt x="38" y="1899"/>
                  </a:lnTo>
                  <a:lnTo>
                    <a:pt x="252" y="1811"/>
                  </a:lnTo>
                  <a:lnTo>
                    <a:pt x="642" y="1635"/>
                  </a:lnTo>
                  <a:lnTo>
                    <a:pt x="1032" y="1447"/>
                  </a:lnTo>
                  <a:lnTo>
                    <a:pt x="1421" y="1245"/>
                  </a:lnTo>
                  <a:lnTo>
                    <a:pt x="1786" y="1032"/>
                  </a:lnTo>
                  <a:lnTo>
                    <a:pt x="2163" y="805"/>
                  </a:lnTo>
                  <a:lnTo>
                    <a:pt x="2516" y="566"/>
                  </a:lnTo>
                  <a:lnTo>
                    <a:pt x="2868" y="315"/>
                  </a:lnTo>
                  <a:lnTo>
                    <a:pt x="3207" y="51"/>
                  </a:lnTo>
                  <a:lnTo>
                    <a:pt x="3220" y="25"/>
                  </a:lnTo>
                  <a:lnTo>
                    <a:pt x="3220" y="13"/>
                  </a:lnTo>
                  <a:lnTo>
                    <a:pt x="3195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0"/>
            <p:cNvSpPr/>
            <p:nvPr/>
          </p:nvSpPr>
          <p:spPr>
            <a:xfrm rot="1963607">
              <a:off x="6074540" y="251521"/>
              <a:ext cx="118196" cy="69743"/>
            </a:xfrm>
            <a:custGeom>
              <a:avLst/>
              <a:gdLst/>
              <a:ahLst/>
              <a:cxnLst/>
              <a:rect l="l" t="t" r="r" b="b"/>
              <a:pathLst>
                <a:path w="3220" h="1900" fill="none" extrusionOk="0">
                  <a:moveTo>
                    <a:pt x="3207" y="51"/>
                  </a:moveTo>
                  <a:lnTo>
                    <a:pt x="3207" y="51"/>
                  </a:lnTo>
                  <a:lnTo>
                    <a:pt x="2868" y="315"/>
                  </a:lnTo>
                  <a:lnTo>
                    <a:pt x="2516" y="566"/>
                  </a:lnTo>
                  <a:lnTo>
                    <a:pt x="2163" y="805"/>
                  </a:lnTo>
                  <a:lnTo>
                    <a:pt x="1786" y="1032"/>
                  </a:lnTo>
                  <a:lnTo>
                    <a:pt x="1421" y="1245"/>
                  </a:lnTo>
                  <a:lnTo>
                    <a:pt x="1032" y="1447"/>
                  </a:lnTo>
                  <a:lnTo>
                    <a:pt x="642" y="1635"/>
                  </a:lnTo>
                  <a:lnTo>
                    <a:pt x="252" y="1811"/>
                  </a:lnTo>
                  <a:lnTo>
                    <a:pt x="38" y="1899"/>
                  </a:lnTo>
                  <a:lnTo>
                    <a:pt x="38" y="1899"/>
                  </a:lnTo>
                  <a:lnTo>
                    <a:pt x="13" y="1899"/>
                  </a:lnTo>
                  <a:lnTo>
                    <a:pt x="0" y="1887"/>
                  </a:lnTo>
                  <a:lnTo>
                    <a:pt x="0" y="1887"/>
                  </a:lnTo>
                  <a:lnTo>
                    <a:pt x="0" y="1862"/>
                  </a:lnTo>
                  <a:lnTo>
                    <a:pt x="13" y="1849"/>
                  </a:lnTo>
                  <a:lnTo>
                    <a:pt x="227" y="1748"/>
                  </a:lnTo>
                  <a:lnTo>
                    <a:pt x="227" y="1748"/>
                  </a:lnTo>
                  <a:lnTo>
                    <a:pt x="843" y="1447"/>
                  </a:lnTo>
                  <a:lnTo>
                    <a:pt x="1447" y="1120"/>
                  </a:lnTo>
                  <a:lnTo>
                    <a:pt x="2038" y="780"/>
                  </a:lnTo>
                  <a:lnTo>
                    <a:pt x="2616" y="403"/>
                  </a:lnTo>
                  <a:lnTo>
                    <a:pt x="2616" y="403"/>
                  </a:lnTo>
                  <a:lnTo>
                    <a:pt x="2994" y="139"/>
                  </a:lnTo>
                  <a:lnTo>
                    <a:pt x="3182" y="0"/>
                  </a:lnTo>
                  <a:lnTo>
                    <a:pt x="3182" y="0"/>
                  </a:lnTo>
                  <a:lnTo>
                    <a:pt x="3195" y="0"/>
                  </a:lnTo>
                  <a:lnTo>
                    <a:pt x="3220" y="13"/>
                  </a:lnTo>
                  <a:lnTo>
                    <a:pt x="3220" y="25"/>
                  </a:lnTo>
                  <a:lnTo>
                    <a:pt x="3207" y="5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0"/>
            <p:cNvSpPr/>
            <p:nvPr/>
          </p:nvSpPr>
          <p:spPr>
            <a:xfrm rot="1963607">
              <a:off x="5730994" y="-781055"/>
              <a:ext cx="737809" cy="1041082"/>
            </a:xfrm>
            <a:custGeom>
              <a:avLst/>
              <a:gdLst/>
              <a:ahLst/>
              <a:cxnLst/>
              <a:rect l="l" t="t" r="r" b="b"/>
              <a:pathLst>
                <a:path w="20100" h="28362" extrusionOk="0">
                  <a:moveTo>
                    <a:pt x="4604" y="0"/>
                  </a:moveTo>
                  <a:lnTo>
                    <a:pt x="4466" y="13"/>
                  </a:lnTo>
                  <a:lnTo>
                    <a:pt x="4151" y="75"/>
                  </a:lnTo>
                  <a:lnTo>
                    <a:pt x="3837" y="164"/>
                  </a:lnTo>
                  <a:lnTo>
                    <a:pt x="3535" y="277"/>
                  </a:lnTo>
                  <a:lnTo>
                    <a:pt x="3233" y="402"/>
                  </a:lnTo>
                  <a:lnTo>
                    <a:pt x="2944" y="553"/>
                  </a:lnTo>
                  <a:lnTo>
                    <a:pt x="2655" y="717"/>
                  </a:lnTo>
                  <a:lnTo>
                    <a:pt x="2378" y="906"/>
                  </a:lnTo>
                  <a:lnTo>
                    <a:pt x="2114" y="1107"/>
                  </a:lnTo>
                  <a:lnTo>
                    <a:pt x="1862" y="1321"/>
                  </a:lnTo>
                  <a:lnTo>
                    <a:pt x="1611" y="1547"/>
                  </a:lnTo>
                  <a:lnTo>
                    <a:pt x="1384" y="1786"/>
                  </a:lnTo>
                  <a:lnTo>
                    <a:pt x="1171" y="2025"/>
                  </a:lnTo>
                  <a:lnTo>
                    <a:pt x="969" y="2289"/>
                  </a:lnTo>
                  <a:lnTo>
                    <a:pt x="781" y="2553"/>
                  </a:lnTo>
                  <a:lnTo>
                    <a:pt x="617" y="2817"/>
                  </a:lnTo>
                  <a:lnTo>
                    <a:pt x="466" y="3094"/>
                  </a:lnTo>
                  <a:lnTo>
                    <a:pt x="303" y="3459"/>
                  </a:lnTo>
                  <a:lnTo>
                    <a:pt x="227" y="3635"/>
                  </a:lnTo>
                  <a:lnTo>
                    <a:pt x="164" y="3823"/>
                  </a:lnTo>
                  <a:lnTo>
                    <a:pt x="668" y="3647"/>
                  </a:lnTo>
                  <a:lnTo>
                    <a:pt x="1032" y="3509"/>
                  </a:lnTo>
                  <a:lnTo>
                    <a:pt x="1384" y="3371"/>
                  </a:lnTo>
                  <a:lnTo>
                    <a:pt x="1737" y="3220"/>
                  </a:lnTo>
                  <a:lnTo>
                    <a:pt x="2089" y="3056"/>
                  </a:lnTo>
                  <a:lnTo>
                    <a:pt x="2428" y="2893"/>
                  </a:lnTo>
                  <a:lnTo>
                    <a:pt x="2768" y="2717"/>
                  </a:lnTo>
                  <a:lnTo>
                    <a:pt x="3107" y="2541"/>
                  </a:lnTo>
                  <a:lnTo>
                    <a:pt x="3447" y="2352"/>
                  </a:lnTo>
                  <a:lnTo>
                    <a:pt x="3774" y="2151"/>
                  </a:lnTo>
                  <a:lnTo>
                    <a:pt x="4101" y="1949"/>
                  </a:lnTo>
                  <a:lnTo>
                    <a:pt x="4428" y="1736"/>
                  </a:lnTo>
                  <a:lnTo>
                    <a:pt x="4743" y="1522"/>
                  </a:lnTo>
                  <a:lnTo>
                    <a:pt x="5044" y="1295"/>
                  </a:lnTo>
                  <a:lnTo>
                    <a:pt x="5359" y="1056"/>
                  </a:lnTo>
                  <a:lnTo>
                    <a:pt x="5661" y="818"/>
                  </a:lnTo>
                  <a:lnTo>
                    <a:pt x="5950" y="579"/>
                  </a:lnTo>
                  <a:lnTo>
                    <a:pt x="5824" y="453"/>
                  </a:lnTo>
                  <a:lnTo>
                    <a:pt x="5686" y="340"/>
                  </a:lnTo>
                  <a:lnTo>
                    <a:pt x="5547" y="239"/>
                  </a:lnTo>
                  <a:lnTo>
                    <a:pt x="5409" y="151"/>
                  </a:lnTo>
                  <a:lnTo>
                    <a:pt x="5246" y="88"/>
                  </a:lnTo>
                  <a:lnTo>
                    <a:pt x="5082" y="38"/>
                  </a:lnTo>
                  <a:lnTo>
                    <a:pt x="4919" y="0"/>
                  </a:lnTo>
                  <a:close/>
                  <a:moveTo>
                    <a:pt x="6000" y="641"/>
                  </a:moveTo>
                  <a:lnTo>
                    <a:pt x="5711" y="880"/>
                  </a:lnTo>
                  <a:lnTo>
                    <a:pt x="5409" y="1132"/>
                  </a:lnTo>
                  <a:lnTo>
                    <a:pt x="5095" y="1358"/>
                  </a:lnTo>
                  <a:lnTo>
                    <a:pt x="4793" y="1585"/>
                  </a:lnTo>
                  <a:lnTo>
                    <a:pt x="4466" y="1811"/>
                  </a:lnTo>
                  <a:lnTo>
                    <a:pt x="4151" y="2025"/>
                  </a:lnTo>
                  <a:lnTo>
                    <a:pt x="3824" y="2226"/>
                  </a:lnTo>
                  <a:lnTo>
                    <a:pt x="3485" y="2415"/>
                  </a:lnTo>
                  <a:lnTo>
                    <a:pt x="3158" y="2616"/>
                  </a:lnTo>
                  <a:lnTo>
                    <a:pt x="2818" y="2792"/>
                  </a:lnTo>
                  <a:lnTo>
                    <a:pt x="2466" y="2968"/>
                  </a:lnTo>
                  <a:lnTo>
                    <a:pt x="2126" y="3132"/>
                  </a:lnTo>
                  <a:lnTo>
                    <a:pt x="1774" y="3283"/>
                  </a:lnTo>
                  <a:lnTo>
                    <a:pt x="1410" y="3434"/>
                  </a:lnTo>
                  <a:lnTo>
                    <a:pt x="1057" y="3572"/>
                  </a:lnTo>
                  <a:lnTo>
                    <a:pt x="693" y="3710"/>
                  </a:lnTo>
                  <a:lnTo>
                    <a:pt x="139" y="3886"/>
                  </a:lnTo>
                  <a:lnTo>
                    <a:pt x="89" y="4100"/>
                  </a:lnTo>
                  <a:lnTo>
                    <a:pt x="39" y="4327"/>
                  </a:lnTo>
                  <a:lnTo>
                    <a:pt x="14" y="4540"/>
                  </a:lnTo>
                  <a:lnTo>
                    <a:pt x="1" y="4767"/>
                  </a:lnTo>
                  <a:lnTo>
                    <a:pt x="1" y="4943"/>
                  </a:lnTo>
                  <a:lnTo>
                    <a:pt x="14" y="5106"/>
                  </a:lnTo>
                  <a:lnTo>
                    <a:pt x="39" y="5282"/>
                  </a:lnTo>
                  <a:lnTo>
                    <a:pt x="76" y="5446"/>
                  </a:lnTo>
                  <a:lnTo>
                    <a:pt x="127" y="5609"/>
                  </a:lnTo>
                  <a:lnTo>
                    <a:pt x="177" y="5773"/>
                  </a:lnTo>
                  <a:lnTo>
                    <a:pt x="290" y="6100"/>
                  </a:lnTo>
                  <a:lnTo>
                    <a:pt x="441" y="6414"/>
                  </a:lnTo>
                  <a:lnTo>
                    <a:pt x="605" y="6729"/>
                  </a:lnTo>
                  <a:lnTo>
                    <a:pt x="768" y="7031"/>
                  </a:lnTo>
                  <a:lnTo>
                    <a:pt x="957" y="7332"/>
                  </a:lnTo>
                  <a:lnTo>
                    <a:pt x="1661" y="8477"/>
                  </a:lnTo>
                  <a:lnTo>
                    <a:pt x="2391" y="9609"/>
                  </a:lnTo>
                  <a:lnTo>
                    <a:pt x="3133" y="10728"/>
                  </a:lnTo>
                  <a:lnTo>
                    <a:pt x="3887" y="11835"/>
                  </a:lnTo>
                  <a:lnTo>
                    <a:pt x="4667" y="12929"/>
                  </a:lnTo>
                  <a:lnTo>
                    <a:pt x="5447" y="14023"/>
                  </a:lnTo>
                  <a:lnTo>
                    <a:pt x="6252" y="15092"/>
                  </a:lnTo>
                  <a:lnTo>
                    <a:pt x="7069" y="16161"/>
                  </a:lnTo>
                  <a:lnTo>
                    <a:pt x="7899" y="17218"/>
                  </a:lnTo>
                  <a:lnTo>
                    <a:pt x="8742" y="18274"/>
                  </a:lnTo>
                  <a:lnTo>
                    <a:pt x="9597" y="19306"/>
                  </a:lnTo>
                  <a:lnTo>
                    <a:pt x="10452" y="20350"/>
                  </a:lnTo>
                  <a:lnTo>
                    <a:pt x="11320" y="21368"/>
                  </a:lnTo>
                  <a:lnTo>
                    <a:pt x="12201" y="22387"/>
                  </a:lnTo>
                  <a:lnTo>
                    <a:pt x="13081" y="23406"/>
                  </a:lnTo>
                  <a:lnTo>
                    <a:pt x="13974" y="24412"/>
                  </a:lnTo>
                  <a:lnTo>
                    <a:pt x="14754" y="25280"/>
                  </a:lnTo>
                  <a:lnTo>
                    <a:pt x="15144" y="25707"/>
                  </a:lnTo>
                  <a:lnTo>
                    <a:pt x="15546" y="26122"/>
                  </a:lnTo>
                  <a:lnTo>
                    <a:pt x="15961" y="26525"/>
                  </a:lnTo>
                  <a:lnTo>
                    <a:pt x="16389" y="26927"/>
                  </a:lnTo>
                  <a:lnTo>
                    <a:pt x="16816" y="27305"/>
                  </a:lnTo>
                  <a:lnTo>
                    <a:pt x="17282" y="27669"/>
                  </a:lnTo>
                  <a:lnTo>
                    <a:pt x="17584" y="27883"/>
                  </a:lnTo>
                  <a:lnTo>
                    <a:pt x="17735" y="27984"/>
                  </a:lnTo>
                  <a:lnTo>
                    <a:pt x="17898" y="28072"/>
                  </a:lnTo>
                  <a:lnTo>
                    <a:pt x="18062" y="28160"/>
                  </a:lnTo>
                  <a:lnTo>
                    <a:pt x="18238" y="28235"/>
                  </a:lnTo>
                  <a:lnTo>
                    <a:pt x="18401" y="28286"/>
                  </a:lnTo>
                  <a:lnTo>
                    <a:pt x="18590" y="28336"/>
                  </a:lnTo>
                  <a:lnTo>
                    <a:pt x="18728" y="28349"/>
                  </a:lnTo>
                  <a:lnTo>
                    <a:pt x="18867" y="28361"/>
                  </a:lnTo>
                  <a:lnTo>
                    <a:pt x="19017" y="28349"/>
                  </a:lnTo>
                  <a:lnTo>
                    <a:pt x="19168" y="28323"/>
                  </a:lnTo>
                  <a:lnTo>
                    <a:pt x="19319" y="28286"/>
                  </a:lnTo>
                  <a:lnTo>
                    <a:pt x="19458" y="28235"/>
                  </a:lnTo>
                  <a:lnTo>
                    <a:pt x="19583" y="28172"/>
                  </a:lnTo>
                  <a:lnTo>
                    <a:pt x="19709" y="28084"/>
                  </a:lnTo>
                  <a:lnTo>
                    <a:pt x="19822" y="27984"/>
                  </a:lnTo>
                  <a:lnTo>
                    <a:pt x="19910" y="27871"/>
                  </a:lnTo>
                  <a:lnTo>
                    <a:pt x="19961" y="27770"/>
                  </a:lnTo>
                  <a:lnTo>
                    <a:pt x="20011" y="27669"/>
                  </a:lnTo>
                  <a:lnTo>
                    <a:pt x="20049" y="27569"/>
                  </a:lnTo>
                  <a:lnTo>
                    <a:pt x="20074" y="27468"/>
                  </a:lnTo>
                  <a:lnTo>
                    <a:pt x="20086" y="27355"/>
                  </a:lnTo>
                  <a:lnTo>
                    <a:pt x="20099" y="27254"/>
                  </a:lnTo>
                  <a:lnTo>
                    <a:pt x="20086" y="27028"/>
                  </a:lnTo>
                  <a:lnTo>
                    <a:pt x="20049" y="26814"/>
                  </a:lnTo>
                  <a:lnTo>
                    <a:pt x="19998" y="26588"/>
                  </a:lnTo>
                  <a:lnTo>
                    <a:pt x="19923" y="26374"/>
                  </a:lnTo>
                  <a:lnTo>
                    <a:pt x="19848" y="26160"/>
                  </a:lnTo>
                  <a:lnTo>
                    <a:pt x="19722" y="25871"/>
                  </a:lnTo>
                  <a:lnTo>
                    <a:pt x="19458" y="26047"/>
                  </a:lnTo>
                  <a:lnTo>
                    <a:pt x="19194" y="26210"/>
                  </a:lnTo>
                  <a:lnTo>
                    <a:pt x="18929" y="26374"/>
                  </a:lnTo>
                  <a:lnTo>
                    <a:pt x="18653" y="26537"/>
                  </a:lnTo>
                  <a:lnTo>
                    <a:pt x="18376" y="26676"/>
                  </a:lnTo>
                  <a:lnTo>
                    <a:pt x="18099" y="26814"/>
                  </a:lnTo>
                  <a:lnTo>
                    <a:pt x="17810" y="26953"/>
                  </a:lnTo>
                  <a:lnTo>
                    <a:pt x="17521" y="27078"/>
                  </a:lnTo>
                  <a:lnTo>
                    <a:pt x="17307" y="27166"/>
                  </a:lnTo>
                  <a:lnTo>
                    <a:pt x="17282" y="27166"/>
                  </a:lnTo>
                  <a:lnTo>
                    <a:pt x="17269" y="27154"/>
                  </a:lnTo>
                  <a:lnTo>
                    <a:pt x="17269" y="27129"/>
                  </a:lnTo>
                  <a:lnTo>
                    <a:pt x="17282" y="27116"/>
                  </a:lnTo>
                  <a:lnTo>
                    <a:pt x="17496" y="27015"/>
                  </a:lnTo>
                  <a:lnTo>
                    <a:pt x="18062" y="26751"/>
                  </a:lnTo>
                  <a:lnTo>
                    <a:pt x="18615" y="26449"/>
                  </a:lnTo>
                  <a:lnTo>
                    <a:pt x="19156" y="26135"/>
                  </a:lnTo>
                  <a:lnTo>
                    <a:pt x="19684" y="25795"/>
                  </a:lnTo>
                  <a:lnTo>
                    <a:pt x="19508" y="25431"/>
                  </a:lnTo>
                  <a:lnTo>
                    <a:pt x="19332" y="25079"/>
                  </a:lnTo>
                  <a:lnTo>
                    <a:pt x="19131" y="24726"/>
                  </a:lnTo>
                  <a:lnTo>
                    <a:pt x="18917" y="24374"/>
                  </a:lnTo>
                  <a:lnTo>
                    <a:pt x="18703" y="24035"/>
                  </a:lnTo>
                  <a:lnTo>
                    <a:pt x="18477" y="23695"/>
                  </a:lnTo>
                  <a:lnTo>
                    <a:pt x="18250" y="23356"/>
                  </a:lnTo>
                  <a:lnTo>
                    <a:pt x="17999" y="23029"/>
                  </a:lnTo>
                  <a:lnTo>
                    <a:pt x="17647" y="23280"/>
                  </a:lnTo>
                  <a:lnTo>
                    <a:pt x="17282" y="23506"/>
                  </a:lnTo>
                  <a:lnTo>
                    <a:pt x="16904" y="23720"/>
                  </a:lnTo>
                  <a:lnTo>
                    <a:pt x="16515" y="23909"/>
                  </a:lnTo>
                  <a:lnTo>
                    <a:pt x="16112" y="24085"/>
                  </a:lnTo>
                  <a:lnTo>
                    <a:pt x="15710" y="24236"/>
                  </a:lnTo>
                  <a:lnTo>
                    <a:pt x="15295" y="24374"/>
                  </a:lnTo>
                  <a:lnTo>
                    <a:pt x="14880" y="24487"/>
                  </a:lnTo>
                  <a:lnTo>
                    <a:pt x="14540" y="24550"/>
                  </a:lnTo>
                  <a:lnTo>
                    <a:pt x="14515" y="24550"/>
                  </a:lnTo>
                  <a:lnTo>
                    <a:pt x="14502" y="24538"/>
                  </a:lnTo>
                  <a:lnTo>
                    <a:pt x="14515" y="24513"/>
                  </a:lnTo>
                  <a:lnTo>
                    <a:pt x="14527" y="24500"/>
                  </a:lnTo>
                  <a:lnTo>
                    <a:pt x="14854" y="24425"/>
                  </a:lnTo>
                  <a:lnTo>
                    <a:pt x="15269" y="24299"/>
                  </a:lnTo>
                  <a:lnTo>
                    <a:pt x="15685" y="24160"/>
                  </a:lnTo>
                  <a:lnTo>
                    <a:pt x="16074" y="24010"/>
                  </a:lnTo>
                  <a:lnTo>
                    <a:pt x="16477" y="23833"/>
                  </a:lnTo>
                  <a:lnTo>
                    <a:pt x="16854" y="23645"/>
                  </a:lnTo>
                  <a:lnTo>
                    <a:pt x="17231" y="23431"/>
                  </a:lnTo>
                  <a:lnTo>
                    <a:pt x="17596" y="23205"/>
                  </a:lnTo>
                  <a:lnTo>
                    <a:pt x="17961" y="22966"/>
                  </a:lnTo>
                  <a:lnTo>
                    <a:pt x="17408" y="22249"/>
                  </a:lnTo>
                  <a:lnTo>
                    <a:pt x="16854" y="21544"/>
                  </a:lnTo>
                  <a:lnTo>
                    <a:pt x="15710" y="20161"/>
                  </a:lnTo>
                  <a:lnTo>
                    <a:pt x="15672" y="20111"/>
                  </a:lnTo>
                  <a:lnTo>
                    <a:pt x="15295" y="20324"/>
                  </a:lnTo>
                  <a:lnTo>
                    <a:pt x="14905" y="20538"/>
                  </a:lnTo>
                  <a:lnTo>
                    <a:pt x="14515" y="20739"/>
                  </a:lnTo>
                  <a:lnTo>
                    <a:pt x="14125" y="20928"/>
                  </a:lnTo>
                  <a:lnTo>
                    <a:pt x="13722" y="21117"/>
                  </a:lnTo>
                  <a:lnTo>
                    <a:pt x="13320" y="21280"/>
                  </a:lnTo>
                  <a:lnTo>
                    <a:pt x="12905" y="21444"/>
                  </a:lnTo>
                  <a:lnTo>
                    <a:pt x="12490" y="21595"/>
                  </a:lnTo>
                  <a:lnTo>
                    <a:pt x="12087" y="21720"/>
                  </a:lnTo>
                  <a:lnTo>
                    <a:pt x="12062" y="21720"/>
                  </a:lnTo>
                  <a:lnTo>
                    <a:pt x="12050" y="21708"/>
                  </a:lnTo>
                  <a:lnTo>
                    <a:pt x="12050" y="21683"/>
                  </a:lnTo>
                  <a:lnTo>
                    <a:pt x="12062" y="21670"/>
                  </a:lnTo>
                  <a:lnTo>
                    <a:pt x="12465" y="21532"/>
                  </a:lnTo>
                  <a:lnTo>
                    <a:pt x="12880" y="21368"/>
                  </a:lnTo>
                  <a:lnTo>
                    <a:pt x="13282" y="21217"/>
                  </a:lnTo>
                  <a:lnTo>
                    <a:pt x="13685" y="21041"/>
                  </a:lnTo>
                  <a:lnTo>
                    <a:pt x="14075" y="20853"/>
                  </a:lnTo>
                  <a:lnTo>
                    <a:pt x="14477" y="20664"/>
                  </a:lnTo>
                  <a:lnTo>
                    <a:pt x="14854" y="20463"/>
                  </a:lnTo>
                  <a:lnTo>
                    <a:pt x="15244" y="20262"/>
                  </a:lnTo>
                  <a:lnTo>
                    <a:pt x="15622" y="20035"/>
                  </a:lnTo>
                  <a:lnTo>
                    <a:pt x="15156" y="19444"/>
                  </a:lnTo>
                  <a:lnTo>
                    <a:pt x="14691" y="18853"/>
                  </a:lnTo>
                  <a:lnTo>
                    <a:pt x="14238" y="18249"/>
                  </a:lnTo>
                  <a:lnTo>
                    <a:pt x="13798" y="17633"/>
                  </a:lnTo>
                  <a:lnTo>
                    <a:pt x="13446" y="17847"/>
                  </a:lnTo>
                  <a:lnTo>
                    <a:pt x="13081" y="18048"/>
                  </a:lnTo>
                  <a:lnTo>
                    <a:pt x="12716" y="18237"/>
                  </a:lnTo>
                  <a:lnTo>
                    <a:pt x="12339" y="18413"/>
                  </a:lnTo>
                  <a:lnTo>
                    <a:pt x="11962" y="18589"/>
                  </a:lnTo>
                  <a:lnTo>
                    <a:pt x="11572" y="18752"/>
                  </a:lnTo>
                  <a:lnTo>
                    <a:pt x="11195" y="18903"/>
                  </a:lnTo>
                  <a:lnTo>
                    <a:pt x="10805" y="19042"/>
                  </a:lnTo>
                  <a:lnTo>
                    <a:pt x="10339" y="19193"/>
                  </a:lnTo>
                  <a:lnTo>
                    <a:pt x="10314" y="19193"/>
                  </a:lnTo>
                  <a:lnTo>
                    <a:pt x="10302" y="19180"/>
                  </a:lnTo>
                  <a:lnTo>
                    <a:pt x="10302" y="19155"/>
                  </a:lnTo>
                  <a:lnTo>
                    <a:pt x="10314" y="19142"/>
                  </a:lnTo>
                  <a:lnTo>
                    <a:pt x="10779" y="18979"/>
                  </a:lnTo>
                  <a:lnTo>
                    <a:pt x="11169" y="18828"/>
                  </a:lnTo>
                  <a:lnTo>
                    <a:pt x="11547" y="18677"/>
                  </a:lnTo>
                  <a:lnTo>
                    <a:pt x="11924" y="18513"/>
                  </a:lnTo>
                  <a:lnTo>
                    <a:pt x="12301" y="18337"/>
                  </a:lnTo>
                  <a:lnTo>
                    <a:pt x="12666" y="18161"/>
                  </a:lnTo>
                  <a:lnTo>
                    <a:pt x="13031" y="17973"/>
                  </a:lnTo>
                  <a:lnTo>
                    <a:pt x="13395" y="17771"/>
                  </a:lnTo>
                  <a:lnTo>
                    <a:pt x="13748" y="17570"/>
                  </a:lnTo>
                  <a:lnTo>
                    <a:pt x="13232" y="16815"/>
                  </a:lnTo>
                  <a:lnTo>
                    <a:pt x="12716" y="16061"/>
                  </a:lnTo>
                  <a:lnTo>
                    <a:pt x="12226" y="15281"/>
                  </a:lnTo>
                  <a:lnTo>
                    <a:pt x="11735" y="14501"/>
                  </a:lnTo>
                  <a:lnTo>
                    <a:pt x="11371" y="14728"/>
                  </a:lnTo>
                  <a:lnTo>
                    <a:pt x="11006" y="14941"/>
                  </a:lnTo>
                  <a:lnTo>
                    <a:pt x="10629" y="15143"/>
                  </a:lnTo>
                  <a:lnTo>
                    <a:pt x="10251" y="15331"/>
                  </a:lnTo>
                  <a:lnTo>
                    <a:pt x="9874" y="15520"/>
                  </a:lnTo>
                  <a:lnTo>
                    <a:pt x="9484" y="15709"/>
                  </a:lnTo>
                  <a:lnTo>
                    <a:pt x="9094" y="15872"/>
                  </a:lnTo>
                  <a:lnTo>
                    <a:pt x="8704" y="16036"/>
                  </a:lnTo>
                  <a:lnTo>
                    <a:pt x="8163" y="16249"/>
                  </a:lnTo>
                  <a:lnTo>
                    <a:pt x="7623" y="16438"/>
                  </a:lnTo>
                  <a:lnTo>
                    <a:pt x="7597" y="16438"/>
                  </a:lnTo>
                  <a:lnTo>
                    <a:pt x="7585" y="16426"/>
                  </a:lnTo>
                  <a:lnTo>
                    <a:pt x="7585" y="16400"/>
                  </a:lnTo>
                  <a:lnTo>
                    <a:pt x="7597" y="16388"/>
                  </a:lnTo>
                  <a:lnTo>
                    <a:pt x="8138" y="16187"/>
                  </a:lnTo>
                  <a:lnTo>
                    <a:pt x="8667" y="15973"/>
                  </a:lnTo>
                  <a:lnTo>
                    <a:pt x="9069" y="15809"/>
                  </a:lnTo>
                  <a:lnTo>
                    <a:pt x="9446" y="15633"/>
                  </a:lnTo>
                  <a:lnTo>
                    <a:pt x="9836" y="15457"/>
                  </a:lnTo>
                  <a:lnTo>
                    <a:pt x="10214" y="15268"/>
                  </a:lnTo>
                  <a:lnTo>
                    <a:pt x="10591" y="15067"/>
                  </a:lnTo>
                  <a:lnTo>
                    <a:pt x="10968" y="14866"/>
                  </a:lnTo>
                  <a:lnTo>
                    <a:pt x="11333" y="14652"/>
                  </a:lnTo>
                  <a:lnTo>
                    <a:pt x="11698" y="14426"/>
                  </a:lnTo>
                  <a:lnTo>
                    <a:pt x="11257" y="13671"/>
                  </a:lnTo>
                  <a:lnTo>
                    <a:pt x="10830" y="12917"/>
                  </a:lnTo>
                  <a:lnTo>
                    <a:pt x="10415" y="12149"/>
                  </a:lnTo>
                  <a:lnTo>
                    <a:pt x="10025" y="11370"/>
                  </a:lnTo>
                  <a:lnTo>
                    <a:pt x="9534" y="11671"/>
                  </a:lnTo>
                  <a:lnTo>
                    <a:pt x="9056" y="11961"/>
                  </a:lnTo>
                  <a:lnTo>
                    <a:pt x="8553" y="12237"/>
                  </a:lnTo>
                  <a:lnTo>
                    <a:pt x="8050" y="12502"/>
                  </a:lnTo>
                  <a:lnTo>
                    <a:pt x="7535" y="12753"/>
                  </a:lnTo>
                  <a:lnTo>
                    <a:pt x="7019" y="12979"/>
                  </a:lnTo>
                  <a:lnTo>
                    <a:pt x="6491" y="13206"/>
                  </a:lnTo>
                  <a:lnTo>
                    <a:pt x="5962" y="13407"/>
                  </a:lnTo>
                  <a:lnTo>
                    <a:pt x="5334" y="13621"/>
                  </a:lnTo>
                  <a:lnTo>
                    <a:pt x="5308" y="13621"/>
                  </a:lnTo>
                  <a:lnTo>
                    <a:pt x="5308" y="13608"/>
                  </a:lnTo>
                  <a:lnTo>
                    <a:pt x="5308" y="13583"/>
                  </a:lnTo>
                  <a:lnTo>
                    <a:pt x="5321" y="13571"/>
                  </a:lnTo>
                  <a:lnTo>
                    <a:pt x="5937" y="13344"/>
                  </a:lnTo>
                  <a:lnTo>
                    <a:pt x="6466" y="13143"/>
                  </a:lnTo>
                  <a:lnTo>
                    <a:pt x="6994" y="12917"/>
                  </a:lnTo>
                  <a:lnTo>
                    <a:pt x="7509" y="12678"/>
                  </a:lnTo>
                  <a:lnTo>
                    <a:pt x="8013" y="12426"/>
                  </a:lnTo>
                  <a:lnTo>
                    <a:pt x="8516" y="12162"/>
                  </a:lnTo>
                  <a:lnTo>
                    <a:pt x="9019" y="11885"/>
                  </a:lnTo>
                  <a:lnTo>
                    <a:pt x="9497" y="11596"/>
                  </a:lnTo>
                  <a:lnTo>
                    <a:pt x="9987" y="11282"/>
                  </a:lnTo>
                  <a:lnTo>
                    <a:pt x="9547" y="10376"/>
                  </a:lnTo>
                  <a:lnTo>
                    <a:pt x="9144" y="9458"/>
                  </a:lnTo>
                  <a:lnTo>
                    <a:pt x="8755" y="8515"/>
                  </a:lnTo>
                  <a:lnTo>
                    <a:pt x="8402" y="7571"/>
                  </a:lnTo>
                  <a:lnTo>
                    <a:pt x="7849" y="7924"/>
                  </a:lnTo>
                  <a:lnTo>
                    <a:pt x="7296" y="8251"/>
                  </a:lnTo>
                  <a:lnTo>
                    <a:pt x="6717" y="8552"/>
                  </a:lnTo>
                  <a:lnTo>
                    <a:pt x="6139" y="8842"/>
                  </a:lnTo>
                  <a:lnTo>
                    <a:pt x="5547" y="9118"/>
                  </a:lnTo>
                  <a:lnTo>
                    <a:pt x="4956" y="9370"/>
                  </a:lnTo>
                  <a:lnTo>
                    <a:pt x="4353" y="9596"/>
                  </a:lnTo>
                  <a:lnTo>
                    <a:pt x="3736" y="9810"/>
                  </a:lnTo>
                  <a:lnTo>
                    <a:pt x="3082" y="10011"/>
                  </a:lnTo>
                  <a:lnTo>
                    <a:pt x="3070" y="10024"/>
                  </a:lnTo>
                  <a:lnTo>
                    <a:pt x="3057" y="10011"/>
                  </a:lnTo>
                  <a:lnTo>
                    <a:pt x="3045" y="9999"/>
                  </a:lnTo>
                  <a:lnTo>
                    <a:pt x="3045" y="9974"/>
                  </a:lnTo>
                  <a:lnTo>
                    <a:pt x="3057" y="9961"/>
                  </a:lnTo>
                  <a:lnTo>
                    <a:pt x="3711" y="9747"/>
                  </a:lnTo>
                  <a:lnTo>
                    <a:pt x="4327" y="9533"/>
                  </a:lnTo>
                  <a:lnTo>
                    <a:pt x="4931" y="9294"/>
                  </a:lnTo>
                  <a:lnTo>
                    <a:pt x="5522" y="9043"/>
                  </a:lnTo>
                  <a:lnTo>
                    <a:pt x="6113" y="8766"/>
                  </a:lnTo>
                  <a:lnTo>
                    <a:pt x="6692" y="8477"/>
                  </a:lnTo>
                  <a:lnTo>
                    <a:pt x="7270" y="8162"/>
                  </a:lnTo>
                  <a:lnTo>
                    <a:pt x="7824" y="7835"/>
                  </a:lnTo>
                  <a:lnTo>
                    <a:pt x="8377" y="7496"/>
                  </a:lnTo>
                  <a:lnTo>
                    <a:pt x="8113" y="6741"/>
                  </a:lnTo>
                  <a:lnTo>
                    <a:pt x="7874" y="5987"/>
                  </a:lnTo>
                  <a:lnTo>
                    <a:pt x="7660" y="5232"/>
                  </a:lnTo>
                  <a:lnTo>
                    <a:pt x="7459" y="4465"/>
                  </a:lnTo>
                  <a:lnTo>
                    <a:pt x="7333" y="3987"/>
                  </a:lnTo>
                  <a:lnTo>
                    <a:pt x="6805" y="4389"/>
                  </a:lnTo>
                  <a:lnTo>
                    <a:pt x="6252" y="4779"/>
                  </a:lnTo>
                  <a:lnTo>
                    <a:pt x="5686" y="5157"/>
                  </a:lnTo>
                  <a:lnTo>
                    <a:pt x="5107" y="5496"/>
                  </a:lnTo>
                  <a:lnTo>
                    <a:pt x="4516" y="5823"/>
                  </a:lnTo>
                  <a:lnTo>
                    <a:pt x="3912" y="6112"/>
                  </a:lnTo>
                  <a:lnTo>
                    <a:pt x="3296" y="6389"/>
                  </a:lnTo>
                  <a:lnTo>
                    <a:pt x="2667" y="6641"/>
                  </a:lnTo>
                  <a:lnTo>
                    <a:pt x="2051" y="6854"/>
                  </a:lnTo>
                  <a:lnTo>
                    <a:pt x="2038" y="6854"/>
                  </a:lnTo>
                  <a:lnTo>
                    <a:pt x="2026" y="6842"/>
                  </a:lnTo>
                  <a:lnTo>
                    <a:pt x="2013" y="6829"/>
                  </a:lnTo>
                  <a:lnTo>
                    <a:pt x="2013" y="6817"/>
                  </a:lnTo>
                  <a:lnTo>
                    <a:pt x="2038" y="6792"/>
                  </a:lnTo>
                  <a:lnTo>
                    <a:pt x="2655" y="6578"/>
                  </a:lnTo>
                  <a:lnTo>
                    <a:pt x="3271" y="6326"/>
                  </a:lnTo>
                  <a:lnTo>
                    <a:pt x="3887" y="6050"/>
                  </a:lnTo>
                  <a:lnTo>
                    <a:pt x="4491" y="5748"/>
                  </a:lnTo>
                  <a:lnTo>
                    <a:pt x="5082" y="5421"/>
                  </a:lnTo>
                  <a:lnTo>
                    <a:pt x="5661" y="5069"/>
                  </a:lnTo>
                  <a:lnTo>
                    <a:pt x="6227" y="4691"/>
                  </a:lnTo>
                  <a:lnTo>
                    <a:pt x="6780" y="4301"/>
                  </a:lnTo>
                  <a:lnTo>
                    <a:pt x="7321" y="3886"/>
                  </a:lnTo>
                  <a:lnTo>
                    <a:pt x="7220" y="3496"/>
                  </a:lnTo>
                  <a:lnTo>
                    <a:pt x="7107" y="3069"/>
                  </a:lnTo>
                  <a:lnTo>
                    <a:pt x="6981" y="2629"/>
                  </a:lnTo>
                  <a:lnTo>
                    <a:pt x="6830" y="2188"/>
                  </a:lnTo>
                  <a:lnTo>
                    <a:pt x="6667" y="1761"/>
                  </a:lnTo>
                  <a:lnTo>
                    <a:pt x="6566" y="1547"/>
                  </a:lnTo>
                  <a:lnTo>
                    <a:pt x="6466" y="1346"/>
                  </a:lnTo>
                  <a:lnTo>
                    <a:pt x="6365" y="1157"/>
                  </a:lnTo>
                  <a:lnTo>
                    <a:pt x="6252" y="968"/>
                  </a:lnTo>
                  <a:lnTo>
                    <a:pt x="6126" y="792"/>
                  </a:lnTo>
                  <a:lnTo>
                    <a:pt x="6000" y="64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0"/>
            <p:cNvSpPr/>
            <p:nvPr/>
          </p:nvSpPr>
          <p:spPr>
            <a:xfrm rot="1963607">
              <a:off x="5724632" y="-759394"/>
              <a:ext cx="737809" cy="1017553"/>
            </a:xfrm>
            <a:custGeom>
              <a:avLst/>
              <a:gdLst/>
              <a:ahLst/>
              <a:cxnLst/>
              <a:rect l="l" t="t" r="r" b="b"/>
              <a:pathLst>
                <a:path w="20100" h="27721" fill="none" extrusionOk="0">
                  <a:moveTo>
                    <a:pt x="6000" y="0"/>
                  </a:moveTo>
                  <a:lnTo>
                    <a:pt x="6000" y="0"/>
                  </a:lnTo>
                  <a:lnTo>
                    <a:pt x="5711" y="239"/>
                  </a:lnTo>
                  <a:lnTo>
                    <a:pt x="5409" y="491"/>
                  </a:lnTo>
                  <a:lnTo>
                    <a:pt x="5095" y="717"/>
                  </a:lnTo>
                  <a:lnTo>
                    <a:pt x="4793" y="944"/>
                  </a:lnTo>
                  <a:lnTo>
                    <a:pt x="4466" y="1170"/>
                  </a:lnTo>
                  <a:lnTo>
                    <a:pt x="4151" y="1384"/>
                  </a:lnTo>
                  <a:lnTo>
                    <a:pt x="3824" y="1585"/>
                  </a:lnTo>
                  <a:lnTo>
                    <a:pt x="3485" y="1774"/>
                  </a:lnTo>
                  <a:lnTo>
                    <a:pt x="3158" y="1975"/>
                  </a:lnTo>
                  <a:lnTo>
                    <a:pt x="2818" y="2151"/>
                  </a:lnTo>
                  <a:lnTo>
                    <a:pt x="2466" y="2327"/>
                  </a:lnTo>
                  <a:lnTo>
                    <a:pt x="2126" y="2491"/>
                  </a:lnTo>
                  <a:lnTo>
                    <a:pt x="1774" y="2642"/>
                  </a:lnTo>
                  <a:lnTo>
                    <a:pt x="1410" y="2793"/>
                  </a:lnTo>
                  <a:lnTo>
                    <a:pt x="1057" y="2931"/>
                  </a:lnTo>
                  <a:lnTo>
                    <a:pt x="693" y="3069"/>
                  </a:lnTo>
                  <a:lnTo>
                    <a:pt x="139" y="3245"/>
                  </a:lnTo>
                  <a:lnTo>
                    <a:pt x="139" y="3245"/>
                  </a:lnTo>
                  <a:lnTo>
                    <a:pt x="89" y="3459"/>
                  </a:lnTo>
                  <a:lnTo>
                    <a:pt x="39" y="3686"/>
                  </a:lnTo>
                  <a:lnTo>
                    <a:pt x="14" y="3899"/>
                  </a:lnTo>
                  <a:lnTo>
                    <a:pt x="1" y="4126"/>
                  </a:lnTo>
                  <a:lnTo>
                    <a:pt x="1" y="4126"/>
                  </a:lnTo>
                  <a:lnTo>
                    <a:pt x="1" y="4302"/>
                  </a:lnTo>
                  <a:lnTo>
                    <a:pt x="14" y="4465"/>
                  </a:lnTo>
                  <a:lnTo>
                    <a:pt x="39" y="4641"/>
                  </a:lnTo>
                  <a:lnTo>
                    <a:pt x="76" y="4805"/>
                  </a:lnTo>
                  <a:lnTo>
                    <a:pt x="127" y="4968"/>
                  </a:lnTo>
                  <a:lnTo>
                    <a:pt x="177" y="5132"/>
                  </a:lnTo>
                  <a:lnTo>
                    <a:pt x="290" y="5459"/>
                  </a:lnTo>
                  <a:lnTo>
                    <a:pt x="441" y="5773"/>
                  </a:lnTo>
                  <a:lnTo>
                    <a:pt x="605" y="6088"/>
                  </a:lnTo>
                  <a:lnTo>
                    <a:pt x="768" y="6390"/>
                  </a:lnTo>
                  <a:lnTo>
                    <a:pt x="957" y="6691"/>
                  </a:lnTo>
                  <a:lnTo>
                    <a:pt x="957" y="6691"/>
                  </a:lnTo>
                  <a:lnTo>
                    <a:pt x="1661" y="7836"/>
                  </a:lnTo>
                  <a:lnTo>
                    <a:pt x="2391" y="8968"/>
                  </a:lnTo>
                  <a:lnTo>
                    <a:pt x="3133" y="10087"/>
                  </a:lnTo>
                  <a:lnTo>
                    <a:pt x="3887" y="11194"/>
                  </a:lnTo>
                  <a:lnTo>
                    <a:pt x="4667" y="12288"/>
                  </a:lnTo>
                  <a:lnTo>
                    <a:pt x="5447" y="13382"/>
                  </a:lnTo>
                  <a:lnTo>
                    <a:pt x="6252" y="14451"/>
                  </a:lnTo>
                  <a:lnTo>
                    <a:pt x="7069" y="15520"/>
                  </a:lnTo>
                  <a:lnTo>
                    <a:pt x="7899" y="16577"/>
                  </a:lnTo>
                  <a:lnTo>
                    <a:pt x="8742" y="17633"/>
                  </a:lnTo>
                  <a:lnTo>
                    <a:pt x="9597" y="18665"/>
                  </a:lnTo>
                  <a:lnTo>
                    <a:pt x="10452" y="19709"/>
                  </a:lnTo>
                  <a:lnTo>
                    <a:pt x="11320" y="20727"/>
                  </a:lnTo>
                  <a:lnTo>
                    <a:pt x="12201" y="21746"/>
                  </a:lnTo>
                  <a:lnTo>
                    <a:pt x="13081" y="22765"/>
                  </a:lnTo>
                  <a:lnTo>
                    <a:pt x="13974" y="23771"/>
                  </a:lnTo>
                  <a:lnTo>
                    <a:pt x="13974" y="23771"/>
                  </a:lnTo>
                  <a:lnTo>
                    <a:pt x="14754" y="24639"/>
                  </a:lnTo>
                  <a:lnTo>
                    <a:pt x="15144" y="25066"/>
                  </a:lnTo>
                  <a:lnTo>
                    <a:pt x="15546" y="25481"/>
                  </a:lnTo>
                  <a:lnTo>
                    <a:pt x="15961" y="25884"/>
                  </a:lnTo>
                  <a:lnTo>
                    <a:pt x="16389" y="26286"/>
                  </a:lnTo>
                  <a:lnTo>
                    <a:pt x="16816" y="26664"/>
                  </a:lnTo>
                  <a:lnTo>
                    <a:pt x="17282" y="27028"/>
                  </a:lnTo>
                  <a:lnTo>
                    <a:pt x="17282" y="27028"/>
                  </a:lnTo>
                  <a:lnTo>
                    <a:pt x="17584" y="27242"/>
                  </a:lnTo>
                  <a:lnTo>
                    <a:pt x="17735" y="27343"/>
                  </a:lnTo>
                  <a:lnTo>
                    <a:pt x="17898" y="27431"/>
                  </a:lnTo>
                  <a:lnTo>
                    <a:pt x="18062" y="27519"/>
                  </a:lnTo>
                  <a:lnTo>
                    <a:pt x="18238" y="27594"/>
                  </a:lnTo>
                  <a:lnTo>
                    <a:pt x="18401" y="27645"/>
                  </a:lnTo>
                  <a:lnTo>
                    <a:pt x="18590" y="27695"/>
                  </a:lnTo>
                  <a:lnTo>
                    <a:pt x="18590" y="27695"/>
                  </a:lnTo>
                  <a:lnTo>
                    <a:pt x="18728" y="27708"/>
                  </a:lnTo>
                  <a:lnTo>
                    <a:pt x="18867" y="27720"/>
                  </a:lnTo>
                  <a:lnTo>
                    <a:pt x="18867" y="27720"/>
                  </a:lnTo>
                  <a:lnTo>
                    <a:pt x="19017" y="27708"/>
                  </a:lnTo>
                  <a:lnTo>
                    <a:pt x="19168" y="27682"/>
                  </a:lnTo>
                  <a:lnTo>
                    <a:pt x="19319" y="27645"/>
                  </a:lnTo>
                  <a:lnTo>
                    <a:pt x="19458" y="27594"/>
                  </a:lnTo>
                  <a:lnTo>
                    <a:pt x="19583" y="27531"/>
                  </a:lnTo>
                  <a:lnTo>
                    <a:pt x="19709" y="27443"/>
                  </a:lnTo>
                  <a:lnTo>
                    <a:pt x="19822" y="27343"/>
                  </a:lnTo>
                  <a:lnTo>
                    <a:pt x="19910" y="27230"/>
                  </a:lnTo>
                  <a:lnTo>
                    <a:pt x="19910" y="27230"/>
                  </a:lnTo>
                  <a:lnTo>
                    <a:pt x="19961" y="27129"/>
                  </a:lnTo>
                  <a:lnTo>
                    <a:pt x="20011" y="27028"/>
                  </a:lnTo>
                  <a:lnTo>
                    <a:pt x="20049" y="26928"/>
                  </a:lnTo>
                  <a:lnTo>
                    <a:pt x="20074" y="26827"/>
                  </a:lnTo>
                  <a:lnTo>
                    <a:pt x="20086" y="26714"/>
                  </a:lnTo>
                  <a:lnTo>
                    <a:pt x="20099" y="26613"/>
                  </a:lnTo>
                  <a:lnTo>
                    <a:pt x="20086" y="26387"/>
                  </a:lnTo>
                  <a:lnTo>
                    <a:pt x="20049" y="26173"/>
                  </a:lnTo>
                  <a:lnTo>
                    <a:pt x="19998" y="25947"/>
                  </a:lnTo>
                  <a:lnTo>
                    <a:pt x="19923" y="25733"/>
                  </a:lnTo>
                  <a:lnTo>
                    <a:pt x="19848" y="25519"/>
                  </a:lnTo>
                  <a:lnTo>
                    <a:pt x="19848" y="25519"/>
                  </a:lnTo>
                  <a:lnTo>
                    <a:pt x="19722" y="25230"/>
                  </a:lnTo>
                  <a:lnTo>
                    <a:pt x="19722" y="25230"/>
                  </a:lnTo>
                  <a:lnTo>
                    <a:pt x="19458" y="25406"/>
                  </a:lnTo>
                  <a:lnTo>
                    <a:pt x="19194" y="25569"/>
                  </a:lnTo>
                  <a:lnTo>
                    <a:pt x="18929" y="25733"/>
                  </a:lnTo>
                  <a:lnTo>
                    <a:pt x="18653" y="25896"/>
                  </a:lnTo>
                  <a:lnTo>
                    <a:pt x="18376" y="26035"/>
                  </a:lnTo>
                  <a:lnTo>
                    <a:pt x="18099" y="26173"/>
                  </a:lnTo>
                  <a:lnTo>
                    <a:pt x="17810" y="26312"/>
                  </a:lnTo>
                  <a:lnTo>
                    <a:pt x="17521" y="26437"/>
                  </a:lnTo>
                  <a:lnTo>
                    <a:pt x="17307" y="26525"/>
                  </a:lnTo>
                  <a:lnTo>
                    <a:pt x="17307" y="26525"/>
                  </a:lnTo>
                  <a:lnTo>
                    <a:pt x="17294" y="26525"/>
                  </a:lnTo>
                  <a:lnTo>
                    <a:pt x="17294" y="26525"/>
                  </a:lnTo>
                  <a:lnTo>
                    <a:pt x="17282" y="26525"/>
                  </a:lnTo>
                  <a:lnTo>
                    <a:pt x="17269" y="26513"/>
                  </a:lnTo>
                  <a:lnTo>
                    <a:pt x="17269" y="26513"/>
                  </a:lnTo>
                  <a:lnTo>
                    <a:pt x="17269" y="26488"/>
                  </a:lnTo>
                  <a:lnTo>
                    <a:pt x="17282" y="26475"/>
                  </a:lnTo>
                  <a:lnTo>
                    <a:pt x="17496" y="26374"/>
                  </a:lnTo>
                  <a:lnTo>
                    <a:pt x="17496" y="26374"/>
                  </a:lnTo>
                  <a:lnTo>
                    <a:pt x="18062" y="26110"/>
                  </a:lnTo>
                  <a:lnTo>
                    <a:pt x="18615" y="25808"/>
                  </a:lnTo>
                  <a:lnTo>
                    <a:pt x="19156" y="25494"/>
                  </a:lnTo>
                  <a:lnTo>
                    <a:pt x="19684" y="25154"/>
                  </a:lnTo>
                  <a:lnTo>
                    <a:pt x="19684" y="25154"/>
                  </a:lnTo>
                  <a:lnTo>
                    <a:pt x="19508" y="24790"/>
                  </a:lnTo>
                  <a:lnTo>
                    <a:pt x="19332" y="24438"/>
                  </a:lnTo>
                  <a:lnTo>
                    <a:pt x="19131" y="24085"/>
                  </a:lnTo>
                  <a:lnTo>
                    <a:pt x="18917" y="23733"/>
                  </a:lnTo>
                  <a:lnTo>
                    <a:pt x="18703" y="23394"/>
                  </a:lnTo>
                  <a:lnTo>
                    <a:pt x="18477" y="23054"/>
                  </a:lnTo>
                  <a:lnTo>
                    <a:pt x="18250" y="22715"/>
                  </a:lnTo>
                  <a:lnTo>
                    <a:pt x="17999" y="22388"/>
                  </a:lnTo>
                  <a:lnTo>
                    <a:pt x="17999" y="22388"/>
                  </a:lnTo>
                  <a:lnTo>
                    <a:pt x="17647" y="22639"/>
                  </a:lnTo>
                  <a:lnTo>
                    <a:pt x="17282" y="22865"/>
                  </a:lnTo>
                  <a:lnTo>
                    <a:pt x="16904" y="23079"/>
                  </a:lnTo>
                  <a:lnTo>
                    <a:pt x="16515" y="23268"/>
                  </a:lnTo>
                  <a:lnTo>
                    <a:pt x="16112" y="23444"/>
                  </a:lnTo>
                  <a:lnTo>
                    <a:pt x="15710" y="23595"/>
                  </a:lnTo>
                  <a:lnTo>
                    <a:pt x="15295" y="23733"/>
                  </a:lnTo>
                  <a:lnTo>
                    <a:pt x="14880" y="23846"/>
                  </a:lnTo>
                  <a:lnTo>
                    <a:pt x="14540" y="23909"/>
                  </a:lnTo>
                  <a:lnTo>
                    <a:pt x="14540" y="23909"/>
                  </a:lnTo>
                  <a:lnTo>
                    <a:pt x="14540" y="23909"/>
                  </a:lnTo>
                  <a:lnTo>
                    <a:pt x="14540" y="23909"/>
                  </a:lnTo>
                  <a:lnTo>
                    <a:pt x="14515" y="23909"/>
                  </a:lnTo>
                  <a:lnTo>
                    <a:pt x="14502" y="23897"/>
                  </a:lnTo>
                  <a:lnTo>
                    <a:pt x="14502" y="23897"/>
                  </a:lnTo>
                  <a:lnTo>
                    <a:pt x="14515" y="23872"/>
                  </a:lnTo>
                  <a:lnTo>
                    <a:pt x="14527" y="23859"/>
                  </a:lnTo>
                  <a:lnTo>
                    <a:pt x="14854" y="23784"/>
                  </a:lnTo>
                  <a:lnTo>
                    <a:pt x="14854" y="23784"/>
                  </a:lnTo>
                  <a:lnTo>
                    <a:pt x="15269" y="23658"/>
                  </a:lnTo>
                  <a:lnTo>
                    <a:pt x="15685" y="23519"/>
                  </a:lnTo>
                  <a:lnTo>
                    <a:pt x="16074" y="23369"/>
                  </a:lnTo>
                  <a:lnTo>
                    <a:pt x="16477" y="23192"/>
                  </a:lnTo>
                  <a:lnTo>
                    <a:pt x="16854" y="23004"/>
                  </a:lnTo>
                  <a:lnTo>
                    <a:pt x="17231" y="22790"/>
                  </a:lnTo>
                  <a:lnTo>
                    <a:pt x="17596" y="22564"/>
                  </a:lnTo>
                  <a:lnTo>
                    <a:pt x="17961" y="22325"/>
                  </a:lnTo>
                  <a:lnTo>
                    <a:pt x="17961" y="22325"/>
                  </a:lnTo>
                  <a:lnTo>
                    <a:pt x="17408" y="21608"/>
                  </a:lnTo>
                  <a:lnTo>
                    <a:pt x="16854" y="20903"/>
                  </a:lnTo>
                  <a:lnTo>
                    <a:pt x="15710" y="19520"/>
                  </a:lnTo>
                  <a:lnTo>
                    <a:pt x="15710" y="19520"/>
                  </a:lnTo>
                  <a:lnTo>
                    <a:pt x="15672" y="19470"/>
                  </a:lnTo>
                  <a:lnTo>
                    <a:pt x="15672" y="19470"/>
                  </a:lnTo>
                  <a:lnTo>
                    <a:pt x="15295" y="19683"/>
                  </a:lnTo>
                  <a:lnTo>
                    <a:pt x="14905" y="19897"/>
                  </a:lnTo>
                  <a:lnTo>
                    <a:pt x="14515" y="20098"/>
                  </a:lnTo>
                  <a:lnTo>
                    <a:pt x="14125" y="20287"/>
                  </a:lnTo>
                  <a:lnTo>
                    <a:pt x="13722" y="20476"/>
                  </a:lnTo>
                  <a:lnTo>
                    <a:pt x="13320" y="20639"/>
                  </a:lnTo>
                  <a:lnTo>
                    <a:pt x="12905" y="20803"/>
                  </a:lnTo>
                  <a:lnTo>
                    <a:pt x="12490" y="20954"/>
                  </a:lnTo>
                  <a:lnTo>
                    <a:pt x="12087" y="21079"/>
                  </a:lnTo>
                  <a:lnTo>
                    <a:pt x="12087" y="21079"/>
                  </a:lnTo>
                  <a:lnTo>
                    <a:pt x="12075" y="21079"/>
                  </a:lnTo>
                  <a:lnTo>
                    <a:pt x="12075" y="21079"/>
                  </a:lnTo>
                  <a:lnTo>
                    <a:pt x="12062" y="21079"/>
                  </a:lnTo>
                  <a:lnTo>
                    <a:pt x="12050" y="21067"/>
                  </a:lnTo>
                  <a:lnTo>
                    <a:pt x="12050" y="21067"/>
                  </a:lnTo>
                  <a:lnTo>
                    <a:pt x="12050" y="21042"/>
                  </a:lnTo>
                  <a:lnTo>
                    <a:pt x="12062" y="21029"/>
                  </a:lnTo>
                  <a:lnTo>
                    <a:pt x="12465" y="20891"/>
                  </a:lnTo>
                  <a:lnTo>
                    <a:pt x="12465" y="20891"/>
                  </a:lnTo>
                  <a:lnTo>
                    <a:pt x="12880" y="20727"/>
                  </a:lnTo>
                  <a:lnTo>
                    <a:pt x="13282" y="20576"/>
                  </a:lnTo>
                  <a:lnTo>
                    <a:pt x="13685" y="20400"/>
                  </a:lnTo>
                  <a:lnTo>
                    <a:pt x="14075" y="20212"/>
                  </a:lnTo>
                  <a:lnTo>
                    <a:pt x="14477" y="20023"/>
                  </a:lnTo>
                  <a:lnTo>
                    <a:pt x="14854" y="19822"/>
                  </a:lnTo>
                  <a:lnTo>
                    <a:pt x="15244" y="19621"/>
                  </a:lnTo>
                  <a:lnTo>
                    <a:pt x="15622" y="19394"/>
                  </a:lnTo>
                  <a:lnTo>
                    <a:pt x="15622" y="19394"/>
                  </a:lnTo>
                  <a:lnTo>
                    <a:pt x="15156" y="18803"/>
                  </a:lnTo>
                  <a:lnTo>
                    <a:pt x="14691" y="18212"/>
                  </a:lnTo>
                  <a:lnTo>
                    <a:pt x="14238" y="17608"/>
                  </a:lnTo>
                  <a:lnTo>
                    <a:pt x="13798" y="16992"/>
                  </a:lnTo>
                  <a:lnTo>
                    <a:pt x="13798" y="16992"/>
                  </a:lnTo>
                  <a:lnTo>
                    <a:pt x="13446" y="17206"/>
                  </a:lnTo>
                  <a:lnTo>
                    <a:pt x="13081" y="17407"/>
                  </a:lnTo>
                  <a:lnTo>
                    <a:pt x="12716" y="17596"/>
                  </a:lnTo>
                  <a:lnTo>
                    <a:pt x="12339" y="17772"/>
                  </a:lnTo>
                  <a:lnTo>
                    <a:pt x="11962" y="17948"/>
                  </a:lnTo>
                  <a:lnTo>
                    <a:pt x="11572" y="18111"/>
                  </a:lnTo>
                  <a:lnTo>
                    <a:pt x="11195" y="18262"/>
                  </a:lnTo>
                  <a:lnTo>
                    <a:pt x="10805" y="18401"/>
                  </a:lnTo>
                  <a:lnTo>
                    <a:pt x="10339" y="18552"/>
                  </a:lnTo>
                  <a:lnTo>
                    <a:pt x="10339" y="18552"/>
                  </a:lnTo>
                  <a:lnTo>
                    <a:pt x="10327" y="18552"/>
                  </a:lnTo>
                  <a:lnTo>
                    <a:pt x="10327" y="18552"/>
                  </a:lnTo>
                  <a:lnTo>
                    <a:pt x="10314" y="18552"/>
                  </a:lnTo>
                  <a:lnTo>
                    <a:pt x="10302" y="18539"/>
                  </a:lnTo>
                  <a:lnTo>
                    <a:pt x="10302" y="18539"/>
                  </a:lnTo>
                  <a:lnTo>
                    <a:pt x="10302" y="18514"/>
                  </a:lnTo>
                  <a:lnTo>
                    <a:pt x="10314" y="18501"/>
                  </a:lnTo>
                  <a:lnTo>
                    <a:pt x="10779" y="18338"/>
                  </a:lnTo>
                  <a:lnTo>
                    <a:pt x="10779" y="18338"/>
                  </a:lnTo>
                  <a:lnTo>
                    <a:pt x="11169" y="18187"/>
                  </a:lnTo>
                  <a:lnTo>
                    <a:pt x="11547" y="18036"/>
                  </a:lnTo>
                  <a:lnTo>
                    <a:pt x="11924" y="17872"/>
                  </a:lnTo>
                  <a:lnTo>
                    <a:pt x="12301" y="17696"/>
                  </a:lnTo>
                  <a:lnTo>
                    <a:pt x="12666" y="17520"/>
                  </a:lnTo>
                  <a:lnTo>
                    <a:pt x="13031" y="17332"/>
                  </a:lnTo>
                  <a:lnTo>
                    <a:pt x="13395" y="17130"/>
                  </a:lnTo>
                  <a:lnTo>
                    <a:pt x="13748" y="16929"/>
                  </a:lnTo>
                  <a:lnTo>
                    <a:pt x="13748" y="16929"/>
                  </a:lnTo>
                  <a:lnTo>
                    <a:pt x="13232" y="16174"/>
                  </a:lnTo>
                  <a:lnTo>
                    <a:pt x="12716" y="15420"/>
                  </a:lnTo>
                  <a:lnTo>
                    <a:pt x="12226" y="14640"/>
                  </a:lnTo>
                  <a:lnTo>
                    <a:pt x="11735" y="13860"/>
                  </a:lnTo>
                  <a:lnTo>
                    <a:pt x="11735" y="13860"/>
                  </a:lnTo>
                  <a:lnTo>
                    <a:pt x="11371" y="14087"/>
                  </a:lnTo>
                  <a:lnTo>
                    <a:pt x="11006" y="14300"/>
                  </a:lnTo>
                  <a:lnTo>
                    <a:pt x="10629" y="14502"/>
                  </a:lnTo>
                  <a:lnTo>
                    <a:pt x="10251" y="14690"/>
                  </a:lnTo>
                  <a:lnTo>
                    <a:pt x="9874" y="14879"/>
                  </a:lnTo>
                  <a:lnTo>
                    <a:pt x="9484" y="15068"/>
                  </a:lnTo>
                  <a:lnTo>
                    <a:pt x="9094" y="15231"/>
                  </a:lnTo>
                  <a:lnTo>
                    <a:pt x="8704" y="15395"/>
                  </a:lnTo>
                  <a:lnTo>
                    <a:pt x="8704" y="15395"/>
                  </a:lnTo>
                  <a:lnTo>
                    <a:pt x="8163" y="15608"/>
                  </a:lnTo>
                  <a:lnTo>
                    <a:pt x="7623" y="15797"/>
                  </a:lnTo>
                  <a:lnTo>
                    <a:pt x="7623" y="15797"/>
                  </a:lnTo>
                  <a:lnTo>
                    <a:pt x="7610" y="15797"/>
                  </a:lnTo>
                  <a:lnTo>
                    <a:pt x="7610" y="15797"/>
                  </a:lnTo>
                  <a:lnTo>
                    <a:pt x="7597" y="15797"/>
                  </a:lnTo>
                  <a:lnTo>
                    <a:pt x="7585" y="15785"/>
                  </a:lnTo>
                  <a:lnTo>
                    <a:pt x="7585" y="15785"/>
                  </a:lnTo>
                  <a:lnTo>
                    <a:pt x="7585" y="15759"/>
                  </a:lnTo>
                  <a:lnTo>
                    <a:pt x="7597" y="15747"/>
                  </a:lnTo>
                  <a:lnTo>
                    <a:pt x="7597" y="15747"/>
                  </a:lnTo>
                  <a:lnTo>
                    <a:pt x="8138" y="15546"/>
                  </a:lnTo>
                  <a:lnTo>
                    <a:pt x="8667" y="15332"/>
                  </a:lnTo>
                  <a:lnTo>
                    <a:pt x="8667" y="15332"/>
                  </a:lnTo>
                  <a:lnTo>
                    <a:pt x="9069" y="15168"/>
                  </a:lnTo>
                  <a:lnTo>
                    <a:pt x="9446" y="14992"/>
                  </a:lnTo>
                  <a:lnTo>
                    <a:pt x="9836" y="14816"/>
                  </a:lnTo>
                  <a:lnTo>
                    <a:pt x="10214" y="14627"/>
                  </a:lnTo>
                  <a:lnTo>
                    <a:pt x="10591" y="14426"/>
                  </a:lnTo>
                  <a:lnTo>
                    <a:pt x="10968" y="14225"/>
                  </a:lnTo>
                  <a:lnTo>
                    <a:pt x="11333" y="14011"/>
                  </a:lnTo>
                  <a:lnTo>
                    <a:pt x="11698" y="13785"/>
                  </a:lnTo>
                  <a:lnTo>
                    <a:pt x="11698" y="13785"/>
                  </a:lnTo>
                  <a:lnTo>
                    <a:pt x="11257" y="13030"/>
                  </a:lnTo>
                  <a:lnTo>
                    <a:pt x="10830" y="12276"/>
                  </a:lnTo>
                  <a:lnTo>
                    <a:pt x="10415" y="11508"/>
                  </a:lnTo>
                  <a:lnTo>
                    <a:pt x="10025" y="10729"/>
                  </a:lnTo>
                  <a:lnTo>
                    <a:pt x="10025" y="10729"/>
                  </a:lnTo>
                  <a:lnTo>
                    <a:pt x="9534" y="11030"/>
                  </a:lnTo>
                  <a:lnTo>
                    <a:pt x="9056" y="11320"/>
                  </a:lnTo>
                  <a:lnTo>
                    <a:pt x="8553" y="11596"/>
                  </a:lnTo>
                  <a:lnTo>
                    <a:pt x="8050" y="11861"/>
                  </a:lnTo>
                  <a:lnTo>
                    <a:pt x="7535" y="12112"/>
                  </a:lnTo>
                  <a:lnTo>
                    <a:pt x="7019" y="12338"/>
                  </a:lnTo>
                  <a:lnTo>
                    <a:pt x="6491" y="12565"/>
                  </a:lnTo>
                  <a:lnTo>
                    <a:pt x="5962" y="12766"/>
                  </a:lnTo>
                  <a:lnTo>
                    <a:pt x="5334" y="12980"/>
                  </a:lnTo>
                  <a:lnTo>
                    <a:pt x="5334" y="12980"/>
                  </a:lnTo>
                  <a:lnTo>
                    <a:pt x="5334" y="12980"/>
                  </a:lnTo>
                  <a:lnTo>
                    <a:pt x="5334" y="12980"/>
                  </a:lnTo>
                  <a:lnTo>
                    <a:pt x="5308" y="12980"/>
                  </a:lnTo>
                  <a:lnTo>
                    <a:pt x="5308" y="12967"/>
                  </a:lnTo>
                  <a:lnTo>
                    <a:pt x="5308" y="12967"/>
                  </a:lnTo>
                  <a:lnTo>
                    <a:pt x="5308" y="12942"/>
                  </a:lnTo>
                  <a:lnTo>
                    <a:pt x="5321" y="12930"/>
                  </a:lnTo>
                  <a:lnTo>
                    <a:pt x="5937" y="12703"/>
                  </a:lnTo>
                  <a:lnTo>
                    <a:pt x="5937" y="12703"/>
                  </a:lnTo>
                  <a:lnTo>
                    <a:pt x="6466" y="12502"/>
                  </a:lnTo>
                  <a:lnTo>
                    <a:pt x="6994" y="12276"/>
                  </a:lnTo>
                  <a:lnTo>
                    <a:pt x="7509" y="12037"/>
                  </a:lnTo>
                  <a:lnTo>
                    <a:pt x="8013" y="11785"/>
                  </a:lnTo>
                  <a:lnTo>
                    <a:pt x="8516" y="11521"/>
                  </a:lnTo>
                  <a:lnTo>
                    <a:pt x="9019" y="11244"/>
                  </a:lnTo>
                  <a:lnTo>
                    <a:pt x="9497" y="10955"/>
                  </a:lnTo>
                  <a:lnTo>
                    <a:pt x="9987" y="10641"/>
                  </a:lnTo>
                  <a:lnTo>
                    <a:pt x="9987" y="10641"/>
                  </a:lnTo>
                  <a:lnTo>
                    <a:pt x="9547" y="9735"/>
                  </a:lnTo>
                  <a:lnTo>
                    <a:pt x="9144" y="8817"/>
                  </a:lnTo>
                  <a:lnTo>
                    <a:pt x="8755" y="7874"/>
                  </a:lnTo>
                  <a:lnTo>
                    <a:pt x="8402" y="6930"/>
                  </a:lnTo>
                  <a:lnTo>
                    <a:pt x="8402" y="6930"/>
                  </a:lnTo>
                  <a:lnTo>
                    <a:pt x="7849" y="7283"/>
                  </a:lnTo>
                  <a:lnTo>
                    <a:pt x="7296" y="7610"/>
                  </a:lnTo>
                  <a:lnTo>
                    <a:pt x="6717" y="7911"/>
                  </a:lnTo>
                  <a:lnTo>
                    <a:pt x="6139" y="8201"/>
                  </a:lnTo>
                  <a:lnTo>
                    <a:pt x="5547" y="8477"/>
                  </a:lnTo>
                  <a:lnTo>
                    <a:pt x="4956" y="8729"/>
                  </a:lnTo>
                  <a:lnTo>
                    <a:pt x="4353" y="8955"/>
                  </a:lnTo>
                  <a:lnTo>
                    <a:pt x="3736" y="9169"/>
                  </a:lnTo>
                  <a:lnTo>
                    <a:pt x="3082" y="9370"/>
                  </a:lnTo>
                  <a:lnTo>
                    <a:pt x="3082" y="9370"/>
                  </a:lnTo>
                  <a:lnTo>
                    <a:pt x="3070" y="9383"/>
                  </a:lnTo>
                  <a:lnTo>
                    <a:pt x="3070" y="9383"/>
                  </a:lnTo>
                  <a:lnTo>
                    <a:pt x="3057" y="9370"/>
                  </a:lnTo>
                  <a:lnTo>
                    <a:pt x="3045" y="9358"/>
                  </a:lnTo>
                  <a:lnTo>
                    <a:pt x="3045" y="9358"/>
                  </a:lnTo>
                  <a:lnTo>
                    <a:pt x="3045" y="9333"/>
                  </a:lnTo>
                  <a:lnTo>
                    <a:pt x="3057" y="9320"/>
                  </a:lnTo>
                  <a:lnTo>
                    <a:pt x="3711" y="9106"/>
                  </a:lnTo>
                  <a:lnTo>
                    <a:pt x="3711" y="9106"/>
                  </a:lnTo>
                  <a:lnTo>
                    <a:pt x="4327" y="8892"/>
                  </a:lnTo>
                  <a:lnTo>
                    <a:pt x="4931" y="8653"/>
                  </a:lnTo>
                  <a:lnTo>
                    <a:pt x="5522" y="8402"/>
                  </a:lnTo>
                  <a:lnTo>
                    <a:pt x="6113" y="8125"/>
                  </a:lnTo>
                  <a:lnTo>
                    <a:pt x="6692" y="7836"/>
                  </a:lnTo>
                  <a:lnTo>
                    <a:pt x="7270" y="7521"/>
                  </a:lnTo>
                  <a:lnTo>
                    <a:pt x="7824" y="7194"/>
                  </a:lnTo>
                  <a:lnTo>
                    <a:pt x="8377" y="6855"/>
                  </a:lnTo>
                  <a:lnTo>
                    <a:pt x="8377" y="6855"/>
                  </a:lnTo>
                  <a:lnTo>
                    <a:pt x="8113" y="6100"/>
                  </a:lnTo>
                  <a:lnTo>
                    <a:pt x="7874" y="5346"/>
                  </a:lnTo>
                  <a:lnTo>
                    <a:pt x="7660" y="4591"/>
                  </a:lnTo>
                  <a:lnTo>
                    <a:pt x="7459" y="3824"/>
                  </a:lnTo>
                  <a:lnTo>
                    <a:pt x="7459" y="3824"/>
                  </a:lnTo>
                  <a:lnTo>
                    <a:pt x="7333" y="3346"/>
                  </a:lnTo>
                  <a:lnTo>
                    <a:pt x="7333" y="3346"/>
                  </a:lnTo>
                  <a:lnTo>
                    <a:pt x="6805" y="3748"/>
                  </a:lnTo>
                  <a:lnTo>
                    <a:pt x="6252" y="4138"/>
                  </a:lnTo>
                  <a:lnTo>
                    <a:pt x="5686" y="4516"/>
                  </a:lnTo>
                  <a:lnTo>
                    <a:pt x="5107" y="4855"/>
                  </a:lnTo>
                  <a:lnTo>
                    <a:pt x="4516" y="5182"/>
                  </a:lnTo>
                  <a:lnTo>
                    <a:pt x="3912" y="5471"/>
                  </a:lnTo>
                  <a:lnTo>
                    <a:pt x="3296" y="5748"/>
                  </a:lnTo>
                  <a:lnTo>
                    <a:pt x="2667" y="6000"/>
                  </a:lnTo>
                  <a:lnTo>
                    <a:pt x="2051" y="6213"/>
                  </a:lnTo>
                  <a:lnTo>
                    <a:pt x="2051" y="6213"/>
                  </a:lnTo>
                  <a:lnTo>
                    <a:pt x="2038" y="6213"/>
                  </a:lnTo>
                  <a:lnTo>
                    <a:pt x="2038" y="6213"/>
                  </a:lnTo>
                  <a:lnTo>
                    <a:pt x="2026" y="6201"/>
                  </a:lnTo>
                  <a:lnTo>
                    <a:pt x="2013" y="6188"/>
                  </a:lnTo>
                  <a:lnTo>
                    <a:pt x="2013" y="6188"/>
                  </a:lnTo>
                  <a:lnTo>
                    <a:pt x="2013" y="6176"/>
                  </a:lnTo>
                  <a:lnTo>
                    <a:pt x="2038" y="6151"/>
                  </a:lnTo>
                  <a:lnTo>
                    <a:pt x="2655" y="5937"/>
                  </a:lnTo>
                  <a:lnTo>
                    <a:pt x="2655" y="5937"/>
                  </a:lnTo>
                  <a:lnTo>
                    <a:pt x="3271" y="5685"/>
                  </a:lnTo>
                  <a:lnTo>
                    <a:pt x="3887" y="5409"/>
                  </a:lnTo>
                  <a:lnTo>
                    <a:pt x="4491" y="5107"/>
                  </a:lnTo>
                  <a:lnTo>
                    <a:pt x="5082" y="4780"/>
                  </a:lnTo>
                  <a:lnTo>
                    <a:pt x="5661" y="4428"/>
                  </a:lnTo>
                  <a:lnTo>
                    <a:pt x="6227" y="4050"/>
                  </a:lnTo>
                  <a:lnTo>
                    <a:pt x="6780" y="3660"/>
                  </a:lnTo>
                  <a:lnTo>
                    <a:pt x="7321" y="3245"/>
                  </a:lnTo>
                  <a:lnTo>
                    <a:pt x="7321" y="3245"/>
                  </a:lnTo>
                  <a:lnTo>
                    <a:pt x="7220" y="2855"/>
                  </a:lnTo>
                  <a:lnTo>
                    <a:pt x="7107" y="2428"/>
                  </a:lnTo>
                  <a:lnTo>
                    <a:pt x="6981" y="1988"/>
                  </a:lnTo>
                  <a:lnTo>
                    <a:pt x="6830" y="1547"/>
                  </a:lnTo>
                  <a:lnTo>
                    <a:pt x="6667" y="1120"/>
                  </a:lnTo>
                  <a:lnTo>
                    <a:pt x="6566" y="906"/>
                  </a:lnTo>
                  <a:lnTo>
                    <a:pt x="6466" y="705"/>
                  </a:lnTo>
                  <a:lnTo>
                    <a:pt x="6365" y="516"/>
                  </a:lnTo>
                  <a:lnTo>
                    <a:pt x="6252" y="327"/>
                  </a:lnTo>
                  <a:lnTo>
                    <a:pt x="6126" y="151"/>
                  </a:lnTo>
                  <a:lnTo>
                    <a:pt x="6000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0"/>
            <p:cNvSpPr/>
            <p:nvPr/>
          </p:nvSpPr>
          <p:spPr>
            <a:xfrm rot="1963607">
              <a:off x="6021240" y="-848341"/>
              <a:ext cx="212386" cy="140367"/>
            </a:xfrm>
            <a:custGeom>
              <a:avLst/>
              <a:gdLst/>
              <a:ahLst/>
              <a:cxnLst/>
              <a:rect l="l" t="t" r="r" b="b"/>
              <a:pathLst>
                <a:path w="5786" h="3824" fill="none" extrusionOk="0">
                  <a:moveTo>
                    <a:pt x="4579" y="0"/>
                  </a:moveTo>
                  <a:lnTo>
                    <a:pt x="4579" y="0"/>
                  </a:lnTo>
                  <a:lnTo>
                    <a:pt x="4440" y="0"/>
                  </a:lnTo>
                  <a:lnTo>
                    <a:pt x="4302" y="13"/>
                  </a:lnTo>
                  <a:lnTo>
                    <a:pt x="4302" y="13"/>
                  </a:lnTo>
                  <a:lnTo>
                    <a:pt x="3987" y="75"/>
                  </a:lnTo>
                  <a:lnTo>
                    <a:pt x="3673" y="164"/>
                  </a:lnTo>
                  <a:lnTo>
                    <a:pt x="3371" y="277"/>
                  </a:lnTo>
                  <a:lnTo>
                    <a:pt x="3069" y="402"/>
                  </a:lnTo>
                  <a:lnTo>
                    <a:pt x="2780" y="553"/>
                  </a:lnTo>
                  <a:lnTo>
                    <a:pt x="2491" y="717"/>
                  </a:lnTo>
                  <a:lnTo>
                    <a:pt x="2214" y="906"/>
                  </a:lnTo>
                  <a:lnTo>
                    <a:pt x="1950" y="1107"/>
                  </a:lnTo>
                  <a:lnTo>
                    <a:pt x="1698" y="1321"/>
                  </a:lnTo>
                  <a:lnTo>
                    <a:pt x="1447" y="1547"/>
                  </a:lnTo>
                  <a:lnTo>
                    <a:pt x="1220" y="1786"/>
                  </a:lnTo>
                  <a:lnTo>
                    <a:pt x="1007" y="2025"/>
                  </a:lnTo>
                  <a:lnTo>
                    <a:pt x="805" y="2289"/>
                  </a:lnTo>
                  <a:lnTo>
                    <a:pt x="617" y="2553"/>
                  </a:lnTo>
                  <a:lnTo>
                    <a:pt x="453" y="2817"/>
                  </a:lnTo>
                  <a:lnTo>
                    <a:pt x="302" y="3094"/>
                  </a:lnTo>
                  <a:lnTo>
                    <a:pt x="302" y="3094"/>
                  </a:lnTo>
                  <a:lnTo>
                    <a:pt x="139" y="3459"/>
                  </a:lnTo>
                  <a:lnTo>
                    <a:pt x="63" y="3635"/>
                  </a:lnTo>
                  <a:lnTo>
                    <a:pt x="0" y="3823"/>
                  </a:lnTo>
                  <a:lnTo>
                    <a:pt x="504" y="3647"/>
                  </a:lnTo>
                  <a:lnTo>
                    <a:pt x="504" y="3647"/>
                  </a:lnTo>
                  <a:lnTo>
                    <a:pt x="868" y="3509"/>
                  </a:lnTo>
                  <a:lnTo>
                    <a:pt x="1220" y="3371"/>
                  </a:lnTo>
                  <a:lnTo>
                    <a:pt x="1573" y="3220"/>
                  </a:lnTo>
                  <a:lnTo>
                    <a:pt x="1925" y="3056"/>
                  </a:lnTo>
                  <a:lnTo>
                    <a:pt x="2264" y="2893"/>
                  </a:lnTo>
                  <a:lnTo>
                    <a:pt x="2604" y="2717"/>
                  </a:lnTo>
                  <a:lnTo>
                    <a:pt x="2943" y="2541"/>
                  </a:lnTo>
                  <a:lnTo>
                    <a:pt x="3283" y="2352"/>
                  </a:lnTo>
                  <a:lnTo>
                    <a:pt x="3610" y="2151"/>
                  </a:lnTo>
                  <a:lnTo>
                    <a:pt x="3937" y="1949"/>
                  </a:lnTo>
                  <a:lnTo>
                    <a:pt x="4264" y="1736"/>
                  </a:lnTo>
                  <a:lnTo>
                    <a:pt x="4579" y="1522"/>
                  </a:lnTo>
                  <a:lnTo>
                    <a:pt x="4880" y="1295"/>
                  </a:lnTo>
                  <a:lnTo>
                    <a:pt x="5195" y="1056"/>
                  </a:lnTo>
                  <a:lnTo>
                    <a:pt x="5497" y="818"/>
                  </a:lnTo>
                  <a:lnTo>
                    <a:pt x="5786" y="579"/>
                  </a:lnTo>
                  <a:lnTo>
                    <a:pt x="5786" y="579"/>
                  </a:lnTo>
                  <a:lnTo>
                    <a:pt x="5660" y="453"/>
                  </a:lnTo>
                  <a:lnTo>
                    <a:pt x="5522" y="340"/>
                  </a:lnTo>
                  <a:lnTo>
                    <a:pt x="5383" y="239"/>
                  </a:lnTo>
                  <a:lnTo>
                    <a:pt x="5245" y="151"/>
                  </a:lnTo>
                  <a:lnTo>
                    <a:pt x="5082" y="88"/>
                  </a:lnTo>
                  <a:lnTo>
                    <a:pt x="4918" y="38"/>
                  </a:lnTo>
                  <a:lnTo>
                    <a:pt x="4755" y="0"/>
                  </a:lnTo>
                  <a:lnTo>
                    <a:pt x="4579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0"/>
            <p:cNvSpPr/>
            <p:nvPr/>
          </p:nvSpPr>
          <p:spPr>
            <a:xfrm rot="1963607">
              <a:off x="6013885" y="-828734"/>
              <a:ext cx="215176" cy="121463"/>
            </a:xfrm>
            <a:custGeom>
              <a:avLst/>
              <a:gdLst/>
              <a:ahLst/>
              <a:cxnLst/>
              <a:rect l="l" t="t" r="r" b="b"/>
              <a:pathLst>
                <a:path w="5862" h="3309" extrusionOk="0">
                  <a:moveTo>
                    <a:pt x="5811" y="1"/>
                  </a:moveTo>
                  <a:lnTo>
                    <a:pt x="5522" y="240"/>
                  </a:lnTo>
                  <a:lnTo>
                    <a:pt x="5220" y="478"/>
                  </a:lnTo>
                  <a:lnTo>
                    <a:pt x="4905" y="717"/>
                  </a:lnTo>
                  <a:lnTo>
                    <a:pt x="4604" y="944"/>
                  </a:lnTo>
                  <a:lnTo>
                    <a:pt x="4289" y="1158"/>
                  </a:lnTo>
                  <a:lnTo>
                    <a:pt x="3962" y="1371"/>
                  </a:lnTo>
                  <a:lnTo>
                    <a:pt x="3635" y="1573"/>
                  </a:lnTo>
                  <a:lnTo>
                    <a:pt x="3308" y="1774"/>
                  </a:lnTo>
                  <a:lnTo>
                    <a:pt x="2968" y="1963"/>
                  </a:lnTo>
                  <a:lnTo>
                    <a:pt x="2629" y="2139"/>
                  </a:lnTo>
                  <a:lnTo>
                    <a:pt x="2289" y="2315"/>
                  </a:lnTo>
                  <a:lnTo>
                    <a:pt x="1950" y="2478"/>
                  </a:lnTo>
                  <a:lnTo>
                    <a:pt x="1598" y="2642"/>
                  </a:lnTo>
                  <a:lnTo>
                    <a:pt x="1245" y="2793"/>
                  </a:lnTo>
                  <a:lnTo>
                    <a:pt x="893" y="2931"/>
                  </a:lnTo>
                  <a:lnTo>
                    <a:pt x="529" y="3069"/>
                  </a:lnTo>
                  <a:lnTo>
                    <a:pt x="25" y="3245"/>
                  </a:lnTo>
                  <a:lnTo>
                    <a:pt x="0" y="3308"/>
                  </a:lnTo>
                  <a:lnTo>
                    <a:pt x="554" y="3132"/>
                  </a:lnTo>
                  <a:lnTo>
                    <a:pt x="918" y="2994"/>
                  </a:lnTo>
                  <a:lnTo>
                    <a:pt x="1271" y="2856"/>
                  </a:lnTo>
                  <a:lnTo>
                    <a:pt x="1635" y="2705"/>
                  </a:lnTo>
                  <a:lnTo>
                    <a:pt x="1987" y="2554"/>
                  </a:lnTo>
                  <a:lnTo>
                    <a:pt x="2327" y="2390"/>
                  </a:lnTo>
                  <a:lnTo>
                    <a:pt x="2679" y="2214"/>
                  </a:lnTo>
                  <a:lnTo>
                    <a:pt x="3019" y="2038"/>
                  </a:lnTo>
                  <a:lnTo>
                    <a:pt x="3346" y="1837"/>
                  </a:lnTo>
                  <a:lnTo>
                    <a:pt x="3685" y="1648"/>
                  </a:lnTo>
                  <a:lnTo>
                    <a:pt x="4012" y="1447"/>
                  </a:lnTo>
                  <a:lnTo>
                    <a:pt x="4327" y="1233"/>
                  </a:lnTo>
                  <a:lnTo>
                    <a:pt x="4654" y="1007"/>
                  </a:lnTo>
                  <a:lnTo>
                    <a:pt x="4956" y="780"/>
                  </a:lnTo>
                  <a:lnTo>
                    <a:pt x="5270" y="554"/>
                  </a:lnTo>
                  <a:lnTo>
                    <a:pt x="5572" y="302"/>
                  </a:lnTo>
                  <a:lnTo>
                    <a:pt x="5861" y="63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0"/>
            <p:cNvSpPr/>
            <p:nvPr/>
          </p:nvSpPr>
          <p:spPr>
            <a:xfrm rot="1963607">
              <a:off x="6013885" y="-828734"/>
              <a:ext cx="215176" cy="121463"/>
            </a:xfrm>
            <a:custGeom>
              <a:avLst/>
              <a:gdLst/>
              <a:ahLst/>
              <a:cxnLst/>
              <a:rect l="l" t="t" r="r" b="b"/>
              <a:pathLst>
                <a:path w="5862" h="3309" fill="none" extrusionOk="0">
                  <a:moveTo>
                    <a:pt x="5811" y="1"/>
                  </a:moveTo>
                  <a:lnTo>
                    <a:pt x="5811" y="1"/>
                  </a:lnTo>
                  <a:lnTo>
                    <a:pt x="5522" y="240"/>
                  </a:lnTo>
                  <a:lnTo>
                    <a:pt x="5220" y="478"/>
                  </a:lnTo>
                  <a:lnTo>
                    <a:pt x="4905" y="717"/>
                  </a:lnTo>
                  <a:lnTo>
                    <a:pt x="4604" y="944"/>
                  </a:lnTo>
                  <a:lnTo>
                    <a:pt x="4289" y="1158"/>
                  </a:lnTo>
                  <a:lnTo>
                    <a:pt x="3962" y="1371"/>
                  </a:lnTo>
                  <a:lnTo>
                    <a:pt x="3635" y="1573"/>
                  </a:lnTo>
                  <a:lnTo>
                    <a:pt x="3308" y="1774"/>
                  </a:lnTo>
                  <a:lnTo>
                    <a:pt x="2968" y="1963"/>
                  </a:lnTo>
                  <a:lnTo>
                    <a:pt x="2629" y="2139"/>
                  </a:lnTo>
                  <a:lnTo>
                    <a:pt x="2289" y="2315"/>
                  </a:lnTo>
                  <a:lnTo>
                    <a:pt x="1950" y="2478"/>
                  </a:lnTo>
                  <a:lnTo>
                    <a:pt x="1598" y="2642"/>
                  </a:lnTo>
                  <a:lnTo>
                    <a:pt x="1245" y="2793"/>
                  </a:lnTo>
                  <a:lnTo>
                    <a:pt x="893" y="2931"/>
                  </a:lnTo>
                  <a:lnTo>
                    <a:pt x="529" y="3069"/>
                  </a:lnTo>
                  <a:lnTo>
                    <a:pt x="25" y="3245"/>
                  </a:lnTo>
                  <a:lnTo>
                    <a:pt x="25" y="3245"/>
                  </a:lnTo>
                  <a:lnTo>
                    <a:pt x="0" y="3308"/>
                  </a:lnTo>
                  <a:lnTo>
                    <a:pt x="554" y="3132"/>
                  </a:lnTo>
                  <a:lnTo>
                    <a:pt x="554" y="3132"/>
                  </a:lnTo>
                  <a:lnTo>
                    <a:pt x="918" y="2994"/>
                  </a:lnTo>
                  <a:lnTo>
                    <a:pt x="1271" y="2856"/>
                  </a:lnTo>
                  <a:lnTo>
                    <a:pt x="1635" y="2705"/>
                  </a:lnTo>
                  <a:lnTo>
                    <a:pt x="1987" y="2554"/>
                  </a:lnTo>
                  <a:lnTo>
                    <a:pt x="2327" y="2390"/>
                  </a:lnTo>
                  <a:lnTo>
                    <a:pt x="2679" y="2214"/>
                  </a:lnTo>
                  <a:lnTo>
                    <a:pt x="3019" y="2038"/>
                  </a:lnTo>
                  <a:lnTo>
                    <a:pt x="3346" y="1837"/>
                  </a:lnTo>
                  <a:lnTo>
                    <a:pt x="3685" y="1648"/>
                  </a:lnTo>
                  <a:lnTo>
                    <a:pt x="4012" y="1447"/>
                  </a:lnTo>
                  <a:lnTo>
                    <a:pt x="4327" y="1233"/>
                  </a:lnTo>
                  <a:lnTo>
                    <a:pt x="4654" y="1007"/>
                  </a:lnTo>
                  <a:lnTo>
                    <a:pt x="4956" y="780"/>
                  </a:lnTo>
                  <a:lnTo>
                    <a:pt x="5270" y="554"/>
                  </a:lnTo>
                  <a:lnTo>
                    <a:pt x="5572" y="302"/>
                  </a:lnTo>
                  <a:lnTo>
                    <a:pt x="5861" y="63"/>
                  </a:lnTo>
                  <a:lnTo>
                    <a:pt x="5861" y="63"/>
                  </a:lnTo>
                  <a:lnTo>
                    <a:pt x="5811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0"/>
            <p:cNvSpPr/>
            <p:nvPr/>
          </p:nvSpPr>
          <p:spPr>
            <a:xfrm rot="1963607">
              <a:off x="6011051" y="-693768"/>
              <a:ext cx="195318" cy="108983"/>
            </a:xfrm>
            <a:custGeom>
              <a:avLst/>
              <a:gdLst/>
              <a:ahLst/>
              <a:cxnLst/>
              <a:rect l="l" t="t" r="r" b="b"/>
              <a:pathLst>
                <a:path w="5321" h="2969" extrusionOk="0">
                  <a:moveTo>
                    <a:pt x="5308" y="0"/>
                  </a:moveTo>
                  <a:lnTo>
                    <a:pt x="4767" y="415"/>
                  </a:lnTo>
                  <a:lnTo>
                    <a:pt x="4214" y="805"/>
                  </a:lnTo>
                  <a:lnTo>
                    <a:pt x="3648" y="1183"/>
                  </a:lnTo>
                  <a:lnTo>
                    <a:pt x="3069" y="1535"/>
                  </a:lnTo>
                  <a:lnTo>
                    <a:pt x="2478" y="1862"/>
                  </a:lnTo>
                  <a:lnTo>
                    <a:pt x="1874" y="2164"/>
                  </a:lnTo>
                  <a:lnTo>
                    <a:pt x="1258" y="2440"/>
                  </a:lnTo>
                  <a:lnTo>
                    <a:pt x="642" y="2692"/>
                  </a:lnTo>
                  <a:lnTo>
                    <a:pt x="25" y="2906"/>
                  </a:lnTo>
                  <a:lnTo>
                    <a:pt x="0" y="2931"/>
                  </a:lnTo>
                  <a:lnTo>
                    <a:pt x="0" y="2943"/>
                  </a:lnTo>
                  <a:lnTo>
                    <a:pt x="13" y="2956"/>
                  </a:lnTo>
                  <a:lnTo>
                    <a:pt x="25" y="2968"/>
                  </a:lnTo>
                  <a:lnTo>
                    <a:pt x="38" y="2968"/>
                  </a:lnTo>
                  <a:lnTo>
                    <a:pt x="654" y="2755"/>
                  </a:lnTo>
                  <a:lnTo>
                    <a:pt x="1283" y="2503"/>
                  </a:lnTo>
                  <a:lnTo>
                    <a:pt x="1899" y="2226"/>
                  </a:lnTo>
                  <a:lnTo>
                    <a:pt x="2503" y="1937"/>
                  </a:lnTo>
                  <a:lnTo>
                    <a:pt x="3094" y="1610"/>
                  </a:lnTo>
                  <a:lnTo>
                    <a:pt x="3673" y="1271"/>
                  </a:lnTo>
                  <a:lnTo>
                    <a:pt x="4239" y="893"/>
                  </a:lnTo>
                  <a:lnTo>
                    <a:pt x="4792" y="503"/>
                  </a:lnTo>
                  <a:lnTo>
                    <a:pt x="5320" y="101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0"/>
            <p:cNvSpPr/>
            <p:nvPr/>
          </p:nvSpPr>
          <p:spPr>
            <a:xfrm rot="1963607">
              <a:off x="6011051" y="-693768"/>
              <a:ext cx="195318" cy="108983"/>
            </a:xfrm>
            <a:custGeom>
              <a:avLst/>
              <a:gdLst/>
              <a:ahLst/>
              <a:cxnLst/>
              <a:rect l="l" t="t" r="r" b="b"/>
              <a:pathLst>
                <a:path w="5321" h="2969" fill="none" extrusionOk="0">
                  <a:moveTo>
                    <a:pt x="5308" y="0"/>
                  </a:moveTo>
                  <a:lnTo>
                    <a:pt x="5308" y="0"/>
                  </a:lnTo>
                  <a:lnTo>
                    <a:pt x="4767" y="415"/>
                  </a:lnTo>
                  <a:lnTo>
                    <a:pt x="4214" y="805"/>
                  </a:lnTo>
                  <a:lnTo>
                    <a:pt x="3648" y="1183"/>
                  </a:lnTo>
                  <a:lnTo>
                    <a:pt x="3069" y="1535"/>
                  </a:lnTo>
                  <a:lnTo>
                    <a:pt x="2478" y="1862"/>
                  </a:lnTo>
                  <a:lnTo>
                    <a:pt x="1874" y="2164"/>
                  </a:lnTo>
                  <a:lnTo>
                    <a:pt x="1258" y="2440"/>
                  </a:lnTo>
                  <a:lnTo>
                    <a:pt x="642" y="2692"/>
                  </a:lnTo>
                  <a:lnTo>
                    <a:pt x="25" y="2906"/>
                  </a:lnTo>
                  <a:lnTo>
                    <a:pt x="25" y="2906"/>
                  </a:lnTo>
                  <a:lnTo>
                    <a:pt x="0" y="2931"/>
                  </a:lnTo>
                  <a:lnTo>
                    <a:pt x="0" y="2943"/>
                  </a:lnTo>
                  <a:lnTo>
                    <a:pt x="0" y="2943"/>
                  </a:lnTo>
                  <a:lnTo>
                    <a:pt x="13" y="2956"/>
                  </a:lnTo>
                  <a:lnTo>
                    <a:pt x="25" y="2968"/>
                  </a:lnTo>
                  <a:lnTo>
                    <a:pt x="25" y="2968"/>
                  </a:lnTo>
                  <a:lnTo>
                    <a:pt x="38" y="2968"/>
                  </a:lnTo>
                  <a:lnTo>
                    <a:pt x="654" y="2755"/>
                  </a:lnTo>
                  <a:lnTo>
                    <a:pt x="654" y="2755"/>
                  </a:lnTo>
                  <a:lnTo>
                    <a:pt x="1283" y="2503"/>
                  </a:lnTo>
                  <a:lnTo>
                    <a:pt x="1899" y="2226"/>
                  </a:lnTo>
                  <a:lnTo>
                    <a:pt x="2503" y="1937"/>
                  </a:lnTo>
                  <a:lnTo>
                    <a:pt x="3094" y="1610"/>
                  </a:lnTo>
                  <a:lnTo>
                    <a:pt x="3673" y="1271"/>
                  </a:lnTo>
                  <a:lnTo>
                    <a:pt x="4239" y="893"/>
                  </a:lnTo>
                  <a:lnTo>
                    <a:pt x="4792" y="503"/>
                  </a:lnTo>
                  <a:lnTo>
                    <a:pt x="5320" y="101"/>
                  </a:lnTo>
                  <a:lnTo>
                    <a:pt x="5320" y="101"/>
                  </a:lnTo>
                  <a:lnTo>
                    <a:pt x="5308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0"/>
            <p:cNvSpPr/>
            <p:nvPr/>
          </p:nvSpPr>
          <p:spPr>
            <a:xfrm rot="1963607">
              <a:off x="5975517" y="-560202"/>
              <a:ext cx="196712" cy="92832"/>
            </a:xfrm>
            <a:custGeom>
              <a:avLst/>
              <a:gdLst/>
              <a:ahLst/>
              <a:cxnLst/>
              <a:rect l="l" t="t" r="r" b="b"/>
              <a:pathLst>
                <a:path w="5359" h="2529" extrusionOk="0">
                  <a:moveTo>
                    <a:pt x="5333" y="1"/>
                  </a:moveTo>
                  <a:lnTo>
                    <a:pt x="4780" y="340"/>
                  </a:lnTo>
                  <a:lnTo>
                    <a:pt x="4226" y="667"/>
                  </a:lnTo>
                  <a:lnTo>
                    <a:pt x="3648" y="982"/>
                  </a:lnTo>
                  <a:lnTo>
                    <a:pt x="3069" y="1271"/>
                  </a:lnTo>
                  <a:lnTo>
                    <a:pt x="2478" y="1548"/>
                  </a:lnTo>
                  <a:lnTo>
                    <a:pt x="1887" y="1799"/>
                  </a:lnTo>
                  <a:lnTo>
                    <a:pt x="1283" y="2038"/>
                  </a:lnTo>
                  <a:lnTo>
                    <a:pt x="667" y="2252"/>
                  </a:lnTo>
                  <a:lnTo>
                    <a:pt x="13" y="2466"/>
                  </a:lnTo>
                  <a:lnTo>
                    <a:pt x="1" y="2479"/>
                  </a:lnTo>
                  <a:lnTo>
                    <a:pt x="1" y="2504"/>
                  </a:lnTo>
                  <a:lnTo>
                    <a:pt x="13" y="2516"/>
                  </a:lnTo>
                  <a:lnTo>
                    <a:pt x="26" y="2529"/>
                  </a:lnTo>
                  <a:lnTo>
                    <a:pt x="38" y="2516"/>
                  </a:lnTo>
                  <a:lnTo>
                    <a:pt x="692" y="2315"/>
                  </a:lnTo>
                  <a:lnTo>
                    <a:pt x="1309" y="2101"/>
                  </a:lnTo>
                  <a:lnTo>
                    <a:pt x="1912" y="1875"/>
                  </a:lnTo>
                  <a:lnTo>
                    <a:pt x="2503" y="1623"/>
                  </a:lnTo>
                  <a:lnTo>
                    <a:pt x="3095" y="1347"/>
                  </a:lnTo>
                  <a:lnTo>
                    <a:pt x="3673" y="1057"/>
                  </a:lnTo>
                  <a:lnTo>
                    <a:pt x="4252" y="756"/>
                  </a:lnTo>
                  <a:lnTo>
                    <a:pt x="4805" y="429"/>
                  </a:lnTo>
                  <a:lnTo>
                    <a:pt x="5358" y="76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0"/>
            <p:cNvSpPr/>
            <p:nvPr/>
          </p:nvSpPr>
          <p:spPr>
            <a:xfrm rot="1963607">
              <a:off x="5975517" y="-560202"/>
              <a:ext cx="196712" cy="92832"/>
            </a:xfrm>
            <a:custGeom>
              <a:avLst/>
              <a:gdLst/>
              <a:ahLst/>
              <a:cxnLst/>
              <a:rect l="l" t="t" r="r" b="b"/>
              <a:pathLst>
                <a:path w="5359" h="2529" fill="none" extrusionOk="0">
                  <a:moveTo>
                    <a:pt x="5333" y="1"/>
                  </a:moveTo>
                  <a:lnTo>
                    <a:pt x="5333" y="1"/>
                  </a:lnTo>
                  <a:lnTo>
                    <a:pt x="4780" y="340"/>
                  </a:lnTo>
                  <a:lnTo>
                    <a:pt x="4226" y="667"/>
                  </a:lnTo>
                  <a:lnTo>
                    <a:pt x="3648" y="982"/>
                  </a:lnTo>
                  <a:lnTo>
                    <a:pt x="3069" y="1271"/>
                  </a:lnTo>
                  <a:lnTo>
                    <a:pt x="2478" y="1548"/>
                  </a:lnTo>
                  <a:lnTo>
                    <a:pt x="1887" y="1799"/>
                  </a:lnTo>
                  <a:lnTo>
                    <a:pt x="1283" y="2038"/>
                  </a:lnTo>
                  <a:lnTo>
                    <a:pt x="667" y="2252"/>
                  </a:lnTo>
                  <a:lnTo>
                    <a:pt x="13" y="2466"/>
                  </a:lnTo>
                  <a:lnTo>
                    <a:pt x="13" y="2466"/>
                  </a:lnTo>
                  <a:lnTo>
                    <a:pt x="1" y="2479"/>
                  </a:lnTo>
                  <a:lnTo>
                    <a:pt x="1" y="2504"/>
                  </a:lnTo>
                  <a:lnTo>
                    <a:pt x="1" y="2504"/>
                  </a:lnTo>
                  <a:lnTo>
                    <a:pt x="13" y="2516"/>
                  </a:lnTo>
                  <a:lnTo>
                    <a:pt x="26" y="2529"/>
                  </a:lnTo>
                  <a:lnTo>
                    <a:pt x="26" y="2529"/>
                  </a:lnTo>
                  <a:lnTo>
                    <a:pt x="38" y="2516"/>
                  </a:lnTo>
                  <a:lnTo>
                    <a:pt x="692" y="2315"/>
                  </a:lnTo>
                  <a:lnTo>
                    <a:pt x="692" y="2315"/>
                  </a:lnTo>
                  <a:lnTo>
                    <a:pt x="1309" y="2101"/>
                  </a:lnTo>
                  <a:lnTo>
                    <a:pt x="1912" y="1875"/>
                  </a:lnTo>
                  <a:lnTo>
                    <a:pt x="2503" y="1623"/>
                  </a:lnTo>
                  <a:lnTo>
                    <a:pt x="3095" y="1347"/>
                  </a:lnTo>
                  <a:lnTo>
                    <a:pt x="3673" y="1057"/>
                  </a:lnTo>
                  <a:lnTo>
                    <a:pt x="4252" y="756"/>
                  </a:lnTo>
                  <a:lnTo>
                    <a:pt x="4805" y="429"/>
                  </a:lnTo>
                  <a:lnTo>
                    <a:pt x="5358" y="76"/>
                  </a:lnTo>
                  <a:lnTo>
                    <a:pt x="5358" y="76"/>
                  </a:lnTo>
                  <a:lnTo>
                    <a:pt x="5333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0"/>
            <p:cNvSpPr/>
            <p:nvPr/>
          </p:nvSpPr>
          <p:spPr>
            <a:xfrm rot="1963607">
              <a:off x="5974035" y="-404178"/>
              <a:ext cx="173147" cy="85894"/>
            </a:xfrm>
            <a:custGeom>
              <a:avLst/>
              <a:gdLst/>
              <a:ahLst/>
              <a:cxnLst/>
              <a:rect l="l" t="t" r="r" b="b"/>
              <a:pathLst>
                <a:path w="4717" h="2340" extrusionOk="0">
                  <a:moveTo>
                    <a:pt x="4679" y="1"/>
                  </a:moveTo>
                  <a:lnTo>
                    <a:pt x="4189" y="315"/>
                  </a:lnTo>
                  <a:lnTo>
                    <a:pt x="3711" y="604"/>
                  </a:lnTo>
                  <a:lnTo>
                    <a:pt x="3208" y="881"/>
                  </a:lnTo>
                  <a:lnTo>
                    <a:pt x="2705" y="1145"/>
                  </a:lnTo>
                  <a:lnTo>
                    <a:pt x="2201" y="1397"/>
                  </a:lnTo>
                  <a:lnTo>
                    <a:pt x="1686" y="1636"/>
                  </a:lnTo>
                  <a:lnTo>
                    <a:pt x="1158" y="1862"/>
                  </a:lnTo>
                  <a:lnTo>
                    <a:pt x="629" y="2063"/>
                  </a:lnTo>
                  <a:lnTo>
                    <a:pt x="13" y="2290"/>
                  </a:lnTo>
                  <a:lnTo>
                    <a:pt x="0" y="2302"/>
                  </a:lnTo>
                  <a:lnTo>
                    <a:pt x="0" y="2327"/>
                  </a:lnTo>
                  <a:lnTo>
                    <a:pt x="0" y="2340"/>
                  </a:lnTo>
                  <a:lnTo>
                    <a:pt x="26" y="2340"/>
                  </a:lnTo>
                  <a:lnTo>
                    <a:pt x="654" y="2126"/>
                  </a:lnTo>
                  <a:lnTo>
                    <a:pt x="1183" y="1925"/>
                  </a:lnTo>
                  <a:lnTo>
                    <a:pt x="1711" y="1698"/>
                  </a:lnTo>
                  <a:lnTo>
                    <a:pt x="2227" y="1472"/>
                  </a:lnTo>
                  <a:lnTo>
                    <a:pt x="2742" y="1221"/>
                  </a:lnTo>
                  <a:lnTo>
                    <a:pt x="3245" y="956"/>
                  </a:lnTo>
                  <a:lnTo>
                    <a:pt x="3748" y="680"/>
                  </a:lnTo>
                  <a:lnTo>
                    <a:pt x="4226" y="390"/>
                  </a:lnTo>
                  <a:lnTo>
                    <a:pt x="4717" y="89"/>
                  </a:lnTo>
                  <a:lnTo>
                    <a:pt x="4679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 rot="1963607">
              <a:off x="5974035" y="-404178"/>
              <a:ext cx="173147" cy="85894"/>
            </a:xfrm>
            <a:custGeom>
              <a:avLst/>
              <a:gdLst/>
              <a:ahLst/>
              <a:cxnLst/>
              <a:rect l="l" t="t" r="r" b="b"/>
              <a:pathLst>
                <a:path w="4717" h="2340" fill="none" extrusionOk="0">
                  <a:moveTo>
                    <a:pt x="4679" y="1"/>
                  </a:moveTo>
                  <a:lnTo>
                    <a:pt x="4679" y="1"/>
                  </a:lnTo>
                  <a:lnTo>
                    <a:pt x="4189" y="315"/>
                  </a:lnTo>
                  <a:lnTo>
                    <a:pt x="3711" y="604"/>
                  </a:lnTo>
                  <a:lnTo>
                    <a:pt x="3208" y="881"/>
                  </a:lnTo>
                  <a:lnTo>
                    <a:pt x="2705" y="1145"/>
                  </a:lnTo>
                  <a:lnTo>
                    <a:pt x="2201" y="1397"/>
                  </a:lnTo>
                  <a:lnTo>
                    <a:pt x="1686" y="1636"/>
                  </a:lnTo>
                  <a:lnTo>
                    <a:pt x="1158" y="1862"/>
                  </a:lnTo>
                  <a:lnTo>
                    <a:pt x="629" y="2063"/>
                  </a:lnTo>
                  <a:lnTo>
                    <a:pt x="13" y="2290"/>
                  </a:lnTo>
                  <a:lnTo>
                    <a:pt x="13" y="2290"/>
                  </a:lnTo>
                  <a:lnTo>
                    <a:pt x="0" y="2302"/>
                  </a:lnTo>
                  <a:lnTo>
                    <a:pt x="0" y="2327"/>
                  </a:lnTo>
                  <a:lnTo>
                    <a:pt x="0" y="2327"/>
                  </a:lnTo>
                  <a:lnTo>
                    <a:pt x="0" y="2340"/>
                  </a:lnTo>
                  <a:lnTo>
                    <a:pt x="26" y="2340"/>
                  </a:lnTo>
                  <a:lnTo>
                    <a:pt x="26" y="2340"/>
                  </a:lnTo>
                  <a:lnTo>
                    <a:pt x="26" y="2340"/>
                  </a:lnTo>
                  <a:lnTo>
                    <a:pt x="654" y="2126"/>
                  </a:lnTo>
                  <a:lnTo>
                    <a:pt x="654" y="2126"/>
                  </a:lnTo>
                  <a:lnTo>
                    <a:pt x="1183" y="1925"/>
                  </a:lnTo>
                  <a:lnTo>
                    <a:pt x="1711" y="1698"/>
                  </a:lnTo>
                  <a:lnTo>
                    <a:pt x="2227" y="1472"/>
                  </a:lnTo>
                  <a:lnTo>
                    <a:pt x="2742" y="1221"/>
                  </a:lnTo>
                  <a:lnTo>
                    <a:pt x="3245" y="956"/>
                  </a:lnTo>
                  <a:lnTo>
                    <a:pt x="3748" y="680"/>
                  </a:lnTo>
                  <a:lnTo>
                    <a:pt x="4226" y="390"/>
                  </a:lnTo>
                  <a:lnTo>
                    <a:pt x="4717" y="89"/>
                  </a:lnTo>
                  <a:lnTo>
                    <a:pt x="4717" y="89"/>
                  </a:lnTo>
                  <a:lnTo>
                    <a:pt x="4679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 rot="1963607">
              <a:off x="5986800" y="-266578"/>
              <a:ext cx="152407" cy="73928"/>
            </a:xfrm>
            <a:custGeom>
              <a:avLst/>
              <a:gdLst/>
              <a:ahLst/>
              <a:cxnLst/>
              <a:rect l="l" t="t" r="r" b="b"/>
              <a:pathLst>
                <a:path w="4152" h="2014" extrusionOk="0">
                  <a:moveTo>
                    <a:pt x="4114" y="1"/>
                  </a:moveTo>
                  <a:lnTo>
                    <a:pt x="3749" y="227"/>
                  </a:lnTo>
                  <a:lnTo>
                    <a:pt x="3384" y="441"/>
                  </a:lnTo>
                  <a:lnTo>
                    <a:pt x="3007" y="642"/>
                  </a:lnTo>
                  <a:lnTo>
                    <a:pt x="2630" y="843"/>
                  </a:lnTo>
                  <a:lnTo>
                    <a:pt x="2252" y="1032"/>
                  </a:lnTo>
                  <a:lnTo>
                    <a:pt x="1862" y="1208"/>
                  </a:lnTo>
                  <a:lnTo>
                    <a:pt x="1485" y="1384"/>
                  </a:lnTo>
                  <a:lnTo>
                    <a:pt x="1083" y="1548"/>
                  </a:lnTo>
                  <a:lnTo>
                    <a:pt x="554" y="1762"/>
                  </a:lnTo>
                  <a:lnTo>
                    <a:pt x="13" y="1963"/>
                  </a:lnTo>
                  <a:lnTo>
                    <a:pt x="1" y="1975"/>
                  </a:lnTo>
                  <a:lnTo>
                    <a:pt x="1" y="2001"/>
                  </a:lnTo>
                  <a:lnTo>
                    <a:pt x="13" y="2013"/>
                  </a:lnTo>
                  <a:lnTo>
                    <a:pt x="39" y="2013"/>
                  </a:lnTo>
                  <a:lnTo>
                    <a:pt x="579" y="1824"/>
                  </a:lnTo>
                  <a:lnTo>
                    <a:pt x="1120" y="1611"/>
                  </a:lnTo>
                  <a:lnTo>
                    <a:pt x="1510" y="1447"/>
                  </a:lnTo>
                  <a:lnTo>
                    <a:pt x="1900" y="1284"/>
                  </a:lnTo>
                  <a:lnTo>
                    <a:pt x="2290" y="1095"/>
                  </a:lnTo>
                  <a:lnTo>
                    <a:pt x="2667" y="906"/>
                  </a:lnTo>
                  <a:lnTo>
                    <a:pt x="3045" y="718"/>
                  </a:lnTo>
                  <a:lnTo>
                    <a:pt x="3422" y="516"/>
                  </a:lnTo>
                  <a:lnTo>
                    <a:pt x="3787" y="303"/>
                  </a:lnTo>
                  <a:lnTo>
                    <a:pt x="4151" y="76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 rot="1963607">
              <a:off x="5986800" y="-266578"/>
              <a:ext cx="152407" cy="73928"/>
            </a:xfrm>
            <a:custGeom>
              <a:avLst/>
              <a:gdLst/>
              <a:ahLst/>
              <a:cxnLst/>
              <a:rect l="l" t="t" r="r" b="b"/>
              <a:pathLst>
                <a:path w="4152" h="2014" fill="none" extrusionOk="0">
                  <a:moveTo>
                    <a:pt x="4114" y="1"/>
                  </a:moveTo>
                  <a:lnTo>
                    <a:pt x="4114" y="1"/>
                  </a:lnTo>
                  <a:lnTo>
                    <a:pt x="3749" y="227"/>
                  </a:lnTo>
                  <a:lnTo>
                    <a:pt x="3384" y="441"/>
                  </a:lnTo>
                  <a:lnTo>
                    <a:pt x="3007" y="642"/>
                  </a:lnTo>
                  <a:lnTo>
                    <a:pt x="2630" y="843"/>
                  </a:lnTo>
                  <a:lnTo>
                    <a:pt x="2252" y="1032"/>
                  </a:lnTo>
                  <a:lnTo>
                    <a:pt x="1862" y="1208"/>
                  </a:lnTo>
                  <a:lnTo>
                    <a:pt x="1485" y="1384"/>
                  </a:lnTo>
                  <a:lnTo>
                    <a:pt x="1083" y="1548"/>
                  </a:lnTo>
                  <a:lnTo>
                    <a:pt x="1083" y="1548"/>
                  </a:lnTo>
                  <a:lnTo>
                    <a:pt x="554" y="1762"/>
                  </a:lnTo>
                  <a:lnTo>
                    <a:pt x="13" y="1963"/>
                  </a:lnTo>
                  <a:lnTo>
                    <a:pt x="13" y="1963"/>
                  </a:lnTo>
                  <a:lnTo>
                    <a:pt x="1" y="1975"/>
                  </a:lnTo>
                  <a:lnTo>
                    <a:pt x="1" y="2001"/>
                  </a:lnTo>
                  <a:lnTo>
                    <a:pt x="1" y="2001"/>
                  </a:lnTo>
                  <a:lnTo>
                    <a:pt x="13" y="2013"/>
                  </a:lnTo>
                  <a:lnTo>
                    <a:pt x="26" y="2013"/>
                  </a:lnTo>
                  <a:lnTo>
                    <a:pt x="26" y="2013"/>
                  </a:lnTo>
                  <a:lnTo>
                    <a:pt x="39" y="2013"/>
                  </a:lnTo>
                  <a:lnTo>
                    <a:pt x="39" y="2013"/>
                  </a:lnTo>
                  <a:lnTo>
                    <a:pt x="579" y="1824"/>
                  </a:lnTo>
                  <a:lnTo>
                    <a:pt x="1120" y="1611"/>
                  </a:lnTo>
                  <a:lnTo>
                    <a:pt x="1120" y="1611"/>
                  </a:lnTo>
                  <a:lnTo>
                    <a:pt x="1510" y="1447"/>
                  </a:lnTo>
                  <a:lnTo>
                    <a:pt x="1900" y="1284"/>
                  </a:lnTo>
                  <a:lnTo>
                    <a:pt x="2290" y="1095"/>
                  </a:lnTo>
                  <a:lnTo>
                    <a:pt x="2667" y="906"/>
                  </a:lnTo>
                  <a:lnTo>
                    <a:pt x="3045" y="718"/>
                  </a:lnTo>
                  <a:lnTo>
                    <a:pt x="3422" y="516"/>
                  </a:lnTo>
                  <a:lnTo>
                    <a:pt x="3787" y="303"/>
                  </a:lnTo>
                  <a:lnTo>
                    <a:pt x="4151" y="76"/>
                  </a:lnTo>
                  <a:lnTo>
                    <a:pt x="4151" y="76"/>
                  </a:lnTo>
                  <a:lnTo>
                    <a:pt x="4114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0"/>
            <p:cNvSpPr/>
            <p:nvPr/>
          </p:nvSpPr>
          <p:spPr>
            <a:xfrm rot="1963607">
              <a:off x="6014071" y="-120897"/>
              <a:ext cx="128364" cy="59575"/>
            </a:xfrm>
            <a:custGeom>
              <a:avLst/>
              <a:gdLst/>
              <a:ahLst/>
              <a:cxnLst/>
              <a:rect l="l" t="t" r="r" b="b"/>
              <a:pathLst>
                <a:path w="3497" h="1623" extrusionOk="0">
                  <a:moveTo>
                    <a:pt x="3447" y="0"/>
                  </a:moveTo>
                  <a:lnTo>
                    <a:pt x="3094" y="201"/>
                  </a:lnTo>
                  <a:lnTo>
                    <a:pt x="2730" y="403"/>
                  </a:lnTo>
                  <a:lnTo>
                    <a:pt x="2365" y="591"/>
                  </a:lnTo>
                  <a:lnTo>
                    <a:pt x="2000" y="767"/>
                  </a:lnTo>
                  <a:lnTo>
                    <a:pt x="1623" y="943"/>
                  </a:lnTo>
                  <a:lnTo>
                    <a:pt x="1246" y="1107"/>
                  </a:lnTo>
                  <a:lnTo>
                    <a:pt x="868" y="1258"/>
                  </a:lnTo>
                  <a:lnTo>
                    <a:pt x="478" y="1409"/>
                  </a:lnTo>
                  <a:lnTo>
                    <a:pt x="13" y="1572"/>
                  </a:lnTo>
                  <a:lnTo>
                    <a:pt x="1" y="1585"/>
                  </a:lnTo>
                  <a:lnTo>
                    <a:pt x="1" y="1610"/>
                  </a:lnTo>
                  <a:lnTo>
                    <a:pt x="13" y="1623"/>
                  </a:lnTo>
                  <a:lnTo>
                    <a:pt x="38" y="1623"/>
                  </a:lnTo>
                  <a:lnTo>
                    <a:pt x="504" y="1472"/>
                  </a:lnTo>
                  <a:lnTo>
                    <a:pt x="894" y="1333"/>
                  </a:lnTo>
                  <a:lnTo>
                    <a:pt x="1271" y="1182"/>
                  </a:lnTo>
                  <a:lnTo>
                    <a:pt x="1661" y="1019"/>
                  </a:lnTo>
                  <a:lnTo>
                    <a:pt x="2038" y="843"/>
                  </a:lnTo>
                  <a:lnTo>
                    <a:pt x="2415" y="667"/>
                  </a:lnTo>
                  <a:lnTo>
                    <a:pt x="2780" y="478"/>
                  </a:lnTo>
                  <a:lnTo>
                    <a:pt x="3145" y="277"/>
                  </a:lnTo>
                  <a:lnTo>
                    <a:pt x="3497" y="63"/>
                  </a:lnTo>
                  <a:lnTo>
                    <a:pt x="3447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0"/>
            <p:cNvSpPr/>
            <p:nvPr/>
          </p:nvSpPr>
          <p:spPr>
            <a:xfrm rot="1963607">
              <a:off x="6014071" y="-120897"/>
              <a:ext cx="128364" cy="59575"/>
            </a:xfrm>
            <a:custGeom>
              <a:avLst/>
              <a:gdLst/>
              <a:ahLst/>
              <a:cxnLst/>
              <a:rect l="l" t="t" r="r" b="b"/>
              <a:pathLst>
                <a:path w="3497" h="1623" fill="none" extrusionOk="0">
                  <a:moveTo>
                    <a:pt x="3447" y="0"/>
                  </a:moveTo>
                  <a:lnTo>
                    <a:pt x="3447" y="0"/>
                  </a:lnTo>
                  <a:lnTo>
                    <a:pt x="3094" y="201"/>
                  </a:lnTo>
                  <a:lnTo>
                    <a:pt x="2730" y="403"/>
                  </a:lnTo>
                  <a:lnTo>
                    <a:pt x="2365" y="591"/>
                  </a:lnTo>
                  <a:lnTo>
                    <a:pt x="2000" y="767"/>
                  </a:lnTo>
                  <a:lnTo>
                    <a:pt x="1623" y="943"/>
                  </a:lnTo>
                  <a:lnTo>
                    <a:pt x="1246" y="1107"/>
                  </a:lnTo>
                  <a:lnTo>
                    <a:pt x="868" y="1258"/>
                  </a:lnTo>
                  <a:lnTo>
                    <a:pt x="478" y="1409"/>
                  </a:lnTo>
                  <a:lnTo>
                    <a:pt x="13" y="1572"/>
                  </a:lnTo>
                  <a:lnTo>
                    <a:pt x="13" y="1572"/>
                  </a:lnTo>
                  <a:lnTo>
                    <a:pt x="1" y="1585"/>
                  </a:lnTo>
                  <a:lnTo>
                    <a:pt x="1" y="1610"/>
                  </a:lnTo>
                  <a:lnTo>
                    <a:pt x="1" y="1610"/>
                  </a:lnTo>
                  <a:lnTo>
                    <a:pt x="13" y="1623"/>
                  </a:lnTo>
                  <a:lnTo>
                    <a:pt x="26" y="1623"/>
                  </a:lnTo>
                  <a:lnTo>
                    <a:pt x="26" y="1623"/>
                  </a:lnTo>
                  <a:lnTo>
                    <a:pt x="38" y="1623"/>
                  </a:lnTo>
                  <a:lnTo>
                    <a:pt x="504" y="1472"/>
                  </a:lnTo>
                  <a:lnTo>
                    <a:pt x="504" y="1472"/>
                  </a:lnTo>
                  <a:lnTo>
                    <a:pt x="894" y="1333"/>
                  </a:lnTo>
                  <a:lnTo>
                    <a:pt x="1271" y="1182"/>
                  </a:lnTo>
                  <a:lnTo>
                    <a:pt x="1661" y="1019"/>
                  </a:lnTo>
                  <a:lnTo>
                    <a:pt x="2038" y="843"/>
                  </a:lnTo>
                  <a:lnTo>
                    <a:pt x="2415" y="667"/>
                  </a:lnTo>
                  <a:lnTo>
                    <a:pt x="2780" y="478"/>
                  </a:lnTo>
                  <a:lnTo>
                    <a:pt x="3145" y="277"/>
                  </a:lnTo>
                  <a:lnTo>
                    <a:pt x="3497" y="63"/>
                  </a:lnTo>
                  <a:lnTo>
                    <a:pt x="3497" y="63"/>
                  </a:lnTo>
                  <a:lnTo>
                    <a:pt x="3447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0"/>
            <p:cNvSpPr/>
            <p:nvPr/>
          </p:nvSpPr>
          <p:spPr>
            <a:xfrm rot="1963607">
              <a:off x="6018135" y="-9020"/>
              <a:ext cx="132989" cy="61888"/>
            </a:xfrm>
            <a:custGeom>
              <a:avLst/>
              <a:gdLst/>
              <a:ahLst/>
              <a:cxnLst/>
              <a:rect l="l" t="t" r="r" b="b"/>
              <a:pathLst>
                <a:path w="3623" h="1686" extrusionOk="0">
                  <a:moveTo>
                    <a:pt x="3573" y="0"/>
                  </a:moveTo>
                  <a:lnTo>
                    <a:pt x="3195" y="227"/>
                  </a:lnTo>
                  <a:lnTo>
                    <a:pt x="2805" y="428"/>
                  </a:lnTo>
                  <a:lnTo>
                    <a:pt x="2428" y="629"/>
                  </a:lnTo>
                  <a:lnTo>
                    <a:pt x="2026" y="818"/>
                  </a:lnTo>
                  <a:lnTo>
                    <a:pt x="1636" y="1006"/>
                  </a:lnTo>
                  <a:lnTo>
                    <a:pt x="1233" y="1182"/>
                  </a:lnTo>
                  <a:lnTo>
                    <a:pt x="831" y="1333"/>
                  </a:lnTo>
                  <a:lnTo>
                    <a:pt x="416" y="1497"/>
                  </a:lnTo>
                  <a:lnTo>
                    <a:pt x="13" y="1635"/>
                  </a:lnTo>
                  <a:lnTo>
                    <a:pt x="1" y="1648"/>
                  </a:lnTo>
                  <a:lnTo>
                    <a:pt x="1" y="1673"/>
                  </a:lnTo>
                  <a:lnTo>
                    <a:pt x="13" y="1685"/>
                  </a:lnTo>
                  <a:lnTo>
                    <a:pt x="38" y="1685"/>
                  </a:lnTo>
                  <a:lnTo>
                    <a:pt x="441" y="1560"/>
                  </a:lnTo>
                  <a:lnTo>
                    <a:pt x="856" y="1409"/>
                  </a:lnTo>
                  <a:lnTo>
                    <a:pt x="1271" y="1245"/>
                  </a:lnTo>
                  <a:lnTo>
                    <a:pt x="1673" y="1082"/>
                  </a:lnTo>
                  <a:lnTo>
                    <a:pt x="2076" y="893"/>
                  </a:lnTo>
                  <a:lnTo>
                    <a:pt x="2466" y="704"/>
                  </a:lnTo>
                  <a:lnTo>
                    <a:pt x="2856" y="503"/>
                  </a:lnTo>
                  <a:lnTo>
                    <a:pt x="3246" y="289"/>
                  </a:lnTo>
                  <a:lnTo>
                    <a:pt x="3623" y="76"/>
                  </a:lnTo>
                  <a:lnTo>
                    <a:pt x="3573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0"/>
            <p:cNvSpPr/>
            <p:nvPr/>
          </p:nvSpPr>
          <p:spPr>
            <a:xfrm rot="1963607">
              <a:off x="6018135" y="-9020"/>
              <a:ext cx="132989" cy="61888"/>
            </a:xfrm>
            <a:custGeom>
              <a:avLst/>
              <a:gdLst/>
              <a:ahLst/>
              <a:cxnLst/>
              <a:rect l="l" t="t" r="r" b="b"/>
              <a:pathLst>
                <a:path w="3623" h="1686" fill="none" extrusionOk="0">
                  <a:moveTo>
                    <a:pt x="3573" y="0"/>
                  </a:moveTo>
                  <a:lnTo>
                    <a:pt x="3573" y="0"/>
                  </a:lnTo>
                  <a:lnTo>
                    <a:pt x="3195" y="227"/>
                  </a:lnTo>
                  <a:lnTo>
                    <a:pt x="2805" y="428"/>
                  </a:lnTo>
                  <a:lnTo>
                    <a:pt x="2428" y="629"/>
                  </a:lnTo>
                  <a:lnTo>
                    <a:pt x="2026" y="818"/>
                  </a:lnTo>
                  <a:lnTo>
                    <a:pt x="1636" y="1006"/>
                  </a:lnTo>
                  <a:lnTo>
                    <a:pt x="1233" y="1182"/>
                  </a:lnTo>
                  <a:lnTo>
                    <a:pt x="831" y="1333"/>
                  </a:lnTo>
                  <a:lnTo>
                    <a:pt x="416" y="1497"/>
                  </a:lnTo>
                  <a:lnTo>
                    <a:pt x="13" y="1635"/>
                  </a:lnTo>
                  <a:lnTo>
                    <a:pt x="13" y="1635"/>
                  </a:lnTo>
                  <a:lnTo>
                    <a:pt x="1" y="1648"/>
                  </a:lnTo>
                  <a:lnTo>
                    <a:pt x="1" y="1673"/>
                  </a:lnTo>
                  <a:lnTo>
                    <a:pt x="1" y="1673"/>
                  </a:lnTo>
                  <a:lnTo>
                    <a:pt x="13" y="1685"/>
                  </a:lnTo>
                  <a:lnTo>
                    <a:pt x="26" y="1685"/>
                  </a:lnTo>
                  <a:lnTo>
                    <a:pt x="26" y="1685"/>
                  </a:lnTo>
                  <a:lnTo>
                    <a:pt x="38" y="1685"/>
                  </a:lnTo>
                  <a:lnTo>
                    <a:pt x="441" y="1560"/>
                  </a:lnTo>
                  <a:lnTo>
                    <a:pt x="441" y="1560"/>
                  </a:lnTo>
                  <a:lnTo>
                    <a:pt x="856" y="1409"/>
                  </a:lnTo>
                  <a:lnTo>
                    <a:pt x="1271" y="1245"/>
                  </a:lnTo>
                  <a:lnTo>
                    <a:pt x="1673" y="1082"/>
                  </a:lnTo>
                  <a:lnTo>
                    <a:pt x="2076" y="893"/>
                  </a:lnTo>
                  <a:lnTo>
                    <a:pt x="2466" y="704"/>
                  </a:lnTo>
                  <a:lnTo>
                    <a:pt x="2856" y="503"/>
                  </a:lnTo>
                  <a:lnTo>
                    <a:pt x="3246" y="289"/>
                  </a:lnTo>
                  <a:lnTo>
                    <a:pt x="3623" y="76"/>
                  </a:lnTo>
                  <a:lnTo>
                    <a:pt x="3623" y="76"/>
                  </a:lnTo>
                  <a:lnTo>
                    <a:pt x="3573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0"/>
            <p:cNvSpPr/>
            <p:nvPr/>
          </p:nvSpPr>
          <p:spPr>
            <a:xfrm rot="1963607">
              <a:off x="6037091" y="129183"/>
              <a:ext cx="128364" cy="58217"/>
            </a:xfrm>
            <a:custGeom>
              <a:avLst/>
              <a:gdLst/>
              <a:ahLst/>
              <a:cxnLst/>
              <a:rect l="l" t="t" r="r" b="b"/>
              <a:pathLst>
                <a:path w="3497" h="1586" extrusionOk="0">
                  <a:moveTo>
                    <a:pt x="3459" y="1"/>
                  </a:moveTo>
                  <a:lnTo>
                    <a:pt x="3094" y="240"/>
                  </a:lnTo>
                  <a:lnTo>
                    <a:pt x="2729" y="466"/>
                  </a:lnTo>
                  <a:lnTo>
                    <a:pt x="2352" y="680"/>
                  </a:lnTo>
                  <a:lnTo>
                    <a:pt x="1975" y="868"/>
                  </a:lnTo>
                  <a:lnTo>
                    <a:pt x="1572" y="1045"/>
                  </a:lnTo>
                  <a:lnTo>
                    <a:pt x="1183" y="1195"/>
                  </a:lnTo>
                  <a:lnTo>
                    <a:pt x="767" y="1334"/>
                  </a:lnTo>
                  <a:lnTo>
                    <a:pt x="352" y="1460"/>
                  </a:lnTo>
                  <a:lnTo>
                    <a:pt x="25" y="1535"/>
                  </a:lnTo>
                  <a:lnTo>
                    <a:pt x="13" y="1548"/>
                  </a:lnTo>
                  <a:lnTo>
                    <a:pt x="0" y="1573"/>
                  </a:lnTo>
                  <a:lnTo>
                    <a:pt x="13" y="1585"/>
                  </a:lnTo>
                  <a:lnTo>
                    <a:pt x="38" y="1585"/>
                  </a:lnTo>
                  <a:lnTo>
                    <a:pt x="378" y="1522"/>
                  </a:lnTo>
                  <a:lnTo>
                    <a:pt x="793" y="1409"/>
                  </a:lnTo>
                  <a:lnTo>
                    <a:pt x="1208" y="1271"/>
                  </a:lnTo>
                  <a:lnTo>
                    <a:pt x="1610" y="1120"/>
                  </a:lnTo>
                  <a:lnTo>
                    <a:pt x="2013" y="944"/>
                  </a:lnTo>
                  <a:lnTo>
                    <a:pt x="2402" y="755"/>
                  </a:lnTo>
                  <a:lnTo>
                    <a:pt x="2780" y="541"/>
                  </a:lnTo>
                  <a:lnTo>
                    <a:pt x="3145" y="315"/>
                  </a:lnTo>
                  <a:lnTo>
                    <a:pt x="3497" y="6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0"/>
            <p:cNvSpPr/>
            <p:nvPr/>
          </p:nvSpPr>
          <p:spPr>
            <a:xfrm rot="1963607">
              <a:off x="6037091" y="129183"/>
              <a:ext cx="128364" cy="58217"/>
            </a:xfrm>
            <a:custGeom>
              <a:avLst/>
              <a:gdLst/>
              <a:ahLst/>
              <a:cxnLst/>
              <a:rect l="l" t="t" r="r" b="b"/>
              <a:pathLst>
                <a:path w="3497" h="1586" fill="none" extrusionOk="0">
                  <a:moveTo>
                    <a:pt x="3459" y="1"/>
                  </a:moveTo>
                  <a:lnTo>
                    <a:pt x="3459" y="1"/>
                  </a:lnTo>
                  <a:lnTo>
                    <a:pt x="3094" y="240"/>
                  </a:lnTo>
                  <a:lnTo>
                    <a:pt x="2729" y="466"/>
                  </a:lnTo>
                  <a:lnTo>
                    <a:pt x="2352" y="680"/>
                  </a:lnTo>
                  <a:lnTo>
                    <a:pt x="1975" y="868"/>
                  </a:lnTo>
                  <a:lnTo>
                    <a:pt x="1572" y="1045"/>
                  </a:lnTo>
                  <a:lnTo>
                    <a:pt x="1183" y="1195"/>
                  </a:lnTo>
                  <a:lnTo>
                    <a:pt x="767" y="1334"/>
                  </a:lnTo>
                  <a:lnTo>
                    <a:pt x="352" y="1460"/>
                  </a:lnTo>
                  <a:lnTo>
                    <a:pt x="25" y="1535"/>
                  </a:lnTo>
                  <a:lnTo>
                    <a:pt x="25" y="1535"/>
                  </a:lnTo>
                  <a:lnTo>
                    <a:pt x="13" y="1548"/>
                  </a:lnTo>
                  <a:lnTo>
                    <a:pt x="0" y="1573"/>
                  </a:lnTo>
                  <a:lnTo>
                    <a:pt x="0" y="1573"/>
                  </a:lnTo>
                  <a:lnTo>
                    <a:pt x="13" y="1585"/>
                  </a:lnTo>
                  <a:lnTo>
                    <a:pt x="38" y="1585"/>
                  </a:lnTo>
                  <a:lnTo>
                    <a:pt x="38" y="1585"/>
                  </a:lnTo>
                  <a:lnTo>
                    <a:pt x="38" y="1585"/>
                  </a:lnTo>
                  <a:lnTo>
                    <a:pt x="378" y="1522"/>
                  </a:lnTo>
                  <a:lnTo>
                    <a:pt x="378" y="1522"/>
                  </a:lnTo>
                  <a:lnTo>
                    <a:pt x="793" y="1409"/>
                  </a:lnTo>
                  <a:lnTo>
                    <a:pt x="1208" y="1271"/>
                  </a:lnTo>
                  <a:lnTo>
                    <a:pt x="1610" y="1120"/>
                  </a:lnTo>
                  <a:lnTo>
                    <a:pt x="2013" y="944"/>
                  </a:lnTo>
                  <a:lnTo>
                    <a:pt x="2402" y="755"/>
                  </a:lnTo>
                  <a:lnTo>
                    <a:pt x="2780" y="541"/>
                  </a:lnTo>
                  <a:lnTo>
                    <a:pt x="3145" y="315"/>
                  </a:lnTo>
                  <a:lnTo>
                    <a:pt x="3497" y="64"/>
                  </a:lnTo>
                  <a:lnTo>
                    <a:pt x="3497" y="64"/>
                  </a:lnTo>
                  <a:lnTo>
                    <a:pt x="3459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0"/>
            <p:cNvSpPr/>
            <p:nvPr/>
          </p:nvSpPr>
          <p:spPr>
            <a:xfrm rot="1963607">
              <a:off x="6071535" y="261753"/>
              <a:ext cx="90042" cy="50362"/>
            </a:xfrm>
            <a:custGeom>
              <a:avLst/>
              <a:gdLst/>
              <a:ahLst/>
              <a:cxnLst/>
              <a:rect l="l" t="t" r="r" b="b"/>
              <a:pathLst>
                <a:path w="2453" h="1372" extrusionOk="0">
                  <a:moveTo>
                    <a:pt x="2415" y="0"/>
                  </a:moveTo>
                  <a:lnTo>
                    <a:pt x="1887" y="340"/>
                  </a:lnTo>
                  <a:lnTo>
                    <a:pt x="1346" y="654"/>
                  </a:lnTo>
                  <a:lnTo>
                    <a:pt x="793" y="956"/>
                  </a:lnTo>
                  <a:lnTo>
                    <a:pt x="227" y="1220"/>
                  </a:lnTo>
                  <a:lnTo>
                    <a:pt x="13" y="1321"/>
                  </a:lnTo>
                  <a:lnTo>
                    <a:pt x="0" y="1334"/>
                  </a:lnTo>
                  <a:lnTo>
                    <a:pt x="0" y="1359"/>
                  </a:lnTo>
                  <a:lnTo>
                    <a:pt x="13" y="1371"/>
                  </a:lnTo>
                  <a:lnTo>
                    <a:pt x="38" y="1371"/>
                  </a:lnTo>
                  <a:lnTo>
                    <a:pt x="252" y="1283"/>
                  </a:lnTo>
                  <a:lnTo>
                    <a:pt x="541" y="1158"/>
                  </a:lnTo>
                  <a:lnTo>
                    <a:pt x="830" y="1019"/>
                  </a:lnTo>
                  <a:lnTo>
                    <a:pt x="1107" y="881"/>
                  </a:lnTo>
                  <a:lnTo>
                    <a:pt x="1384" y="742"/>
                  </a:lnTo>
                  <a:lnTo>
                    <a:pt x="1660" y="579"/>
                  </a:lnTo>
                  <a:lnTo>
                    <a:pt x="1925" y="415"/>
                  </a:lnTo>
                  <a:lnTo>
                    <a:pt x="2189" y="252"/>
                  </a:lnTo>
                  <a:lnTo>
                    <a:pt x="2453" y="76"/>
                  </a:lnTo>
                  <a:lnTo>
                    <a:pt x="2415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0"/>
            <p:cNvSpPr/>
            <p:nvPr/>
          </p:nvSpPr>
          <p:spPr>
            <a:xfrm rot="1963607">
              <a:off x="6071535" y="261753"/>
              <a:ext cx="90042" cy="50362"/>
            </a:xfrm>
            <a:custGeom>
              <a:avLst/>
              <a:gdLst/>
              <a:ahLst/>
              <a:cxnLst/>
              <a:rect l="l" t="t" r="r" b="b"/>
              <a:pathLst>
                <a:path w="2453" h="1372" fill="none" extrusionOk="0">
                  <a:moveTo>
                    <a:pt x="2415" y="0"/>
                  </a:moveTo>
                  <a:lnTo>
                    <a:pt x="2415" y="0"/>
                  </a:lnTo>
                  <a:lnTo>
                    <a:pt x="1887" y="340"/>
                  </a:lnTo>
                  <a:lnTo>
                    <a:pt x="1346" y="654"/>
                  </a:lnTo>
                  <a:lnTo>
                    <a:pt x="793" y="956"/>
                  </a:lnTo>
                  <a:lnTo>
                    <a:pt x="227" y="1220"/>
                  </a:lnTo>
                  <a:lnTo>
                    <a:pt x="13" y="1321"/>
                  </a:lnTo>
                  <a:lnTo>
                    <a:pt x="13" y="1321"/>
                  </a:lnTo>
                  <a:lnTo>
                    <a:pt x="0" y="1334"/>
                  </a:lnTo>
                  <a:lnTo>
                    <a:pt x="0" y="1359"/>
                  </a:lnTo>
                  <a:lnTo>
                    <a:pt x="0" y="1359"/>
                  </a:lnTo>
                  <a:lnTo>
                    <a:pt x="13" y="1371"/>
                  </a:lnTo>
                  <a:lnTo>
                    <a:pt x="25" y="1371"/>
                  </a:lnTo>
                  <a:lnTo>
                    <a:pt x="25" y="1371"/>
                  </a:lnTo>
                  <a:lnTo>
                    <a:pt x="38" y="1371"/>
                  </a:lnTo>
                  <a:lnTo>
                    <a:pt x="252" y="1283"/>
                  </a:lnTo>
                  <a:lnTo>
                    <a:pt x="252" y="1283"/>
                  </a:lnTo>
                  <a:lnTo>
                    <a:pt x="541" y="1158"/>
                  </a:lnTo>
                  <a:lnTo>
                    <a:pt x="830" y="1019"/>
                  </a:lnTo>
                  <a:lnTo>
                    <a:pt x="1107" y="881"/>
                  </a:lnTo>
                  <a:lnTo>
                    <a:pt x="1384" y="742"/>
                  </a:lnTo>
                  <a:lnTo>
                    <a:pt x="1660" y="579"/>
                  </a:lnTo>
                  <a:lnTo>
                    <a:pt x="1925" y="415"/>
                  </a:lnTo>
                  <a:lnTo>
                    <a:pt x="2189" y="252"/>
                  </a:lnTo>
                  <a:lnTo>
                    <a:pt x="2453" y="76"/>
                  </a:lnTo>
                  <a:lnTo>
                    <a:pt x="2453" y="76"/>
                  </a:lnTo>
                  <a:lnTo>
                    <a:pt x="2415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7" name="Google Shape;1587;p20"/>
          <p:cNvGrpSpPr/>
          <p:nvPr/>
        </p:nvGrpSpPr>
        <p:grpSpPr>
          <a:xfrm rot="934457" flipH="1">
            <a:off x="35375" y="446543"/>
            <a:ext cx="921216" cy="569657"/>
            <a:chOff x="6714128" y="-546043"/>
            <a:chExt cx="1602947" cy="991222"/>
          </a:xfrm>
        </p:grpSpPr>
        <p:sp>
          <p:nvSpPr>
            <p:cNvPr id="1588" name="Google Shape;1588;p20"/>
            <p:cNvSpPr/>
            <p:nvPr/>
          </p:nvSpPr>
          <p:spPr>
            <a:xfrm rot="590708">
              <a:off x="6880833" y="-441177"/>
              <a:ext cx="1256468" cy="346711"/>
            </a:xfrm>
            <a:custGeom>
              <a:avLst/>
              <a:gdLst/>
              <a:ahLst/>
              <a:cxnLst/>
              <a:rect l="l" t="t" r="r" b="b"/>
              <a:pathLst>
                <a:path w="39204" h="10818" extrusionOk="0">
                  <a:moveTo>
                    <a:pt x="31494" y="1"/>
                  </a:moveTo>
                  <a:lnTo>
                    <a:pt x="30727" y="13"/>
                  </a:lnTo>
                  <a:lnTo>
                    <a:pt x="29947" y="39"/>
                  </a:lnTo>
                  <a:lnTo>
                    <a:pt x="29129" y="64"/>
                  </a:lnTo>
                  <a:lnTo>
                    <a:pt x="28287" y="114"/>
                  </a:lnTo>
                  <a:lnTo>
                    <a:pt x="27431" y="177"/>
                  </a:lnTo>
                  <a:lnTo>
                    <a:pt x="26551" y="252"/>
                  </a:lnTo>
                  <a:lnTo>
                    <a:pt x="25645" y="328"/>
                  </a:lnTo>
                  <a:lnTo>
                    <a:pt x="24727" y="428"/>
                  </a:lnTo>
                  <a:lnTo>
                    <a:pt x="23784" y="542"/>
                  </a:lnTo>
                  <a:lnTo>
                    <a:pt x="22828" y="667"/>
                  </a:lnTo>
                  <a:lnTo>
                    <a:pt x="21860" y="806"/>
                  </a:lnTo>
                  <a:lnTo>
                    <a:pt x="20879" y="944"/>
                  </a:lnTo>
                  <a:lnTo>
                    <a:pt x="19873" y="1108"/>
                  </a:lnTo>
                  <a:lnTo>
                    <a:pt x="18866" y="1284"/>
                  </a:lnTo>
                  <a:lnTo>
                    <a:pt x="17860" y="1472"/>
                  </a:lnTo>
                  <a:lnTo>
                    <a:pt x="16867" y="1661"/>
                  </a:lnTo>
                  <a:lnTo>
                    <a:pt x="15898" y="1862"/>
                  </a:lnTo>
                  <a:lnTo>
                    <a:pt x="14930" y="2076"/>
                  </a:lnTo>
                  <a:lnTo>
                    <a:pt x="13999" y="2290"/>
                  </a:lnTo>
                  <a:lnTo>
                    <a:pt x="13081" y="2516"/>
                  </a:lnTo>
                  <a:lnTo>
                    <a:pt x="12175" y="2743"/>
                  </a:lnTo>
                  <a:lnTo>
                    <a:pt x="11308" y="2969"/>
                  </a:lnTo>
                  <a:lnTo>
                    <a:pt x="10452" y="3208"/>
                  </a:lnTo>
                  <a:lnTo>
                    <a:pt x="9622" y="3447"/>
                  </a:lnTo>
                  <a:lnTo>
                    <a:pt x="8817" y="3699"/>
                  </a:lnTo>
                  <a:lnTo>
                    <a:pt x="8038" y="3950"/>
                  </a:lnTo>
                  <a:lnTo>
                    <a:pt x="7296" y="4202"/>
                  </a:lnTo>
                  <a:lnTo>
                    <a:pt x="6579" y="4453"/>
                  </a:lnTo>
                  <a:lnTo>
                    <a:pt x="5887" y="4705"/>
                  </a:lnTo>
                  <a:lnTo>
                    <a:pt x="5233" y="4969"/>
                  </a:lnTo>
                  <a:lnTo>
                    <a:pt x="4617" y="5220"/>
                  </a:lnTo>
                  <a:lnTo>
                    <a:pt x="4026" y="5484"/>
                  </a:lnTo>
                  <a:lnTo>
                    <a:pt x="3472" y="5749"/>
                  </a:lnTo>
                  <a:lnTo>
                    <a:pt x="2956" y="6000"/>
                  </a:lnTo>
                  <a:lnTo>
                    <a:pt x="2466" y="6264"/>
                  </a:lnTo>
                  <a:lnTo>
                    <a:pt x="2026" y="6516"/>
                  </a:lnTo>
                  <a:lnTo>
                    <a:pt x="1636" y="6780"/>
                  </a:lnTo>
                  <a:lnTo>
                    <a:pt x="1271" y="7031"/>
                  </a:lnTo>
                  <a:lnTo>
                    <a:pt x="957" y="7283"/>
                  </a:lnTo>
                  <a:lnTo>
                    <a:pt x="680" y="7522"/>
                  </a:lnTo>
                  <a:lnTo>
                    <a:pt x="554" y="7648"/>
                  </a:lnTo>
                  <a:lnTo>
                    <a:pt x="454" y="7761"/>
                  </a:lnTo>
                  <a:lnTo>
                    <a:pt x="353" y="7887"/>
                  </a:lnTo>
                  <a:lnTo>
                    <a:pt x="265" y="8000"/>
                  </a:lnTo>
                  <a:lnTo>
                    <a:pt x="190" y="8126"/>
                  </a:lnTo>
                  <a:lnTo>
                    <a:pt x="127" y="8239"/>
                  </a:lnTo>
                  <a:lnTo>
                    <a:pt x="76" y="8352"/>
                  </a:lnTo>
                  <a:lnTo>
                    <a:pt x="39" y="8465"/>
                  </a:lnTo>
                  <a:lnTo>
                    <a:pt x="13" y="8578"/>
                  </a:lnTo>
                  <a:lnTo>
                    <a:pt x="1" y="8692"/>
                  </a:lnTo>
                  <a:lnTo>
                    <a:pt x="1" y="8805"/>
                  </a:lnTo>
                  <a:lnTo>
                    <a:pt x="13" y="8905"/>
                  </a:lnTo>
                  <a:lnTo>
                    <a:pt x="39" y="9006"/>
                  </a:lnTo>
                  <a:lnTo>
                    <a:pt x="76" y="9119"/>
                  </a:lnTo>
                  <a:lnTo>
                    <a:pt x="127" y="9207"/>
                  </a:lnTo>
                  <a:lnTo>
                    <a:pt x="190" y="9308"/>
                  </a:lnTo>
                  <a:lnTo>
                    <a:pt x="265" y="9408"/>
                  </a:lnTo>
                  <a:lnTo>
                    <a:pt x="353" y="9496"/>
                  </a:lnTo>
                  <a:lnTo>
                    <a:pt x="454" y="9585"/>
                  </a:lnTo>
                  <a:lnTo>
                    <a:pt x="567" y="9660"/>
                  </a:lnTo>
                  <a:lnTo>
                    <a:pt x="680" y="9748"/>
                  </a:lnTo>
                  <a:lnTo>
                    <a:pt x="818" y="9824"/>
                  </a:lnTo>
                  <a:lnTo>
                    <a:pt x="957" y="9899"/>
                  </a:lnTo>
                  <a:lnTo>
                    <a:pt x="1120" y="9974"/>
                  </a:lnTo>
                  <a:lnTo>
                    <a:pt x="1460" y="10113"/>
                  </a:lnTo>
                  <a:lnTo>
                    <a:pt x="1837" y="10239"/>
                  </a:lnTo>
                  <a:lnTo>
                    <a:pt x="2265" y="10352"/>
                  </a:lnTo>
                  <a:lnTo>
                    <a:pt x="2730" y="10452"/>
                  </a:lnTo>
                  <a:lnTo>
                    <a:pt x="3233" y="10540"/>
                  </a:lnTo>
                  <a:lnTo>
                    <a:pt x="3774" y="10616"/>
                  </a:lnTo>
                  <a:lnTo>
                    <a:pt x="4353" y="10679"/>
                  </a:lnTo>
                  <a:lnTo>
                    <a:pt x="4956" y="10729"/>
                  </a:lnTo>
                  <a:lnTo>
                    <a:pt x="5598" y="10767"/>
                  </a:lnTo>
                  <a:lnTo>
                    <a:pt x="6277" y="10792"/>
                  </a:lnTo>
                  <a:lnTo>
                    <a:pt x="6981" y="10805"/>
                  </a:lnTo>
                  <a:lnTo>
                    <a:pt x="7711" y="10817"/>
                  </a:lnTo>
                  <a:lnTo>
                    <a:pt x="8478" y="10805"/>
                  </a:lnTo>
                  <a:lnTo>
                    <a:pt x="9258" y="10779"/>
                  </a:lnTo>
                  <a:lnTo>
                    <a:pt x="10075" y="10742"/>
                  </a:lnTo>
                  <a:lnTo>
                    <a:pt x="10918" y="10704"/>
                  </a:lnTo>
                  <a:lnTo>
                    <a:pt x="11773" y="10641"/>
                  </a:lnTo>
                  <a:lnTo>
                    <a:pt x="12653" y="10566"/>
                  </a:lnTo>
                  <a:lnTo>
                    <a:pt x="13559" y="10478"/>
                  </a:lnTo>
                  <a:lnTo>
                    <a:pt x="14477" y="10389"/>
                  </a:lnTo>
                  <a:lnTo>
                    <a:pt x="15420" y="10276"/>
                  </a:lnTo>
                  <a:lnTo>
                    <a:pt x="16376" y="10151"/>
                  </a:lnTo>
                  <a:lnTo>
                    <a:pt x="17345" y="10012"/>
                  </a:lnTo>
                  <a:lnTo>
                    <a:pt x="18338" y="9861"/>
                  </a:lnTo>
                  <a:lnTo>
                    <a:pt x="19332" y="9698"/>
                  </a:lnTo>
                  <a:lnTo>
                    <a:pt x="20338" y="9534"/>
                  </a:lnTo>
                  <a:lnTo>
                    <a:pt x="21344" y="9346"/>
                  </a:lnTo>
                  <a:lnTo>
                    <a:pt x="22338" y="9144"/>
                  </a:lnTo>
                  <a:lnTo>
                    <a:pt x="23319" y="8943"/>
                  </a:lnTo>
                  <a:lnTo>
                    <a:pt x="24275" y="8742"/>
                  </a:lnTo>
                  <a:lnTo>
                    <a:pt x="25218" y="8528"/>
                  </a:lnTo>
                  <a:lnTo>
                    <a:pt x="26136" y="8302"/>
                  </a:lnTo>
                  <a:lnTo>
                    <a:pt x="27029" y="8075"/>
                  </a:lnTo>
                  <a:lnTo>
                    <a:pt x="27909" y="7849"/>
                  </a:lnTo>
                  <a:lnTo>
                    <a:pt x="28765" y="7610"/>
                  </a:lnTo>
                  <a:lnTo>
                    <a:pt x="29582" y="7358"/>
                  </a:lnTo>
                  <a:lnTo>
                    <a:pt x="30387" y="7119"/>
                  </a:lnTo>
                  <a:lnTo>
                    <a:pt x="31167" y="6868"/>
                  </a:lnTo>
                  <a:lnTo>
                    <a:pt x="31909" y="6616"/>
                  </a:lnTo>
                  <a:lnTo>
                    <a:pt x="32626" y="6365"/>
                  </a:lnTo>
                  <a:lnTo>
                    <a:pt x="33317" y="6101"/>
                  </a:lnTo>
                  <a:lnTo>
                    <a:pt x="33971" y="5849"/>
                  </a:lnTo>
                  <a:lnTo>
                    <a:pt x="34600" y="5585"/>
                  </a:lnTo>
                  <a:lnTo>
                    <a:pt x="35191" y="5334"/>
                  </a:lnTo>
                  <a:lnTo>
                    <a:pt x="35745" y="5069"/>
                  </a:lnTo>
                  <a:lnTo>
                    <a:pt x="36260" y="4805"/>
                  </a:lnTo>
                  <a:lnTo>
                    <a:pt x="36738" y="4554"/>
                  </a:lnTo>
                  <a:lnTo>
                    <a:pt x="37179" y="4302"/>
                  </a:lnTo>
                  <a:lnTo>
                    <a:pt x="37581" y="4038"/>
                  </a:lnTo>
                  <a:lnTo>
                    <a:pt x="37933" y="3787"/>
                  </a:lnTo>
                  <a:lnTo>
                    <a:pt x="38260" y="3535"/>
                  </a:lnTo>
                  <a:lnTo>
                    <a:pt x="38524" y="3296"/>
                  </a:lnTo>
                  <a:lnTo>
                    <a:pt x="38650" y="3170"/>
                  </a:lnTo>
                  <a:lnTo>
                    <a:pt x="38763" y="3044"/>
                  </a:lnTo>
                  <a:lnTo>
                    <a:pt x="38851" y="2931"/>
                  </a:lnTo>
                  <a:lnTo>
                    <a:pt x="38939" y="2806"/>
                  </a:lnTo>
                  <a:lnTo>
                    <a:pt x="39015" y="2692"/>
                  </a:lnTo>
                  <a:lnTo>
                    <a:pt x="39078" y="2579"/>
                  </a:lnTo>
                  <a:lnTo>
                    <a:pt x="39128" y="2466"/>
                  </a:lnTo>
                  <a:lnTo>
                    <a:pt x="39166" y="2353"/>
                  </a:lnTo>
                  <a:lnTo>
                    <a:pt x="39191" y="2240"/>
                  </a:lnTo>
                  <a:lnTo>
                    <a:pt x="39203" y="2126"/>
                  </a:lnTo>
                  <a:lnTo>
                    <a:pt x="39203" y="2013"/>
                  </a:lnTo>
                  <a:lnTo>
                    <a:pt x="39191" y="1913"/>
                  </a:lnTo>
                  <a:lnTo>
                    <a:pt x="39166" y="1799"/>
                  </a:lnTo>
                  <a:lnTo>
                    <a:pt x="39128" y="1699"/>
                  </a:lnTo>
                  <a:lnTo>
                    <a:pt x="39078" y="1598"/>
                  </a:lnTo>
                  <a:lnTo>
                    <a:pt x="39015" y="1510"/>
                  </a:lnTo>
                  <a:lnTo>
                    <a:pt x="38939" y="1409"/>
                  </a:lnTo>
                  <a:lnTo>
                    <a:pt x="38851" y="1321"/>
                  </a:lnTo>
                  <a:lnTo>
                    <a:pt x="38751" y="1233"/>
                  </a:lnTo>
                  <a:lnTo>
                    <a:pt x="38650" y="1145"/>
                  </a:lnTo>
                  <a:lnTo>
                    <a:pt x="38524" y="1070"/>
                  </a:lnTo>
                  <a:lnTo>
                    <a:pt x="38386" y="994"/>
                  </a:lnTo>
                  <a:lnTo>
                    <a:pt x="38248" y="919"/>
                  </a:lnTo>
                  <a:lnTo>
                    <a:pt x="38097" y="844"/>
                  </a:lnTo>
                  <a:lnTo>
                    <a:pt x="37745" y="705"/>
                  </a:lnTo>
                  <a:lnTo>
                    <a:pt x="37367" y="579"/>
                  </a:lnTo>
                  <a:lnTo>
                    <a:pt x="36940" y="466"/>
                  </a:lnTo>
                  <a:lnTo>
                    <a:pt x="36474" y="366"/>
                  </a:lnTo>
                  <a:lnTo>
                    <a:pt x="35971" y="278"/>
                  </a:lnTo>
                  <a:lnTo>
                    <a:pt x="35430" y="202"/>
                  </a:lnTo>
                  <a:lnTo>
                    <a:pt x="34864" y="139"/>
                  </a:lnTo>
                  <a:lnTo>
                    <a:pt x="34248" y="89"/>
                  </a:lnTo>
                  <a:lnTo>
                    <a:pt x="33607" y="51"/>
                  </a:lnTo>
                  <a:lnTo>
                    <a:pt x="32928" y="26"/>
                  </a:lnTo>
                  <a:lnTo>
                    <a:pt x="322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0"/>
            <p:cNvSpPr/>
            <p:nvPr/>
          </p:nvSpPr>
          <p:spPr>
            <a:xfrm rot="590708">
              <a:off x="6838729" y="-374355"/>
              <a:ext cx="1339091" cy="710280"/>
            </a:xfrm>
            <a:custGeom>
              <a:avLst/>
              <a:gdLst/>
              <a:ahLst/>
              <a:cxnLst/>
              <a:rect l="l" t="t" r="r" b="b"/>
              <a:pathLst>
                <a:path w="41782" h="22162" extrusionOk="0">
                  <a:moveTo>
                    <a:pt x="39190" y="0"/>
                  </a:moveTo>
                  <a:lnTo>
                    <a:pt x="0" y="6930"/>
                  </a:lnTo>
                  <a:lnTo>
                    <a:pt x="126" y="10024"/>
                  </a:lnTo>
                  <a:lnTo>
                    <a:pt x="177" y="10993"/>
                  </a:lnTo>
                  <a:lnTo>
                    <a:pt x="239" y="11911"/>
                  </a:lnTo>
                  <a:lnTo>
                    <a:pt x="315" y="12842"/>
                  </a:lnTo>
                  <a:lnTo>
                    <a:pt x="416" y="13797"/>
                  </a:lnTo>
                  <a:lnTo>
                    <a:pt x="478" y="14288"/>
                  </a:lnTo>
                  <a:lnTo>
                    <a:pt x="541" y="14778"/>
                  </a:lnTo>
                  <a:lnTo>
                    <a:pt x="629" y="15256"/>
                  </a:lnTo>
                  <a:lnTo>
                    <a:pt x="730" y="15747"/>
                  </a:lnTo>
                  <a:lnTo>
                    <a:pt x="856" y="16225"/>
                  </a:lnTo>
                  <a:lnTo>
                    <a:pt x="994" y="16690"/>
                  </a:lnTo>
                  <a:lnTo>
                    <a:pt x="1158" y="17143"/>
                  </a:lnTo>
                  <a:lnTo>
                    <a:pt x="1258" y="17369"/>
                  </a:lnTo>
                  <a:lnTo>
                    <a:pt x="1359" y="17596"/>
                  </a:lnTo>
                  <a:lnTo>
                    <a:pt x="1573" y="17998"/>
                  </a:lnTo>
                  <a:lnTo>
                    <a:pt x="1799" y="18375"/>
                  </a:lnTo>
                  <a:lnTo>
                    <a:pt x="2051" y="18753"/>
                  </a:lnTo>
                  <a:lnTo>
                    <a:pt x="2327" y="19105"/>
                  </a:lnTo>
                  <a:lnTo>
                    <a:pt x="2629" y="19432"/>
                  </a:lnTo>
                  <a:lnTo>
                    <a:pt x="2943" y="19746"/>
                  </a:lnTo>
                  <a:lnTo>
                    <a:pt x="3283" y="20048"/>
                  </a:lnTo>
                  <a:lnTo>
                    <a:pt x="3635" y="20325"/>
                  </a:lnTo>
                  <a:lnTo>
                    <a:pt x="4013" y="20576"/>
                  </a:lnTo>
                  <a:lnTo>
                    <a:pt x="4390" y="20815"/>
                  </a:lnTo>
                  <a:lnTo>
                    <a:pt x="4792" y="21029"/>
                  </a:lnTo>
                  <a:lnTo>
                    <a:pt x="5195" y="21205"/>
                  </a:lnTo>
                  <a:lnTo>
                    <a:pt x="5610" y="21369"/>
                  </a:lnTo>
                  <a:lnTo>
                    <a:pt x="6037" y="21507"/>
                  </a:lnTo>
                  <a:lnTo>
                    <a:pt x="6478" y="21608"/>
                  </a:lnTo>
                  <a:lnTo>
                    <a:pt x="6918" y="21696"/>
                  </a:lnTo>
                  <a:lnTo>
                    <a:pt x="7698" y="21796"/>
                  </a:lnTo>
                  <a:lnTo>
                    <a:pt x="8465" y="21884"/>
                  </a:lnTo>
                  <a:lnTo>
                    <a:pt x="9232" y="21960"/>
                  </a:lnTo>
                  <a:lnTo>
                    <a:pt x="9999" y="22023"/>
                  </a:lnTo>
                  <a:lnTo>
                    <a:pt x="10754" y="22086"/>
                  </a:lnTo>
                  <a:lnTo>
                    <a:pt x="11521" y="22123"/>
                  </a:lnTo>
                  <a:lnTo>
                    <a:pt x="12263" y="22149"/>
                  </a:lnTo>
                  <a:lnTo>
                    <a:pt x="13018" y="22161"/>
                  </a:lnTo>
                  <a:lnTo>
                    <a:pt x="13760" y="22161"/>
                  </a:lnTo>
                  <a:lnTo>
                    <a:pt x="14489" y="22149"/>
                  </a:lnTo>
                  <a:lnTo>
                    <a:pt x="15219" y="22136"/>
                  </a:lnTo>
                  <a:lnTo>
                    <a:pt x="15948" y="22098"/>
                  </a:lnTo>
                  <a:lnTo>
                    <a:pt x="16665" y="22061"/>
                  </a:lnTo>
                  <a:lnTo>
                    <a:pt x="17369" y="22010"/>
                  </a:lnTo>
                  <a:lnTo>
                    <a:pt x="18074" y="21960"/>
                  </a:lnTo>
                  <a:lnTo>
                    <a:pt x="18778" y="21884"/>
                  </a:lnTo>
                  <a:lnTo>
                    <a:pt x="19470" y="21809"/>
                  </a:lnTo>
                  <a:lnTo>
                    <a:pt x="20149" y="21734"/>
                  </a:lnTo>
                  <a:lnTo>
                    <a:pt x="20815" y="21645"/>
                  </a:lnTo>
                  <a:lnTo>
                    <a:pt x="21482" y="21545"/>
                  </a:lnTo>
                  <a:lnTo>
                    <a:pt x="22136" y="21444"/>
                  </a:lnTo>
                  <a:lnTo>
                    <a:pt x="22790" y="21331"/>
                  </a:lnTo>
                  <a:lnTo>
                    <a:pt x="24060" y="21092"/>
                  </a:lnTo>
                  <a:lnTo>
                    <a:pt x="25280" y="20841"/>
                  </a:lnTo>
                  <a:lnTo>
                    <a:pt x="26463" y="20564"/>
                  </a:lnTo>
                  <a:lnTo>
                    <a:pt x="27607" y="20275"/>
                  </a:lnTo>
                  <a:lnTo>
                    <a:pt x="28701" y="19973"/>
                  </a:lnTo>
                  <a:lnTo>
                    <a:pt x="29758" y="19671"/>
                  </a:lnTo>
                  <a:lnTo>
                    <a:pt x="30751" y="19369"/>
                  </a:lnTo>
                  <a:lnTo>
                    <a:pt x="31695" y="19055"/>
                  </a:lnTo>
                  <a:lnTo>
                    <a:pt x="32575" y="18753"/>
                  </a:lnTo>
                  <a:lnTo>
                    <a:pt x="33405" y="18451"/>
                  </a:lnTo>
                  <a:lnTo>
                    <a:pt x="34185" y="18162"/>
                  </a:lnTo>
                  <a:lnTo>
                    <a:pt x="34889" y="17872"/>
                  </a:lnTo>
                  <a:lnTo>
                    <a:pt x="35531" y="17608"/>
                  </a:lnTo>
                  <a:lnTo>
                    <a:pt x="36109" y="17369"/>
                  </a:lnTo>
                  <a:lnTo>
                    <a:pt x="36612" y="17143"/>
                  </a:lnTo>
                  <a:lnTo>
                    <a:pt x="37405" y="16778"/>
                  </a:lnTo>
                  <a:lnTo>
                    <a:pt x="37895" y="16539"/>
                  </a:lnTo>
                  <a:lnTo>
                    <a:pt x="38071" y="16451"/>
                  </a:lnTo>
                  <a:lnTo>
                    <a:pt x="38511" y="16212"/>
                  </a:lnTo>
                  <a:lnTo>
                    <a:pt x="38926" y="15973"/>
                  </a:lnTo>
                  <a:lnTo>
                    <a:pt x="39316" y="15722"/>
                  </a:lnTo>
                  <a:lnTo>
                    <a:pt x="39656" y="15458"/>
                  </a:lnTo>
                  <a:lnTo>
                    <a:pt x="39970" y="15206"/>
                  </a:lnTo>
                  <a:lnTo>
                    <a:pt x="40260" y="14942"/>
                  </a:lnTo>
                  <a:lnTo>
                    <a:pt x="40511" y="14678"/>
                  </a:lnTo>
                  <a:lnTo>
                    <a:pt x="40737" y="14414"/>
                  </a:lnTo>
                  <a:lnTo>
                    <a:pt x="40939" y="14137"/>
                  </a:lnTo>
                  <a:lnTo>
                    <a:pt x="41115" y="13873"/>
                  </a:lnTo>
                  <a:lnTo>
                    <a:pt x="41266" y="13596"/>
                  </a:lnTo>
                  <a:lnTo>
                    <a:pt x="41391" y="13332"/>
                  </a:lnTo>
                  <a:lnTo>
                    <a:pt x="41505" y="13055"/>
                  </a:lnTo>
                  <a:lnTo>
                    <a:pt x="41593" y="12779"/>
                  </a:lnTo>
                  <a:lnTo>
                    <a:pt x="41656" y="12515"/>
                  </a:lnTo>
                  <a:lnTo>
                    <a:pt x="41706" y="12238"/>
                  </a:lnTo>
                  <a:lnTo>
                    <a:pt x="41756" y="11848"/>
                  </a:lnTo>
                  <a:lnTo>
                    <a:pt x="41781" y="11458"/>
                  </a:lnTo>
                  <a:lnTo>
                    <a:pt x="41781" y="11068"/>
                  </a:lnTo>
                  <a:lnTo>
                    <a:pt x="41769" y="10678"/>
                  </a:lnTo>
                  <a:lnTo>
                    <a:pt x="41731" y="10288"/>
                  </a:lnTo>
                  <a:lnTo>
                    <a:pt x="41681" y="9886"/>
                  </a:lnTo>
                  <a:lnTo>
                    <a:pt x="41630" y="9496"/>
                  </a:lnTo>
                  <a:lnTo>
                    <a:pt x="41568" y="9106"/>
                  </a:lnTo>
                  <a:lnTo>
                    <a:pt x="41429" y="8314"/>
                  </a:lnTo>
                  <a:lnTo>
                    <a:pt x="41278" y="7521"/>
                  </a:lnTo>
                  <a:lnTo>
                    <a:pt x="41102" y="6729"/>
                  </a:lnTo>
                  <a:lnTo>
                    <a:pt x="40926" y="5937"/>
                  </a:lnTo>
                  <a:lnTo>
                    <a:pt x="40561" y="4365"/>
                  </a:lnTo>
                  <a:lnTo>
                    <a:pt x="40171" y="2793"/>
                  </a:lnTo>
                  <a:lnTo>
                    <a:pt x="39983" y="2063"/>
                  </a:lnTo>
                  <a:lnTo>
                    <a:pt x="39882" y="1711"/>
                  </a:lnTo>
                  <a:lnTo>
                    <a:pt x="39769" y="1346"/>
                  </a:lnTo>
                  <a:lnTo>
                    <a:pt x="39656" y="1007"/>
                  </a:lnTo>
                  <a:lnTo>
                    <a:pt x="39517" y="654"/>
                  </a:lnTo>
                  <a:lnTo>
                    <a:pt x="39367" y="327"/>
                  </a:lnTo>
                  <a:lnTo>
                    <a:pt x="391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0"/>
            <p:cNvSpPr/>
            <p:nvPr/>
          </p:nvSpPr>
          <p:spPr>
            <a:xfrm rot="590708">
              <a:off x="6838729" y="-374355"/>
              <a:ext cx="1339091" cy="710280"/>
            </a:xfrm>
            <a:custGeom>
              <a:avLst/>
              <a:gdLst/>
              <a:ahLst/>
              <a:cxnLst/>
              <a:rect l="l" t="t" r="r" b="b"/>
              <a:pathLst>
                <a:path w="41782" h="22162" fill="none" extrusionOk="0">
                  <a:moveTo>
                    <a:pt x="0" y="6930"/>
                  </a:moveTo>
                  <a:lnTo>
                    <a:pt x="0" y="6930"/>
                  </a:lnTo>
                  <a:lnTo>
                    <a:pt x="126" y="10024"/>
                  </a:lnTo>
                  <a:lnTo>
                    <a:pt x="126" y="10024"/>
                  </a:lnTo>
                  <a:lnTo>
                    <a:pt x="177" y="10993"/>
                  </a:lnTo>
                  <a:lnTo>
                    <a:pt x="239" y="11911"/>
                  </a:lnTo>
                  <a:lnTo>
                    <a:pt x="315" y="12842"/>
                  </a:lnTo>
                  <a:lnTo>
                    <a:pt x="416" y="13797"/>
                  </a:lnTo>
                  <a:lnTo>
                    <a:pt x="416" y="13797"/>
                  </a:lnTo>
                  <a:lnTo>
                    <a:pt x="478" y="14288"/>
                  </a:lnTo>
                  <a:lnTo>
                    <a:pt x="541" y="14778"/>
                  </a:lnTo>
                  <a:lnTo>
                    <a:pt x="629" y="15256"/>
                  </a:lnTo>
                  <a:lnTo>
                    <a:pt x="730" y="15747"/>
                  </a:lnTo>
                  <a:lnTo>
                    <a:pt x="856" y="16225"/>
                  </a:lnTo>
                  <a:lnTo>
                    <a:pt x="994" y="16690"/>
                  </a:lnTo>
                  <a:lnTo>
                    <a:pt x="1158" y="17143"/>
                  </a:lnTo>
                  <a:lnTo>
                    <a:pt x="1258" y="17369"/>
                  </a:lnTo>
                  <a:lnTo>
                    <a:pt x="1359" y="17596"/>
                  </a:lnTo>
                  <a:lnTo>
                    <a:pt x="1359" y="17596"/>
                  </a:lnTo>
                  <a:lnTo>
                    <a:pt x="1573" y="17998"/>
                  </a:lnTo>
                  <a:lnTo>
                    <a:pt x="1799" y="18375"/>
                  </a:lnTo>
                  <a:lnTo>
                    <a:pt x="2051" y="18753"/>
                  </a:lnTo>
                  <a:lnTo>
                    <a:pt x="2327" y="19105"/>
                  </a:lnTo>
                  <a:lnTo>
                    <a:pt x="2629" y="19432"/>
                  </a:lnTo>
                  <a:lnTo>
                    <a:pt x="2943" y="19746"/>
                  </a:lnTo>
                  <a:lnTo>
                    <a:pt x="3283" y="20048"/>
                  </a:lnTo>
                  <a:lnTo>
                    <a:pt x="3635" y="20325"/>
                  </a:lnTo>
                  <a:lnTo>
                    <a:pt x="4013" y="20576"/>
                  </a:lnTo>
                  <a:lnTo>
                    <a:pt x="4390" y="20815"/>
                  </a:lnTo>
                  <a:lnTo>
                    <a:pt x="4792" y="21029"/>
                  </a:lnTo>
                  <a:lnTo>
                    <a:pt x="5195" y="21205"/>
                  </a:lnTo>
                  <a:lnTo>
                    <a:pt x="5610" y="21369"/>
                  </a:lnTo>
                  <a:lnTo>
                    <a:pt x="6037" y="21507"/>
                  </a:lnTo>
                  <a:lnTo>
                    <a:pt x="6478" y="21608"/>
                  </a:lnTo>
                  <a:lnTo>
                    <a:pt x="6918" y="21696"/>
                  </a:lnTo>
                  <a:lnTo>
                    <a:pt x="6918" y="21696"/>
                  </a:lnTo>
                  <a:lnTo>
                    <a:pt x="7698" y="21796"/>
                  </a:lnTo>
                  <a:lnTo>
                    <a:pt x="8465" y="21884"/>
                  </a:lnTo>
                  <a:lnTo>
                    <a:pt x="9232" y="21960"/>
                  </a:lnTo>
                  <a:lnTo>
                    <a:pt x="9999" y="22023"/>
                  </a:lnTo>
                  <a:lnTo>
                    <a:pt x="10754" y="22086"/>
                  </a:lnTo>
                  <a:lnTo>
                    <a:pt x="11521" y="22123"/>
                  </a:lnTo>
                  <a:lnTo>
                    <a:pt x="12263" y="22149"/>
                  </a:lnTo>
                  <a:lnTo>
                    <a:pt x="13018" y="22161"/>
                  </a:lnTo>
                  <a:lnTo>
                    <a:pt x="13760" y="22161"/>
                  </a:lnTo>
                  <a:lnTo>
                    <a:pt x="14489" y="22149"/>
                  </a:lnTo>
                  <a:lnTo>
                    <a:pt x="15219" y="22136"/>
                  </a:lnTo>
                  <a:lnTo>
                    <a:pt x="15948" y="22098"/>
                  </a:lnTo>
                  <a:lnTo>
                    <a:pt x="16665" y="22061"/>
                  </a:lnTo>
                  <a:lnTo>
                    <a:pt x="17369" y="22010"/>
                  </a:lnTo>
                  <a:lnTo>
                    <a:pt x="18074" y="21960"/>
                  </a:lnTo>
                  <a:lnTo>
                    <a:pt x="18778" y="21884"/>
                  </a:lnTo>
                  <a:lnTo>
                    <a:pt x="19470" y="21809"/>
                  </a:lnTo>
                  <a:lnTo>
                    <a:pt x="20149" y="21734"/>
                  </a:lnTo>
                  <a:lnTo>
                    <a:pt x="20815" y="21645"/>
                  </a:lnTo>
                  <a:lnTo>
                    <a:pt x="21482" y="21545"/>
                  </a:lnTo>
                  <a:lnTo>
                    <a:pt x="22136" y="21444"/>
                  </a:lnTo>
                  <a:lnTo>
                    <a:pt x="22790" y="21331"/>
                  </a:lnTo>
                  <a:lnTo>
                    <a:pt x="24060" y="21092"/>
                  </a:lnTo>
                  <a:lnTo>
                    <a:pt x="25280" y="20841"/>
                  </a:lnTo>
                  <a:lnTo>
                    <a:pt x="26463" y="20564"/>
                  </a:lnTo>
                  <a:lnTo>
                    <a:pt x="27607" y="20275"/>
                  </a:lnTo>
                  <a:lnTo>
                    <a:pt x="28701" y="19973"/>
                  </a:lnTo>
                  <a:lnTo>
                    <a:pt x="29758" y="19671"/>
                  </a:lnTo>
                  <a:lnTo>
                    <a:pt x="30751" y="19369"/>
                  </a:lnTo>
                  <a:lnTo>
                    <a:pt x="31695" y="19055"/>
                  </a:lnTo>
                  <a:lnTo>
                    <a:pt x="32575" y="18753"/>
                  </a:lnTo>
                  <a:lnTo>
                    <a:pt x="33405" y="18451"/>
                  </a:lnTo>
                  <a:lnTo>
                    <a:pt x="34185" y="18162"/>
                  </a:lnTo>
                  <a:lnTo>
                    <a:pt x="34889" y="17872"/>
                  </a:lnTo>
                  <a:lnTo>
                    <a:pt x="35531" y="17608"/>
                  </a:lnTo>
                  <a:lnTo>
                    <a:pt x="36109" y="17369"/>
                  </a:lnTo>
                  <a:lnTo>
                    <a:pt x="36612" y="17143"/>
                  </a:lnTo>
                  <a:lnTo>
                    <a:pt x="37405" y="16778"/>
                  </a:lnTo>
                  <a:lnTo>
                    <a:pt x="37895" y="16539"/>
                  </a:lnTo>
                  <a:lnTo>
                    <a:pt x="38071" y="16451"/>
                  </a:lnTo>
                  <a:lnTo>
                    <a:pt x="38071" y="16451"/>
                  </a:lnTo>
                  <a:lnTo>
                    <a:pt x="38511" y="16212"/>
                  </a:lnTo>
                  <a:lnTo>
                    <a:pt x="38926" y="15973"/>
                  </a:lnTo>
                  <a:lnTo>
                    <a:pt x="39316" y="15722"/>
                  </a:lnTo>
                  <a:lnTo>
                    <a:pt x="39656" y="15458"/>
                  </a:lnTo>
                  <a:lnTo>
                    <a:pt x="39970" y="15206"/>
                  </a:lnTo>
                  <a:lnTo>
                    <a:pt x="40260" y="14942"/>
                  </a:lnTo>
                  <a:lnTo>
                    <a:pt x="40511" y="14678"/>
                  </a:lnTo>
                  <a:lnTo>
                    <a:pt x="40737" y="14414"/>
                  </a:lnTo>
                  <a:lnTo>
                    <a:pt x="40939" y="14137"/>
                  </a:lnTo>
                  <a:lnTo>
                    <a:pt x="41115" y="13873"/>
                  </a:lnTo>
                  <a:lnTo>
                    <a:pt x="41266" y="13596"/>
                  </a:lnTo>
                  <a:lnTo>
                    <a:pt x="41391" y="13332"/>
                  </a:lnTo>
                  <a:lnTo>
                    <a:pt x="41505" y="13055"/>
                  </a:lnTo>
                  <a:lnTo>
                    <a:pt x="41593" y="12779"/>
                  </a:lnTo>
                  <a:lnTo>
                    <a:pt x="41656" y="12515"/>
                  </a:lnTo>
                  <a:lnTo>
                    <a:pt x="41706" y="12238"/>
                  </a:lnTo>
                  <a:lnTo>
                    <a:pt x="41706" y="12238"/>
                  </a:lnTo>
                  <a:lnTo>
                    <a:pt x="41756" y="11848"/>
                  </a:lnTo>
                  <a:lnTo>
                    <a:pt x="41781" y="11458"/>
                  </a:lnTo>
                  <a:lnTo>
                    <a:pt x="41781" y="11068"/>
                  </a:lnTo>
                  <a:lnTo>
                    <a:pt x="41769" y="10678"/>
                  </a:lnTo>
                  <a:lnTo>
                    <a:pt x="41731" y="10288"/>
                  </a:lnTo>
                  <a:lnTo>
                    <a:pt x="41681" y="9886"/>
                  </a:lnTo>
                  <a:lnTo>
                    <a:pt x="41630" y="9496"/>
                  </a:lnTo>
                  <a:lnTo>
                    <a:pt x="41568" y="9106"/>
                  </a:lnTo>
                  <a:lnTo>
                    <a:pt x="41568" y="9106"/>
                  </a:lnTo>
                  <a:lnTo>
                    <a:pt x="41429" y="8314"/>
                  </a:lnTo>
                  <a:lnTo>
                    <a:pt x="41278" y="7521"/>
                  </a:lnTo>
                  <a:lnTo>
                    <a:pt x="41102" y="6729"/>
                  </a:lnTo>
                  <a:lnTo>
                    <a:pt x="40926" y="5937"/>
                  </a:lnTo>
                  <a:lnTo>
                    <a:pt x="40561" y="4365"/>
                  </a:lnTo>
                  <a:lnTo>
                    <a:pt x="40171" y="2793"/>
                  </a:lnTo>
                  <a:lnTo>
                    <a:pt x="40171" y="2793"/>
                  </a:lnTo>
                  <a:lnTo>
                    <a:pt x="39983" y="2063"/>
                  </a:lnTo>
                  <a:lnTo>
                    <a:pt x="39882" y="1711"/>
                  </a:lnTo>
                  <a:lnTo>
                    <a:pt x="39769" y="1346"/>
                  </a:lnTo>
                  <a:lnTo>
                    <a:pt x="39656" y="1007"/>
                  </a:lnTo>
                  <a:lnTo>
                    <a:pt x="39517" y="654"/>
                  </a:lnTo>
                  <a:lnTo>
                    <a:pt x="39367" y="327"/>
                  </a:lnTo>
                  <a:lnTo>
                    <a:pt x="39190" y="0"/>
                  </a:lnTo>
                  <a:lnTo>
                    <a:pt x="0" y="69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0"/>
            <p:cNvSpPr/>
            <p:nvPr/>
          </p:nvSpPr>
          <p:spPr>
            <a:xfrm rot="590708">
              <a:off x="6880833" y="-441177"/>
              <a:ext cx="1256468" cy="346711"/>
            </a:xfrm>
            <a:custGeom>
              <a:avLst/>
              <a:gdLst/>
              <a:ahLst/>
              <a:cxnLst/>
              <a:rect l="l" t="t" r="r" b="b"/>
              <a:pathLst>
                <a:path w="39204" h="10818" extrusionOk="0">
                  <a:moveTo>
                    <a:pt x="31494" y="1"/>
                  </a:moveTo>
                  <a:lnTo>
                    <a:pt x="30727" y="13"/>
                  </a:lnTo>
                  <a:lnTo>
                    <a:pt x="29947" y="39"/>
                  </a:lnTo>
                  <a:lnTo>
                    <a:pt x="29129" y="64"/>
                  </a:lnTo>
                  <a:lnTo>
                    <a:pt x="28287" y="114"/>
                  </a:lnTo>
                  <a:lnTo>
                    <a:pt x="27431" y="177"/>
                  </a:lnTo>
                  <a:lnTo>
                    <a:pt x="26551" y="252"/>
                  </a:lnTo>
                  <a:lnTo>
                    <a:pt x="25645" y="328"/>
                  </a:lnTo>
                  <a:lnTo>
                    <a:pt x="24727" y="428"/>
                  </a:lnTo>
                  <a:lnTo>
                    <a:pt x="23784" y="542"/>
                  </a:lnTo>
                  <a:lnTo>
                    <a:pt x="22828" y="667"/>
                  </a:lnTo>
                  <a:lnTo>
                    <a:pt x="21860" y="806"/>
                  </a:lnTo>
                  <a:lnTo>
                    <a:pt x="20879" y="944"/>
                  </a:lnTo>
                  <a:lnTo>
                    <a:pt x="19873" y="1108"/>
                  </a:lnTo>
                  <a:lnTo>
                    <a:pt x="18866" y="1284"/>
                  </a:lnTo>
                  <a:lnTo>
                    <a:pt x="17860" y="1472"/>
                  </a:lnTo>
                  <a:lnTo>
                    <a:pt x="16867" y="1661"/>
                  </a:lnTo>
                  <a:lnTo>
                    <a:pt x="15898" y="1862"/>
                  </a:lnTo>
                  <a:lnTo>
                    <a:pt x="14930" y="2076"/>
                  </a:lnTo>
                  <a:lnTo>
                    <a:pt x="13999" y="2290"/>
                  </a:lnTo>
                  <a:lnTo>
                    <a:pt x="13081" y="2516"/>
                  </a:lnTo>
                  <a:lnTo>
                    <a:pt x="12175" y="2743"/>
                  </a:lnTo>
                  <a:lnTo>
                    <a:pt x="11308" y="2969"/>
                  </a:lnTo>
                  <a:lnTo>
                    <a:pt x="10452" y="3208"/>
                  </a:lnTo>
                  <a:lnTo>
                    <a:pt x="9622" y="3447"/>
                  </a:lnTo>
                  <a:lnTo>
                    <a:pt x="8817" y="3699"/>
                  </a:lnTo>
                  <a:lnTo>
                    <a:pt x="8038" y="3950"/>
                  </a:lnTo>
                  <a:lnTo>
                    <a:pt x="7296" y="4202"/>
                  </a:lnTo>
                  <a:lnTo>
                    <a:pt x="6579" y="4453"/>
                  </a:lnTo>
                  <a:lnTo>
                    <a:pt x="5887" y="4705"/>
                  </a:lnTo>
                  <a:lnTo>
                    <a:pt x="5233" y="4969"/>
                  </a:lnTo>
                  <a:lnTo>
                    <a:pt x="4617" y="5220"/>
                  </a:lnTo>
                  <a:lnTo>
                    <a:pt x="4026" y="5484"/>
                  </a:lnTo>
                  <a:lnTo>
                    <a:pt x="3472" y="5749"/>
                  </a:lnTo>
                  <a:lnTo>
                    <a:pt x="2956" y="6000"/>
                  </a:lnTo>
                  <a:lnTo>
                    <a:pt x="2466" y="6264"/>
                  </a:lnTo>
                  <a:lnTo>
                    <a:pt x="2026" y="6516"/>
                  </a:lnTo>
                  <a:lnTo>
                    <a:pt x="1636" y="6780"/>
                  </a:lnTo>
                  <a:lnTo>
                    <a:pt x="1271" y="7031"/>
                  </a:lnTo>
                  <a:lnTo>
                    <a:pt x="957" y="7283"/>
                  </a:lnTo>
                  <a:lnTo>
                    <a:pt x="680" y="7522"/>
                  </a:lnTo>
                  <a:lnTo>
                    <a:pt x="554" y="7648"/>
                  </a:lnTo>
                  <a:lnTo>
                    <a:pt x="454" y="7761"/>
                  </a:lnTo>
                  <a:lnTo>
                    <a:pt x="353" y="7887"/>
                  </a:lnTo>
                  <a:lnTo>
                    <a:pt x="265" y="8000"/>
                  </a:lnTo>
                  <a:lnTo>
                    <a:pt x="190" y="8126"/>
                  </a:lnTo>
                  <a:lnTo>
                    <a:pt x="127" y="8239"/>
                  </a:lnTo>
                  <a:lnTo>
                    <a:pt x="76" y="8352"/>
                  </a:lnTo>
                  <a:lnTo>
                    <a:pt x="39" y="8465"/>
                  </a:lnTo>
                  <a:lnTo>
                    <a:pt x="13" y="8578"/>
                  </a:lnTo>
                  <a:lnTo>
                    <a:pt x="1" y="8692"/>
                  </a:lnTo>
                  <a:lnTo>
                    <a:pt x="1" y="8805"/>
                  </a:lnTo>
                  <a:lnTo>
                    <a:pt x="13" y="8905"/>
                  </a:lnTo>
                  <a:lnTo>
                    <a:pt x="39" y="9006"/>
                  </a:lnTo>
                  <a:lnTo>
                    <a:pt x="76" y="9119"/>
                  </a:lnTo>
                  <a:lnTo>
                    <a:pt x="127" y="9207"/>
                  </a:lnTo>
                  <a:lnTo>
                    <a:pt x="190" y="9308"/>
                  </a:lnTo>
                  <a:lnTo>
                    <a:pt x="265" y="9408"/>
                  </a:lnTo>
                  <a:lnTo>
                    <a:pt x="353" y="9496"/>
                  </a:lnTo>
                  <a:lnTo>
                    <a:pt x="454" y="9585"/>
                  </a:lnTo>
                  <a:lnTo>
                    <a:pt x="567" y="9660"/>
                  </a:lnTo>
                  <a:lnTo>
                    <a:pt x="680" y="9748"/>
                  </a:lnTo>
                  <a:lnTo>
                    <a:pt x="818" y="9824"/>
                  </a:lnTo>
                  <a:lnTo>
                    <a:pt x="957" y="9899"/>
                  </a:lnTo>
                  <a:lnTo>
                    <a:pt x="1120" y="9974"/>
                  </a:lnTo>
                  <a:lnTo>
                    <a:pt x="1460" y="10113"/>
                  </a:lnTo>
                  <a:lnTo>
                    <a:pt x="1837" y="10239"/>
                  </a:lnTo>
                  <a:lnTo>
                    <a:pt x="2265" y="10352"/>
                  </a:lnTo>
                  <a:lnTo>
                    <a:pt x="2730" y="10452"/>
                  </a:lnTo>
                  <a:lnTo>
                    <a:pt x="3233" y="10540"/>
                  </a:lnTo>
                  <a:lnTo>
                    <a:pt x="3774" y="10616"/>
                  </a:lnTo>
                  <a:lnTo>
                    <a:pt x="4353" y="10679"/>
                  </a:lnTo>
                  <a:lnTo>
                    <a:pt x="4956" y="10729"/>
                  </a:lnTo>
                  <a:lnTo>
                    <a:pt x="5598" y="10767"/>
                  </a:lnTo>
                  <a:lnTo>
                    <a:pt x="6277" y="10792"/>
                  </a:lnTo>
                  <a:lnTo>
                    <a:pt x="6981" y="10805"/>
                  </a:lnTo>
                  <a:lnTo>
                    <a:pt x="7711" y="10817"/>
                  </a:lnTo>
                  <a:lnTo>
                    <a:pt x="8478" y="10805"/>
                  </a:lnTo>
                  <a:lnTo>
                    <a:pt x="9258" y="10779"/>
                  </a:lnTo>
                  <a:lnTo>
                    <a:pt x="10075" y="10742"/>
                  </a:lnTo>
                  <a:lnTo>
                    <a:pt x="10918" y="10704"/>
                  </a:lnTo>
                  <a:lnTo>
                    <a:pt x="11773" y="10641"/>
                  </a:lnTo>
                  <a:lnTo>
                    <a:pt x="12653" y="10566"/>
                  </a:lnTo>
                  <a:lnTo>
                    <a:pt x="13559" y="10478"/>
                  </a:lnTo>
                  <a:lnTo>
                    <a:pt x="14477" y="10389"/>
                  </a:lnTo>
                  <a:lnTo>
                    <a:pt x="15420" y="10276"/>
                  </a:lnTo>
                  <a:lnTo>
                    <a:pt x="16376" y="10151"/>
                  </a:lnTo>
                  <a:lnTo>
                    <a:pt x="17345" y="10012"/>
                  </a:lnTo>
                  <a:lnTo>
                    <a:pt x="18338" y="9861"/>
                  </a:lnTo>
                  <a:lnTo>
                    <a:pt x="19332" y="9698"/>
                  </a:lnTo>
                  <a:lnTo>
                    <a:pt x="20338" y="9534"/>
                  </a:lnTo>
                  <a:lnTo>
                    <a:pt x="21344" y="9346"/>
                  </a:lnTo>
                  <a:lnTo>
                    <a:pt x="22338" y="9144"/>
                  </a:lnTo>
                  <a:lnTo>
                    <a:pt x="23319" y="8943"/>
                  </a:lnTo>
                  <a:lnTo>
                    <a:pt x="24275" y="8742"/>
                  </a:lnTo>
                  <a:lnTo>
                    <a:pt x="25218" y="8528"/>
                  </a:lnTo>
                  <a:lnTo>
                    <a:pt x="26136" y="8302"/>
                  </a:lnTo>
                  <a:lnTo>
                    <a:pt x="27029" y="8075"/>
                  </a:lnTo>
                  <a:lnTo>
                    <a:pt x="27909" y="7849"/>
                  </a:lnTo>
                  <a:lnTo>
                    <a:pt x="28765" y="7610"/>
                  </a:lnTo>
                  <a:lnTo>
                    <a:pt x="29582" y="7358"/>
                  </a:lnTo>
                  <a:lnTo>
                    <a:pt x="30387" y="7119"/>
                  </a:lnTo>
                  <a:lnTo>
                    <a:pt x="31167" y="6868"/>
                  </a:lnTo>
                  <a:lnTo>
                    <a:pt x="31909" y="6616"/>
                  </a:lnTo>
                  <a:lnTo>
                    <a:pt x="32626" y="6365"/>
                  </a:lnTo>
                  <a:lnTo>
                    <a:pt x="33317" y="6101"/>
                  </a:lnTo>
                  <a:lnTo>
                    <a:pt x="33971" y="5849"/>
                  </a:lnTo>
                  <a:lnTo>
                    <a:pt x="34600" y="5585"/>
                  </a:lnTo>
                  <a:lnTo>
                    <a:pt x="35191" y="5334"/>
                  </a:lnTo>
                  <a:lnTo>
                    <a:pt x="35745" y="5069"/>
                  </a:lnTo>
                  <a:lnTo>
                    <a:pt x="36260" y="4805"/>
                  </a:lnTo>
                  <a:lnTo>
                    <a:pt x="36738" y="4554"/>
                  </a:lnTo>
                  <a:lnTo>
                    <a:pt x="37179" y="4302"/>
                  </a:lnTo>
                  <a:lnTo>
                    <a:pt x="37581" y="4038"/>
                  </a:lnTo>
                  <a:lnTo>
                    <a:pt x="37933" y="3787"/>
                  </a:lnTo>
                  <a:lnTo>
                    <a:pt x="38260" y="3535"/>
                  </a:lnTo>
                  <a:lnTo>
                    <a:pt x="38524" y="3296"/>
                  </a:lnTo>
                  <a:lnTo>
                    <a:pt x="38650" y="3170"/>
                  </a:lnTo>
                  <a:lnTo>
                    <a:pt x="38763" y="3044"/>
                  </a:lnTo>
                  <a:lnTo>
                    <a:pt x="38851" y="2931"/>
                  </a:lnTo>
                  <a:lnTo>
                    <a:pt x="38939" y="2806"/>
                  </a:lnTo>
                  <a:lnTo>
                    <a:pt x="39015" y="2692"/>
                  </a:lnTo>
                  <a:lnTo>
                    <a:pt x="39078" y="2579"/>
                  </a:lnTo>
                  <a:lnTo>
                    <a:pt x="39128" y="2466"/>
                  </a:lnTo>
                  <a:lnTo>
                    <a:pt x="39166" y="2353"/>
                  </a:lnTo>
                  <a:lnTo>
                    <a:pt x="39191" y="2240"/>
                  </a:lnTo>
                  <a:lnTo>
                    <a:pt x="39203" y="2126"/>
                  </a:lnTo>
                  <a:lnTo>
                    <a:pt x="39203" y="2013"/>
                  </a:lnTo>
                  <a:lnTo>
                    <a:pt x="39191" y="1913"/>
                  </a:lnTo>
                  <a:lnTo>
                    <a:pt x="39166" y="1799"/>
                  </a:lnTo>
                  <a:lnTo>
                    <a:pt x="39128" y="1699"/>
                  </a:lnTo>
                  <a:lnTo>
                    <a:pt x="39078" y="1598"/>
                  </a:lnTo>
                  <a:lnTo>
                    <a:pt x="39015" y="1510"/>
                  </a:lnTo>
                  <a:lnTo>
                    <a:pt x="38939" y="1409"/>
                  </a:lnTo>
                  <a:lnTo>
                    <a:pt x="38851" y="1321"/>
                  </a:lnTo>
                  <a:lnTo>
                    <a:pt x="38751" y="1233"/>
                  </a:lnTo>
                  <a:lnTo>
                    <a:pt x="38650" y="1145"/>
                  </a:lnTo>
                  <a:lnTo>
                    <a:pt x="38524" y="1070"/>
                  </a:lnTo>
                  <a:lnTo>
                    <a:pt x="38386" y="994"/>
                  </a:lnTo>
                  <a:lnTo>
                    <a:pt x="38248" y="919"/>
                  </a:lnTo>
                  <a:lnTo>
                    <a:pt x="38097" y="844"/>
                  </a:lnTo>
                  <a:lnTo>
                    <a:pt x="37745" y="705"/>
                  </a:lnTo>
                  <a:lnTo>
                    <a:pt x="37367" y="579"/>
                  </a:lnTo>
                  <a:lnTo>
                    <a:pt x="36940" y="466"/>
                  </a:lnTo>
                  <a:lnTo>
                    <a:pt x="36474" y="366"/>
                  </a:lnTo>
                  <a:lnTo>
                    <a:pt x="35971" y="278"/>
                  </a:lnTo>
                  <a:lnTo>
                    <a:pt x="35430" y="202"/>
                  </a:lnTo>
                  <a:lnTo>
                    <a:pt x="34864" y="139"/>
                  </a:lnTo>
                  <a:lnTo>
                    <a:pt x="34248" y="89"/>
                  </a:lnTo>
                  <a:lnTo>
                    <a:pt x="33607" y="51"/>
                  </a:lnTo>
                  <a:lnTo>
                    <a:pt x="32928" y="26"/>
                  </a:lnTo>
                  <a:lnTo>
                    <a:pt x="32223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0"/>
            <p:cNvSpPr/>
            <p:nvPr/>
          </p:nvSpPr>
          <p:spPr>
            <a:xfrm rot="590708">
              <a:off x="6880833" y="-441177"/>
              <a:ext cx="1256468" cy="346711"/>
            </a:xfrm>
            <a:custGeom>
              <a:avLst/>
              <a:gdLst/>
              <a:ahLst/>
              <a:cxnLst/>
              <a:rect l="l" t="t" r="r" b="b"/>
              <a:pathLst>
                <a:path w="39204" h="10818" fill="none" extrusionOk="0">
                  <a:moveTo>
                    <a:pt x="39191" y="1913"/>
                  </a:moveTo>
                  <a:lnTo>
                    <a:pt x="39191" y="1913"/>
                  </a:lnTo>
                  <a:lnTo>
                    <a:pt x="39203" y="2013"/>
                  </a:lnTo>
                  <a:lnTo>
                    <a:pt x="39203" y="2126"/>
                  </a:lnTo>
                  <a:lnTo>
                    <a:pt x="39191" y="2240"/>
                  </a:lnTo>
                  <a:lnTo>
                    <a:pt x="39166" y="2353"/>
                  </a:lnTo>
                  <a:lnTo>
                    <a:pt x="39128" y="2466"/>
                  </a:lnTo>
                  <a:lnTo>
                    <a:pt x="39078" y="2579"/>
                  </a:lnTo>
                  <a:lnTo>
                    <a:pt x="39015" y="2692"/>
                  </a:lnTo>
                  <a:lnTo>
                    <a:pt x="38939" y="2806"/>
                  </a:lnTo>
                  <a:lnTo>
                    <a:pt x="38851" y="2931"/>
                  </a:lnTo>
                  <a:lnTo>
                    <a:pt x="38763" y="3044"/>
                  </a:lnTo>
                  <a:lnTo>
                    <a:pt x="38650" y="3170"/>
                  </a:lnTo>
                  <a:lnTo>
                    <a:pt x="38524" y="3296"/>
                  </a:lnTo>
                  <a:lnTo>
                    <a:pt x="38260" y="3535"/>
                  </a:lnTo>
                  <a:lnTo>
                    <a:pt x="37933" y="3787"/>
                  </a:lnTo>
                  <a:lnTo>
                    <a:pt x="37581" y="4038"/>
                  </a:lnTo>
                  <a:lnTo>
                    <a:pt x="37179" y="4302"/>
                  </a:lnTo>
                  <a:lnTo>
                    <a:pt x="36738" y="4554"/>
                  </a:lnTo>
                  <a:lnTo>
                    <a:pt x="36260" y="4805"/>
                  </a:lnTo>
                  <a:lnTo>
                    <a:pt x="35745" y="5069"/>
                  </a:lnTo>
                  <a:lnTo>
                    <a:pt x="35191" y="5334"/>
                  </a:lnTo>
                  <a:lnTo>
                    <a:pt x="34600" y="5585"/>
                  </a:lnTo>
                  <a:lnTo>
                    <a:pt x="33971" y="5849"/>
                  </a:lnTo>
                  <a:lnTo>
                    <a:pt x="33317" y="6101"/>
                  </a:lnTo>
                  <a:lnTo>
                    <a:pt x="32626" y="6365"/>
                  </a:lnTo>
                  <a:lnTo>
                    <a:pt x="31909" y="6616"/>
                  </a:lnTo>
                  <a:lnTo>
                    <a:pt x="31167" y="6868"/>
                  </a:lnTo>
                  <a:lnTo>
                    <a:pt x="30387" y="7119"/>
                  </a:lnTo>
                  <a:lnTo>
                    <a:pt x="29582" y="7358"/>
                  </a:lnTo>
                  <a:lnTo>
                    <a:pt x="28765" y="7610"/>
                  </a:lnTo>
                  <a:lnTo>
                    <a:pt x="27909" y="7849"/>
                  </a:lnTo>
                  <a:lnTo>
                    <a:pt x="27029" y="8075"/>
                  </a:lnTo>
                  <a:lnTo>
                    <a:pt x="26136" y="8302"/>
                  </a:lnTo>
                  <a:lnTo>
                    <a:pt x="25218" y="8528"/>
                  </a:lnTo>
                  <a:lnTo>
                    <a:pt x="24275" y="8742"/>
                  </a:lnTo>
                  <a:lnTo>
                    <a:pt x="23319" y="8943"/>
                  </a:lnTo>
                  <a:lnTo>
                    <a:pt x="22338" y="9144"/>
                  </a:lnTo>
                  <a:lnTo>
                    <a:pt x="21344" y="9346"/>
                  </a:lnTo>
                  <a:lnTo>
                    <a:pt x="20338" y="9534"/>
                  </a:lnTo>
                  <a:lnTo>
                    <a:pt x="20338" y="9534"/>
                  </a:lnTo>
                  <a:lnTo>
                    <a:pt x="19332" y="9698"/>
                  </a:lnTo>
                  <a:lnTo>
                    <a:pt x="18338" y="9861"/>
                  </a:lnTo>
                  <a:lnTo>
                    <a:pt x="17345" y="10012"/>
                  </a:lnTo>
                  <a:lnTo>
                    <a:pt x="16376" y="10151"/>
                  </a:lnTo>
                  <a:lnTo>
                    <a:pt x="15420" y="10276"/>
                  </a:lnTo>
                  <a:lnTo>
                    <a:pt x="14477" y="10389"/>
                  </a:lnTo>
                  <a:lnTo>
                    <a:pt x="13559" y="10478"/>
                  </a:lnTo>
                  <a:lnTo>
                    <a:pt x="12653" y="10566"/>
                  </a:lnTo>
                  <a:lnTo>
                    <a:pt x="11773" y="10641"/>
                  </a:lnTo>
                  <a:lnTo>
                    <a:pt x="10918" y="10704"/>
                  </a:lnTo>
                  <a:lnTo>
                    <a:pt x="10075" y="10742"/>
                  </a:lnTo>
                  <a:lnTo>
                    <a:pt x="9258" y="10779"/>
                  </a:lnTo>
                  <a:lnTo>
                    <a:pt x="8478" y="10805"/>
                  </a:lnTo>
                  <a:lnTo>
                    <a:pt x="7711" y="10817"/>
                  </a:lnTo>
                  <a:lnTo>
                    <a:pt x="6981" y="10805"/>
                  </a:lnTo>
                  <a:lnTo>
                    <a:pt x="6277" y="10792"/>
                  </a:lnTo>
                  <a:lnTo>
                    <a:pt x="5598" y="10767"/>
                  </a:lnTo>
                  <a:lnTo>
                    <a:pt x="4956" y="10729"/>
                  </a:lnTo>
                  <a:lnTo>
                    <a:pt x="4353" y="10679"/>
                  </a:lnTo>
                  <a:lnTo>
                    <a:pt x="3774" y="10616"/>
                  </a:lnTo>
                  <a:lnTo>
                    <a:pt x="3233" y="10540"/>
                  </a:lnTo>
                  <a:lnTo>
                    <a:pt x="2730" y="10452"/>
                  </a:lnTo>
                  <a:lnTo>
                    <a:pt x="2265" y="10352"/>
                  </a:lnTo>
                  <a:lnTo>
                    <a:pt x="1837" y="10239"/>
                  </a:lnTo>
                  <a:lnTo>
                    <a:pt x="1460" y="10113"/>
                  </a:lnTo>
                  <a:lnTo>
                    <a:pt x="1120" y="9974"/>
                  </a:lnTo>
                  <a:lnTo>
                    <a:pt x="957" y="9899"/>
                  </a:lnTo>
                  <a:lnTo>
                    <a:pt x="818" y="9824"/>
                  </a:lnTo>
                  <a:lnTo>
                    <a:pt x="680" y="9748"/>
                  </a:lnTo>
                  <a:lnTo>
                    <a:pt x="567" y="9660"/>
                  </a:lnTo>
                  <a:lnTo>
                    <a:pt x="454" y="9585"/>
                  </a:lnTo>
                  <a:lnTo>
                    <a:pt x="353" y="9496"/>
                  </a:lnTo>
                  <a:lnTo>
                    <a:pt x="265" y="9408"/>
                  </a:lnTo>
                  <a:lnTo>
                    <a:pt x="190" y="9308"/>
                  </a:lnTo>
                  <a:lnTo>
                    <a:pt x="127" y="9207"/>
                  </a:lnTo>
                  <a:lnTo>
                    <a:pt x="76" y="9119"/>
                  </a:lnTo>
                  <a:lnTo>
                    <a:pt x="39" y="9006"/>
                  </a:lnTo>
                  <a:lnTo>
                    <a:pt x="13" y="8905"/>
                  </a:lnTo>
                  <a:lnTo>
                    <a:pt x="13" y="8905"/>
                  </a:lnTo>
                  <a:lnTo>
                    <a:pt x="1" y="8805"/>
                  </a:lnTo>
                  <a:lnTo>
                    <a:pt x="1" y="8692"/>
                  </a:lnTo>
                  <a:lnTo>
                    <a:pt x="13" y="8578"/>
                  </a:lnTo>
                  <a:lnTo>
                    <a:pt x="39" y="8465"/>
                  </a:lnTo>
                  <a:lnTo>
                    <a:pt x="76" y="8352"/>
                  </a:lnTo>
                  <a:lnTo>
                    <a:pt x="127" y="8239"/>
                  </a:lnTo>
                  <a:lnTo>
                    <a:pt x="190" y="8126"/>
                  </a:lnTo>
                  <a:lnTo>
                    <a:pt x="265" y="8000"/>
                  </a:lnTo>
                  <a:lnTo>
                    <a:pt x="353" y="7887"/>
                  </a:lnTo>
                  <a:lnTo>
                    <a:pt x="454" y="7761"/>
                  </a:lnTo>
                  <a:lnTo>
                    <a:pt x="554" y="7648"/>
                  </a:lnTo>
                  <a:lnTo>
                    <a:pt x="680" y="7522"/>
                  </a:lnTo>
                  <a:lnTo>
                    <a:pt x="957" y="7283"/>
                  </a:lnTo>
                  <a:lnTo>
                    <a:pt x="1271" y="7031"/>
                  </a:lnTo>
                  <a:lnTo>
                    <a:pt x="1636" y="6780"/>
                  </a:lnTo>
                  <a:lnTo>
                    <a:pt x="2026" y="6516"/>
                  </a:lnTo>
                  <a:lnTo>
                    <a:pt x="2466" y="6264"/>
                  </a:lnTo>
                  <a:lnTo>
                    <a:pt x="2956" y="6000"/>
                  </a:lnTo>
                  <a:lnTo>
                    <a:pt x="3472" y="5749"/>
                  </a:lnTo>
                  <a:lnTo>
                    <a:pt x="4026" y="5484"/>
                  </a:lnTo>
                  <a:lnTo>
                    <a:pt x="4617" y="5220"/>
                  </a:lnTo>
                  <a:lnTo>
                    <a:pt x="5233" y="4969"/>
                  </a:lnTo>
                  <a:lnTo>
                    <a:pt x="5887" y="4705"/>
                  </a:lnTo>
                  <a:lnTo>
                    <a:pt x="6579" y="4453"/>
                  </a:lnTo>
                  <a:lnTo>
                    <a:pt x="7296" y="4202"/>
                  </a:lnTo>
                  <a:lnTo>
                    <a:pt x="8038" y="3950"/>
                  </a:lnTo>
                  <a:lnTo>
                    <a:pt x="8817" y="3699"/>
                  </a:lnTo>
                  <a:lnTo>
                    <a:pt x="9622" y="3447"/>
                  </a:lnTo>
                  <a:lnTo>
                    <a:pt x="10452" y="3208"/>
                  </a:lnTo>
                  <a:lnTo>
                    <a:pt x="11308" y="2969"/>
                  </a:lnTo>
                  <a:lnTo>
                    <a:pt x="12175" y="2743"/>
                  </a:lnTo>
                  <a:lnTo>
                    <a:pt x="13081" y="2516"/>
                  </a:lnTo>
                  <a:lnTo>
                    <a:pt x="13999" y="2290"/>
                  </a:lnTo>
                  <a:lnTo>
                    <a:pt x="14930" y="2076"/>
                  </a:lnTo>
                  <a:lnTo>
                    <a:pt x="15898" y="1862"/>
                  </a:lnTo>
                  <a:lnTo>
                    <a:pt x="16867" y="1661"/>
                  </a:lnTo>
                  <a:lnTo>
                    <a:pt x="17860" y="1472"/>
                  </a:lnTo>
                  <a:lnTo>
                    <a:pt x="18866" y="1284"/>
                  </a:lnTo>
                  <a:lnTo>
                    <a:pt x="18866" y="1284"/>
                  </a:lnTo>
                  <a:lnTo>
                    <a:pt x="19873" y="1108"/>
                  </a:lnTo>
                  <a:lnTo>
                    <a:pt x="20879" y="944"/>
                  </a:lnTo>
                  <a:lnTo>
                    <a:pt x="21860" y="806"/>
                  </a:lnTo>
                  <a:lnTo>
                    <a:pt x="22828" y="667"/>
                  </a:lnTo>
                  <a:lnTo>
                    <a:pt x="23784" y="542"/>
                  </a:lnTo>
                  <a:lnTo>
                    <a:pt x="24727" y="428"/>
                  </a:lnTo>
                  <a:lnTo>
                    <a:pt x="25645" y="328"/>
                  </a:lnTo>
                  <a:lnTo>
                    <a:pt x="26551" y="252"/>
                  </a:lnTo>
                  <a:lnTo>
                    <a:pt x="27431" y="177"/>
                  </a:lnTo>
                  <a:lnTo>
                    <a:pt x="28287" y="114"/>
                  </a:lnTo>
                  <a:lnTo>
                    <a:pt x="29129" y="64"/>
                  </a:lnTo>
                  <a:lnTo>
                    <a:pt x="29947" y="39"/>
                  </a:lnTo>
                  <a:lnTo>
                    <a:pt x="30727" y="13"/>
                  </a:lnTo>
                  <a:lnTo>
                    <a:pt x="31494" y="1"/>
                  </a:lnTo>
                  <a:lnTo>
                    <a:pt x="32223" y="1"/>
                  </a:lnTo>
                  <a:lnTo>
                    <a:pt x="32928" y="26"/>
                  </a:lnTo>
                  <a:lnTo>
                    <a:pt x="33607" y="51"/>
                  </a:lnTo>
                  <a:lnTo>
                    <a:pt x="34248" y="89"/>
                  </a:lnTo>
                  <a:lnTo>
                    <a:pt x="34864" y="139"/>
                  </a:lnTo>
                  <a:lnTo>
                    <a:pt x="35430" y="202"/>
                  </a:lnTo>
                  <a:lnTo>
                    <a:pt x="35971" y="278"/>
                  </a:lnTo>
                  <a:lnTo>
                    <a:pt x="36474" y="366"/>
                  </a:lnTo>
                  <a:lnTo>
                    <a:pt x="36940" y="466"/>
                  </a:lnTo>
                  <a:lnTo>
                    <a:pt x="37367" y="579"/>
                  </a:lnTo>
                  <a:lnTo>
                    <a:pt x="37745" y="705"/>
                  </a:lnTo>
                  <a:lnTo>
                    <a:pt x="38097" y="844"/>
                  </a:lnTo>
                  <a:lnTo>
                    <a:pt x="38248" y="919"/>
                  </a:lnTo>
                  <a:lnTo>
                    <a:pt x="38386" y="994"/>
                  </a:lnTo>
                  <a:lnTo>
                    <a:pt x="38524" y="1070"/>
                  </a:lnTo>
                  <a:lnTo>
                    <a:pt x="38650" y="1145"/>
                  </a:lnTo>
                  <a:lnTo>
                    <a:pt x="38751" y="1233"/>
                  </a:lnTo>
                  <a:lnTo>
                    <a:pt x="38851" y="1321"/>
                  </a:lnTo>
                  <a:lnTo>
                    <a:pt x="38939" y="1409"/>
                  </a:lnTo>
                  <a:lnTo>
                    <a:pt x="39015" y="1510"/>
                  </a:lnTo>
                  <a:lnTo>
                    <a:pt x="39078" y="1598"/>
                  </a:lnTo>
                  <a:lnTo>
                    <a:pt x="39128" y="1699"/>
                  </a:lnTo>
                  <a:lnTo>
                    <a:pt x="39166" y="1799"/>
                  </a:lnTo>
                  <a:lnTo>
                    <a:pt x="39191" y="19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0"/>
            <p:cNvSpPr/>
            <p:nvPr/>
          </p:nvSpPr>
          <p:spPr>
            <a:xfrm rot="590708">
              <a:off x="6938972" y="-413701"/>
              <a:ext cx="1150448" cy="291490"/>
            </a:xfrm>
            <a:custGeom>
              <a:avLst/>
              <a:gdLst/>
              <a:ahLst/>
              <a:cxnLst/>
              <a:rect l="l" t="t" r="r" b="b"/>
              <a:pathLst>
                <a:path w="35896" h="9095" extrusionOk="0">
                  <a:moveTo>
                    <a:pt x="29582" y="1"/>
                  </a:moveTo>
                  <a:lnTo>
                    <a:pt x="28916" y="26"/>
                  </a:lnTo>
                  <a:lnTo>
                    <a:pt x="28224" y="51"/>
                  </a:lnTo>
                  <a:lnTo>
                    <a:pt x="27494" y="76"/>
                  </a:lnTo>
                  <a:lnTo>
                    <a:pt x="26752" y="127"/>
                  </a:lnTo>
                  <a:lnTo>
                    <a:pt x="25985" y="190"/>
                  </a:lnTo>
                  <a:lnTo>
                    <a:pt x="25205" y="252"/>
                  </a:lnTo>
                  <a:lnTo>
                    <a:pt x="24400" y="328"/>
                  </a:lnTo>
                  <a:lnTo>
                    <a:pt x="23570" y="416"/>
                  </a:lnTo>
                  <a:lnTo>
                    <a:pt x="22728" y="517"/>
                  </a:lnTo>
                  <a:lnTo>
                    <a:pt x="21872" y="617"/>
                  </a:lnTo>
                  <a:lnTo>
                    <a:pt x="21005" y="743"/>
                  </a:lnTo>
                  <a:lnTo>
                    <a:pt x="20112" y="869"/>
                  </a:lnTo>
                  <a:lnTo>
                    <a:pt x="19206" y="1007"/>
                  </a:lnTo>
                  <a:lnTo>
                    <a:pt x="18301" y="1158"/>
                  </a:lnTo>
                  <a:lnTo>
                    <a:pt x="17370" y="1322"/>
                  </a:lnTo>
                  <a:lnTo>
                    <a:pt x="16452" y="1485"/>
                  </a:lnTo>
                  <a:lnTo>
                    <a:pt x="15546" y="1661"/>
                  </a:lnTo>
                  <a:lnTo>
                    <a:pt x="14653" y="1850"/>
                  </a:lnTo>
                  <a:lnTo>
                    <a:pt x="13773" y="2038"/>
                  </a:lnTo>
                  <a:lnTo>
                    <a:pt x="12905" y="2227"/>
                  </a:lnTo>
                  <a:lnTo>
                    <a:pt x="12062" y="2416"/>
                  </a:lnTo>
                  <a:lnTo>
                    <a:pt x="11245" y="2617"/>
                  </a:lnTo>
                  <a:lnTo>
                    <a:pt x="10440" y="2818"/>
                  </a:lnTo>
                  <a:lnTo>
                    <a:pt x="9648" y="3032"/>
                  </a:lnTo>
                  <a:lnTo>
                    <a:pt x="8893" y="3233"/>
                  </a:lnTo>
                  <a:lnTo>
                    <a:pt x="8151" y="3447"/>
                  </a:lnTo>
                  <a:lnTo>
                    <a:pt x="7447" y="3661"/>
                  </a:lnTo>
                  <a:lnTo>
                    <a:pt x="6755" y="3875"/>
                  </a:lnTo>
                  <a:lnTo>
                    <a:pt x="6101" y="4101"/>
                  </a:lnTo>
                  <a:lnTo>
                    <a:pt x="5459" y="4315"/>
                  </a:lnTo>
                  <a:lnTo>
                    <a:pt x="4856" y="4529"/>
                  </a:lnTo>
                  <a:lnTo>
                    <a:pt x="4290" y="4755"/>
                  </a:lnTo>
                  <a:lnTo>
                    <a:pt x="3736" y="4969"/>
                  </a:lnTo>
                  <a:lnTo>
                    <a:pt x="3233" y="5183"/>
                  </a:lnTo>
                  <a:lnTo>
                    <a:pt x="2755" y="5396"/>
                  </a:lnTo>
                  <a:lnTo>
                    <a:pt x="2315" y="5610"/>
                  </a:lnTo>
                  <a:lnTo>
                    <a:pt x="1900" y="5824"/>
                  </a:lnTo>
                  <a:lnTo>
                    <a:pt x="1535" y="6038"/>
                  </a:lnTo>
                  <a:lnTo>
                    <a:pt x="1196" y="6239"/>
                  </a:lnTo>
                  <a:lnTo>
                    <a:pt x="907" y="6453"/>
                  </a:lnTo>
                  <a:lnTo>
                    <a:pt x="642" y="6654"/>
                  </a:lnTo>
                  <a:lnTo>
                    <a:pt x="429" y="6843"/>
                  </a:lnTo>
                  <a:lnTo>
                    <a:pt x="265" y="7031"/>
                  </a:lnTo>
                  <a:lnTo>
                    <a:pt x="190" y="7132"/>
                  </a:lnTo>
                  <a:lnTo>
                    <a:pt x="127" y="7220"/>
                  </a:lnTo>
                  <a:lnTo>
                    <a:pt x="89" y="7321"/>
                  </a:lnTo>
                  <a:lnTo>
                    <a:pt x="51" y="7409"/>
                  </a:lnTo>
                  <a:lnTo>
                    <a:pt x="26" y="7497"/>
                  </a:lnTo>
                  <a:lnTo>
                    <a:pt x="1" y="7585"/>
                  </a:lnTo>
                  <a:lnTo>
                    <a:pt x="1" y="7673"/>
                  </a:lnTo>
                  <a:lnTo>
                    <a:pt x="14" y="7748"/>
                  </a:lnTo>
                  <a:lnTo>
                    <a:pt x="39" y="7836"/>
                  </a:lnTo>
                  <a:lnTo>
                    <a:pt x="64" y="7912"/>
                  </a:lnTo>
                  <a:lnTo>
                    <a:pt x="114" y="7987"/>
                  </a:lnTo>
                  <a:lnTo>
                    <a:pt x="164" y="8063"/>
                  </a:lnTo>
                  <a:lnTo>
                    <a:pt x="227" y="8138"/>
                  </a:lnTo>
                  <a:lnTo>
                    <a:pt x="303" y="8214"/>
                  </a:lnTo>
                  <a:lnTo>
                    <a:pt x="391" y="8277"/>
                  </a:lnTo>
                  <a:lnTo>
                    <a:pt x="491" y="8339"/>
                  </a:lnTo>
                  <a:lnTo>
                    <a:pt x="718" y="8465"/>
                  </a:lnTo>
                  <a:lnTo>
                    <a:pt x="995" y="8566"/>
                  </a:lnTo>
                  <a:lnTo>
                    <a:pt x="1296" y="8666"/>
                  </a:lnTo>
                  <a:lnTo>
                    <a:pt x="1649" y="8755"/>
                  </a:lnTo>
                  <a:lnTo>
                    <a:pt x="2026" y="8843"/>
                  </a:lnTo>
                  <a:lnTo>
                    <a:pt x="2454" y="8905"/>
                  </a:lnTo>
                  <a:lnTo>
                    <a:pt x="2906" y="8968"/>
                  </a:lnTo>
                  <a:lnTo>
                    <a:pt x="3397" y="9006"/>
                  </a:lnTo>
                  <a:lnTo>
                    <a:pt x="3925" y="9044"/>
                  </a:lnTo>
                  <a:lnTo>
                    <a:pt x="4478" y="9082"/>
                  </a:lnTo>
                  <a:lnTo>
                    <a:pt x="5057" y="9094"/>
                  </a:lnTo>
                  <a:lnTo>
                    <a:pt x="6315" y="9094"/>
                  </a:lnTo>
                  <a:lnTo>
                    <a:pt x="6981" y="9082"/>
                  </a:lnTo>
                  <a:lnTo>
                    <a:pt x="7686" y="9056"/>
                  </a:lnTo>
                  <a:lnTo>
                    <a:pt x="8402" y="9019"/>
                  </a:lnTo>
                  <a:lnTo>
                    <a:pt x="9144" y="8968"/>
                  </a:lnTo>
                  <a:lnTo>
                    <a:pt x="9912" y="8918"/>
                  </a:lnTo>
                  <a:lnTo>
                    <a:pt x="10691" y="8843"/>
                  </a:lnTo>
                  <a:lnTo>
                    <a:pt x="11496" y="8767"/>
                  </a:lnTo>
                  <a:lnTo>
                    <a:pt x="12326" y="8679"/>
                  </a:lnTo>
                  <a:lnTo>
                    <a:pt x="13169" y="8591"/>
                  </a:lnTo>
                  <a:lnTo>
                    <a:pt x="14024" y="8478"/>
                  </a:lnTo>
                  <a:lnTo>
                    <a:pt x="14905" y="8365"/>
                  </a:lnTo>
                  <a:lnTo>
                    <a:pt x="15785" y="8226"/>
                  </a:lnTo>
                  <a:lnTo>
                    <a:pt x="16691" y="8088"/>
                  </a:lnTo>
                  <a:lnTo>
                    <a:pt x="17596" y="7937"/>
                  </a:lnTo>
                  <a:lnTo>
                    <a:pt x="18527" y="7774"/>
                  </a:lnTo>
                  <a:lnTo>
                    <a:pt x="19445" y="7610"/>
                  </a:lnTo>
                  <a:lnTo>
                    <a:pt x="20351" y="7434"/>
                  </a:lnTo>
                  <a:lnTo>
                    <a:pt x="21256" y="7258"/>
                  </a:lnTo>
                  <a:lnTo>
                    <a:pt x="22124" y="7069"/>
                  </a:lnTo>
                  <a:lnTo>
                    <a:pt x="22992" y="6881"/>
                  </a:lnTo>
                  <a:lnTo>
                    <a:pt x="23834" y="6679"/>
                  </a:lnTo>
                  <a:lnTo>
                    <a:pt x="24652" y="6478"/>
                  </a:lnTo>
                  <a:lnTo>
                    <a:pt x="25457" y="6277"/>
                  </a:lnTo>
                  <a:lnTo>
                    <a:pt x="26249" y="6076"/>
                  </a:lnTo>
                  <a:lnTo>
                    <a:pt x="27004" y="5862"/>
                  </a:lnTo>
                  <a:lnTo>
                    <a:pt x="27746" y="5648"/>
                  </a:lnTo>
                  <a:lnTo>
                    <a:pt x="28450" y="5434"/>
                  </a:lnTo>
                  <a:lnTo>
                    <a:pt x="29142" y="5220"/>
                  </a:lnTo>
                  <a:lnTo>
                    <a:pt x="29809" y="5007"/>
                  </a:lnTo>
                  <a:lnTo>
                    <a:pt x="30437" y="4780"/>
                  </a:lnTo>
                  <a:lnTo>
                    <a:pt x="31041" y="4566"/>
                  </a:lnTo>
                  <a:lnTo>
                    <a:pt x="31607" y="4353"/>
                  </a:lnTo>
                  <a:lnTo>
                    <a:pt x="32160" y="4126"/>
                  </a:lnTo>
                  <a:lnTo>
                    <a:pt x="32664" y="3912"/>
                  </a:lnTo>
                  <a:lnTo>
                    <a:pt x="33141" y="3699"/>
                  </a:lnTo>
                  <a:lnTo>
                    <a:pt x="33582" y="3485"/>
                  </a:lnTo>
                  <a:lnTo>
                    <a:pt x="33997" y="3271"/>
                  </a:lnTo>
                  <a:lnTo>
                    <a:pt x="34361" y="3057"/>
                  </a:lnTo>
                  <a:lnTo>
                    <a:pt x="34701" y="2856"/>
                  </a:lnTo>
                  <a:lnTo>
                    <a:pt x="34990" y="2655"/>
                  </a:lnTo>
                  <a:lnTo>
                    <a:pt x="35254" y="2453"/>
                  </a:lnTo>
                  <a:lnTo>
                    <a:pt x="35468" y="2252"/>
                  </a:lnTo>
                  <a:lnTo>
                    <a:pt x="35632" y="2064"/>
                  </a:lnTo>
                  <a:lnTo>
                    <a:pt x="35707" y="1963"/>
                  </a:lnTo>
                  <a:lnTo>
                    <a:pt x="35770" y="1875"/>
                  </a:lnTo>
                  <a:lnTo>
                    <a:pt x="35808" y="1787"/>
                  </a:lnTo>
                  <a:lnTo>
                    <a:pt x="35846" y="1699"/>
                  </a:lnTo>
                  <a:lnTo>
                    <a:pt x="35871" y="1598"/>
                  </a:lnTo>
                  <a:lnTo>
                    <a:pt x="35896" y="1523"/>
                  </a:lnTo>
                  <a:lnTo>
                    <a:pt x="35896" y="1435"/>
                  </a:lnTo>
                  <a:lnTo>
                    <a:pt x="35883" y="1347"/>
                  </a:lnTo>
                  <a:lnTo>
                    <a:pt x="35858" y="1259"/>
                  </a:lnTo>
                  <a:lnTo>
                    <a:pt x="35833" y="1183"/>
                  </a:lnTo>
                  <a:lnTo>
                    <a:pt x="35783" y="1108"/>
                  </a:lnTo>
                  <a:lnTo>
                    <a:pt x="35732" y="1032"/>
                  </a:lnTo>
                  <a:lnTo>
                    <a:pt x="35669" y="957"/>
                  </a:lnTo>
                  <a:lnTo>
                    <a:pt x="35594" y="894"/>
                  </a:lnTo>
                  <a:lnTo>
                    <a:pt x="35506" y="831"/>
                  </a:lnTo>
                  <a:lnTo>
                    <a:pt x="35405" y="756"/>
                  </a:lnTo>
                  <a:lnTo>
                    <a:pt x="35179" y="642"/>
                  </a:lnTo>
                  <a:lnTo>
                    <a:pt x="34902" y="529"/>
                  </a:lnTo>
                  <a:lnTo>
                    <a:pt x="34600" y="429"/>
                  </a:lnTo>
                  <a:lnTo>
                    <a:pt x="34248" y="341"/>
                  </a:lnTo>
                  <a:lnTo>
                    <a:pt x="33871" y="265"/>
                  </a:lnTo>
                  <a:lnTo>
                    <a:pt x="33443" y="190"/>
                  </a:lnTo>
                  <a:lnTo>
                    <a:pt x="32991" y="139"/>
                  </a:lnTo>
                  <a:lnTo>
                    <a:pt x="32500" y="89"/>
                  </a:lnTo>
                  <a:lnTo>
                    <a:pt x="31972" y="51"/>
                  </a:lnTo>
                  <a:lnTo>
                    <a:pt x="31418" y="26"/>
                  </a:lnTo>
                  <a:lnTo>
                    <a:pt x="30840" y="14"/>
                  </a:lnTo>
                  <a:lnTo>
                    <a:pt x="302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0"/>
            <p:cNvSpPr/>
            <p:nvPr/>
          </p:nvSpPr>
          <p:spPr>
            <a:xfrm rot="590708">
              <a:off x="6938972" y="-413701"/>
              <a:ext cx="1150448" cy="291490"/>
            </a:xfrm>
            <a:custGeom>
              <a:avLst/>
              <a:gdLst/>
              <a:ahLst/>
              <a:cxnLst/>
              <a:rect l="l" t="t" r="r" b="b"/>
              <a:pathLst>
                <a:path w="35896" h="9095" fill="none" extrusionOk="0">
                  <a:moveTo>
                    <a:pt x="35883" y="1347"/>
                  </a:moveTo>
                  <a:lnTo>
                    <a:pt x="35883" y="1347"/>
                  </a:lnTo>
                  <a:lnTo>
                    <a:pt x="35896" y="1435"/>
                  </a:lnTo>
                  <a:lnTo>
                    <a:pt x="35896" y="1523"/>
                  </a:lnTo>
                  <a:lnTo>
                    <a:pt x="35871" y="1598"/>
                  </a:lnTo>
                  <a:lnTo>
                    <a:pt x="35846" y="1699"/>
                  </a:lnTo>
                  <a:lnTo>
                    <a:pt x="35808" y="1787"/>
                  </a:lnTo>
                  <a:lnTo>
                    <a:pt x="35770" y="1875"/>
                  </a:lnTo>
                  <a:lnTo>
                    <a:pt x="35707" y="1963"/>
                  </a:lnTo>
                  <a:lnTo>
                    <a:pt x="35632" y="2064"/>
                  </a:lnTo>
                  <a:lnTo>
                    <a:pt x="35468" y="2252"/>
                  </a:lnTo>
                  <a:lnTo>
                    <a:pt x="35254" y="2453"/>
                  </a:lnTo>
                  <a:lnTo>
                    <a:pt x="34990" y="2655"/>
                  </a:lnTo>
                  <a:lnTo>
                    <a:pt x="34701" y="2856"/>
                  </a:lnTo>
                  <a:lnTo>
                    <a:pt x="34361" y="3057"/>
                  </a:lnTo>
                  <a:lnTo>
                    <a:pt x="33997" y="3271"/>
                  </a:lnTo>
                  <a:lnTo>
                    <a:pt x="33582" y="3485"/>
                  </a:lnTo>
                  <a:lnTo>
                    <a:pt x="33141" y="3699"/>
                  </a:lnTo>
                  <a:lnTo>
                    <a:pt x="32664" y="3912"/>
                  </a:lnTo>
                  <a:lnTo>
                    <a:pt x="32160" y="4126"/>
                  </a:lnTo>
                  <a:lnTo>
                    <a:pt x="31607" y="4353"/>
                  </a:lnTo>
                  <a:lnTo>
                    <a:pt x="31041" y="4566"/>
                  </a:lnTo>
                  <a:lnTo>
                    <a:pt x="30437" y="4780"/>
                  </a:lnTo>
                  <a:lnTo>
                    <a:pt x="29809" y="5007"/>
                  </a:lnTo>
                  <a:lnTo>
                    <a:pt x="29142" y="5220"/>
                  </a:lnTo>
                  <a:lnTo>
                    <a:pt x="28450" y="5434"/>
                  </a:lnTo>
                  <a:lnTo>
                    <a:pt x="27746" y="5648"/>
                  </a:lnTo>
                  <a:lnTo>
                    <a:pt x="27004" y="5862"/>
                  </a:lnTo>
                  <a:lnTo>
                    <a:pt x="26249" y="6076"/>
                  </a:lnTo>
                  <a:lnTo>
                    <a:pt x="25457" y="6277"/>
                  </a:lnTo>
                  <a:lnTo>
                    <a:pt x="24652" y="6478"/>
                  </a:lnTo>
                  <a:lnTo>
                    <a:pt x="23834" y="6679"/>
                  </a:lnTo>
                  <a:lnTo>
                    <a:pt x="22992" y="6881"/>
                  </a:lnTo>
                  <a:lnTo>
                    <a:pt x="22124" y="7069"/>
                  </a:lnTo>
                  <a:lnTo>
                    <a:pt x="21256" y="7258"/>
                  </a:lnTo>
                  <a:lnTo>
                    <a:pt x="20351" y="7434"/>
                  </a:lnTo>
                  <a:lnTo>
                    <a:pt x="19445" y="7610"/>
                  </a:lnTo>
                  <a:lnTo>
                    <a:pt x="18527" y="7774"/>
                  </a:lnTo>
                  <a:lnTo>
                    <a:pt x="18527" y="7774"/>
                  </a:lnTo>
                  <a:lnTo>
                    <a:pt x="17596" y="7937"/>
                  </a:lnTo>
                  <a:lnTo>
                    <a:pt x="16691" y="8088"/>
                  </a:lnTo>
                  <a:lnTo>
                    <a:pt x="15785" y="8226"/>
                  </a:lnTo>
                  <a:lnTo>
                    <a:pt x="14905" y="8365"/>
                  </a:lnTo>
                  <a:lnTo>
                    <a:pt x="14024" y="8478"/>
                  </a:lnTo>
                  <a:lnTo>
                    <a:pt x="13169" y="8591"/>
                  </a:lnTo>
                  <a:lnTo>
                    <a:pt x="12326" y="8679"/>
                  </a:lnTo>
                  <a:lnTo>
                    <a:pt x="11496" y="8767"/>
                  </a:lnTo>
                  <a:lnTo>
                    <a:pt x="10691" y="8843"/>
                  </a:lnTo>
                  <a:lnTo>
                    <a:pt x="9912" y="8918"/>
                  </a:lnTo>
                  <a:lnTo>
                    <a:pt x="9144" y="8968"/>
                  </a:lnTo>
                  <a:lnTo>
                    <a:pt x="8402" y="9019"/>
                  </a:lnTo>
                  <a:lnTo>
                    <a:pt x="7686" y="9056"/>
                  </a:lnTo>
                  <a:lnTo>
                    <a:pt x="6981" y="9082"/>
                  </a:lnTo>
                  <a:lnTo>
                    <a:pt x="6315" y="9094"/>
                  </a:lnTo>
                  <a:lnTo>
                    <a:pt x="5673" y="9094"/>
                  </a:lnTo>
                  <a:lnTo>
                    <a:pt x="5057" y="9094"/>
                  </a:lnTo>
                  <a:lnTo>
                    <a:pt x="4478" y="9082"/>
                  </a:lnTo>
                  <a:lnTo>
                    <a:pt x="3925" y="9044"/>
                  </a:lnTo>
                  <a:lnTo>
                    <a:pt x="3397" y="9006"/>
                  </a:lnTo>
                  <a:lnTo>
                    <a:pt x="2906" y="8968"/>
                  </a:lnTo>
                  <a:lnTo>
                    <a:pt x="2454" y="8905"/>
                  </a:lnTo>
                  <a:lnTo>
                    <a:pt x="2026" y="8843"/>
                  </a:lnTo>
                  <a:lnTo>
                    <a:pt x="1649" y="8755"/>
                  </a:lnTo>
                  <a:lnTo>
                    <a:pt x="1296" y="8666"/>
                  </a:lnTo>
                  <a:lnTo>
                    <a:pt x="995" y="8566"/>
                  </a:lnTo>
                  <a:lnTo>
                    <a:pt x="718" y="8465"/>
                  </a:lnTo>
                  <a:lnTo>
                    <a:pt x="491" y="8339"/>
                  </a:lnTo>
                  <a:lnTo>
                    <a:pt x="391" y="8277"/>
                  </a:lnTo>
                  <a:lnTo>
                    <a:pt x="303" y="8214"/>
                  </a:lnTo>
                  <a:lnTo>
                    <a:pt x="227" y="8138"/>
                  </a:lnTo>
                  <a:lnTo>
                    <a:pt x="164" y="8063"/>
                  </a:lnTo>
                  <a:lnTo>
                    <a:pt x="114" y="7987"/>
                  </a:lnTo>
                  <a:lnTo>
                    <a:pt x="64" y="7912"/>
                  </a:lnTo>
                  <a:lnTo>
                    <a:pt x="39" y="7836"/>
                  </a:lnTo>
                  <a:lnTo>
                    <a:pt x="14" y="7748"/>
                  </a:lnTo>
                  <a:lnTo>
                    <a:pt x="14" y="7748"/>
                  </a:lnTo>
                  <a:lnTo>
                    <a:pt x="1" y="7673"/>
                  </a:lnTo>
                  <a:lnTo>
                    <a:pt x="1" y="7585"/>
                  </a:lnTo>
                  <a:lnTo>
                    <a:pt x="26" y="7497"/>
                  </a:lnTo>
                  <a:lnTo>
                    <a:pt x="51" y="7409"/>
                  </a:lnTo>
                  <a:lnTo>
                    <a:pt x="89" y="7321"/>
                  </a:lnTo>
                  <a:lnTo>
                    <a:pt x="127" y="7220"/>
                  </a:lnTo>
                  <a:lnTo>
                    <a:pt x="190" y="7132"/>
                  </a:lnTo>
                  <a:lnTo>
                    <a:pt x="265" y="7031"/>
                  </a:lnTo>
                  <a:lnTo>
                    <a:pt x="429" y="6843"/>
                  </a:lnTo>
                  <a:lnTo>
                    <a:pt x="642" y="6654"/>
                  </a:lnTo>
                  <a:lnTo>
                    <a:pt x="907" y="6453"/>
                  </a:lnTo>
                  <a:lnTo>
                    <a:pt x="1196" y="6239"/>
                  </a:lnTo>
                  <a:lnTo>
                    <a:pt x="1535" y="6038"/>
                  </a:lnTo>
                  <a:lnTo>
                    <a:pt x="1900" y="5824"/>
                  </a:lnTo>
                  <a:lnTo>
                    <a:pt x="2315" y="5610"/>
                  </a:lnTo>
                  <a:lnTo>
                    <a:pt x="2755" y="5396"/>
                  </a:lnTo>
                  <a:lnTo>
                    <a:pt x="3233" y="5183"/>
                  </a:lnTo>
                  <a:lnTo>
                    <a:pt x="3736" y="4969"/>
                  </a:lnTo>
                  <a:lnTo>
                    <a:pt x="4290" y="4755"/>
                  </a:lnTo>
                  <a:lnTo>
                    <a:pt x="4856" y="4529"/>
                  </a:lnTo>
                  <a:lnTo>
                    <a:pt x="5459" y="4315"/>
                  </a:lnTo>
                  <a:lnTo>
                    <a:pt x="6101" y="4101"/>
                  </a:lnTo>
                  <a:lnTo>
                    <a:pt x="6755" y="3875"/>
                  </a:lnTo>
                  <a:lnTo>
                    <a:pt x="7447" y="3661"/>
                  </a:lnTo>
                  <a:lnTo>
                    <a:pt x="8151" y="3447"/>
                  </a:lnTo>
                  <a:lnTo>
                    <a:pt x="8893" y="3233"/>
                  </a:lnTo>
                  <a:lnTo>
                    <a:pt x="9648" y="3032"/>
                  </a:lnTo>
                  <a:lnTo>
                    <a:pt x="10440" y="2818"/>
                  </a:lnTo>
                  <a:lnTo>
                    <a:pt x="11245" y="2617"/>
                  </a:lnTo>
                  <a:lnTo>
                    <a:pt x="12062" y="2416"/>
                  </a:lnTo>
                  <a:lnTo>
                    <a:pt x="12905" y="2227"/>
                  </a:lnTo>
                  <a:lnTo>
                    <a:pt x="13773" y="2038"/>
                  </a:lnTo>
                  <a:lnTo>
                    <a:pt x="14653" y="1850"/>
                  </a:lnTo>
                  <a:lnTo>
                    <a:pt x="15546" y="1661"/>
                  </a:lnTo>
                  <a:lnTo>
                    <a:pt x="16452" y="1485"/>
                  </a:lnTo>
                  <a:lnTo>
                    <a:pt x="17370" y="1322"/>
                  </a:lnTo>
                  <a:lnTo>
                    <a:pt x="17370" y="1322"/>
                  </a:lnTo>
                  <a:lnTo>
                    <a:pt x="18301" y="1158"/>
                  </a:lnTo>
                  <a:lnTo>
                    <a:pt x="19206" y="1007"/>
                  </a:lnTo>
                  <a:lnTo>
                    <a:pt x="20112" y="869"/>
                  </a:lnTo>
                  <a:lnTo>
                    <a:pt x="21005" y="743"/>
                  </a:lnTo>
                  <a:lnTo>
                    <a:pt x="21872" y="617"/>
                  </a:lnTo>
                  <a:lnTo>
                    <a:pt x="22728" y="517"/>
                  </a:lnTo>
                  <a:lnTo>
                    <a:pt x="23570" y="416"/>
                  </a:lnTo>
                  <a:lnTo>
                    <a:pt x="24400" y="328"/>
                  </a:lnTo>
                  <a:lnTo>
                    <a:pt x="25205" y="252"/>
                  </a:lnTo>
                  <a:lnTo>
                    <a:pt x="25985" y="190"/>
                  </a:lnTo>
                  <a:lnTo>
                    <a:pt x="26752" y="127"/>
                  </a:lnTo>
                  <a:lnTo>
                    <a:pt x="27494" y="76"/>
                  </a:lnTo>
                  <a:lnTo>
                    <a:pt x="28224" y="51"/>
                  </a:lnTo>
                  <a:lnTo>
                    <a:pt x="28916" y="26"/>
                  </a:lnTo>
                  <a:lnTo>
                    <a:pt x="29582" y="1"/>
                  </a:lnTo>
                  <a:lnTo>
                    <a:pt x="30224" y="1"/>
                  </a:lnTo>
                  <a:lnTo>
                    <a:pt x="30840" y="14"/>
                  </a:lnTo>
                  <a:lnTo>
                    <a:pt x="31418" y="26"/>
                  </a:lnTo>
                  <a:lnTo>
                    <a:pt x="31972" y="51"/>
                  </a:lnTo>
                  <a:lnTo>
                    <a:pt x="32500" y="89"/>
                  </a:lnTo>
                  <a:lnTo>
                    <a:pt x="32991" y="139"/>
                  </a:lnTo>
                  <a:lnTo>
                    <a:pt x="33443" y="190"/>
                  </a:lnTo>
                  <a:lnTo>
                    <a:pt x="33871" y="265"/>
                  </a:lnTo>
                  <a:lnTo>
                    <a:pt x="34248" y="341"/>
                  </a:lnTo>
                  <a:lnTo>
                    <a:pt x="34600" y="429"/>
                  </a:lnTo>
                  <a:lnTo>
                    <a:pt x="34902" y="529"/>
                  </a:lnTo>
                  <a:lnTo>
                    <a:pt x="35179" y="642"/>
                  </a:lnTo>
                  <a:lnTo>
                    <a:pt x="35405" y="756"/>
                  </a:lnTo>
                  <a:lnTo>
                    <a:pt x="35506" y="831"/>
                  </a:lnTo>
                  <a:lnTo>
                    <a:pt x="35594" y="894"/>
                  </a:lnTo>
                  <a:lnTo>
                    <a:pt x="35669" y="957"/>
                  </a:lnTo>
                  <a:lnTo>
                    <a:pt x="35732" y="1032"/>
                  </a:lnTo>
                  <a:lnTo>
                    <a:pt x="35783" y="1108"/>
                  </a:lnTo>
                  <a:lnTo>
                    <a:pt x="35833" y="1183"/>
                  </a:lnTo>
                  <a:lnTo>
                    <a:pt x="35858" y="1259"/>
                  </a:lnTo>
                  <a:lnTo>
                    <a:pt x="35883" y="13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0"/>
            <p:cNvSpPr/>
            <p:nvPr/>
          </p:nvSpPr>
          <p:spPr>
            <a:xfrm rot="590708">
              <a:off x="6723808" y="-244482"/>
              <a:ext cx="164478" cy="127397"/>
            </a:xfrm>
            <a:custGeom>
              <a:avLst/>
              <a:gdLst/>
              <a:ahLst/>
              <a:cxnLst/>
              <a:rect l="l" t="t" r="r" b="b"/>
              <a:pathLst>
                <a:path w="5132" h="3975" extrusionOk="0">
                  <a:moveTo>
                    <a:pt x="3107" y="1"/>
                  </a:moveTo>
                  <a:lnTo>
                    <a:pt x="2830" y="13"/>
                  </a:lnTo>
                  <a:lnTo>
                    <a:pt x="2604" y="38"/>
                  </a:lnTo>
                  <a:lnTo>
                    <a:pt x="2365" y="76"/>
                  </a:lnTo>
                  <a:lnTo>
                    <a:pt x="2138" y="126"/>
                  </a:lnTo>
                  <a:lnTo>
                    <a:pt x="1912" y="189"/>
                  </a:lnTo>
                  <a:lnTo>
                    <a:pt x="1686" y="252"/>
                  </a:lnTo>
                  <a:lnTo>
                    <a:pt x="1472" y="340"/>
                  </a:lnTo>
                  <a:lnTo>
                    <a:pt x="1258" y="428"/>
                  </a:lnTo>
                  <a:lnTo>
                    <a:pt x="1044" y="529"/>
                  </a:lnTo>
                  <a:lnTo>
                    <a:pt x="855" y="630"/>
                  </a:lnTo>
                  <a:lnTo>
                    <a:pt x="679" y="755"/>
                  </a:lnTo>
                  <a:lnTo>
                    <a:pt x="503" y="881"/>
                  </a:lnTo>
                  <a:lnTo>
                    <a:pt x="428" y="957"/>
                  </a:lnTo>
                  <a:lnTo>
                    <a:pt x="352" y="1045"/>
                  </a:lnTo>
                  <a:lnTo>
                    <a:pt x="264" y="1145"/>
                  </a:lnTo>
                  <a:lnTo>
                    <a:pt x="201" y="1258"/>
                  </a:lnTo>
                  <a:lnTo>
                    <a:pt x="139" y="1384"/>
                  </a:lnTo>
                  <a:lnTo>
                    <a:pt x="88" y="1510"/>
                  </a:lnTo>
                  <a:lnTo>
                    <a:pt x="51" y="1636"/>
                  </a:lnTo>
                  <a:lnTo>
                    <a:pt x="25" y="1761"/>
                  </a:lnTo>
                  <a:lnTo>
                    <a:pt x="13" y="1900"/>
                  </a:lnTo>
                  <a:lnTo>
                    <a:pt x="0" y="2026"/>
                  </a:lnTo>
                  <a:lnTo>
                    <a:pt x="13" y="2227"/>
                  </a:lnTo>
                  <a:lnTo>
                    <a:pt x="51" y="2415"/>
                  </a:lnTo>
                  <a:lnTo>
                    <a:pt x="101" y="2604"/>
                  </a:lnTo>
                  <a:lnTo>
                    <a:pt x="164" y="2780"/>
                  </a:lnTo>
                  <a:lnTo>
                    <a:pt x="252" y="2956"/>
                  </a:lnTo>
                  <a:lnTo>
                    <a:pt x="352" y="3120"/>
                  </a:lnTo>
                  <a:lnTo>
                    <a:pt x="478" y="3271"/>
                  </a:lnTo>
                  <a:lnTo>
                    <a:pt x="616" y="3409"/>
                  </a:lnTo>
                  <a:lnTo>
                    <a:pt x="780" y="3547"/>
                  </a:lnTo>
                  <a:lnTo>
                    <a:pt x="956" y="3661"/>
                  </a:lnTo>
                  <a:lnTo>
                    <a:pt x="1145" y="3761"/>
                  </a:lnTo>
                  <a:lnTo>
                    <a:pt x="1346" y="3837"/>
                  </a:lnTo>
                  <a:lnTo>
                    <a:pt x="1547" y="3900"/>
                  </a:lnTo>
                  <a:lnTo>
                    <a:pt x="1761" y="3937"/>
                  </a:lnTo>
                  <a:lnTo>
                    <a:pt x="1975" y="3962"/>
                  </a:lnTo>
                  <a:lnTo>
                    <a:pt x="2189" y="3975"/>
                  </a:lnTo>
                  <a:lnTo>
                    <a:pt x="2402" y="3962"/>
                  </a:lnTo>
                  <a:lnTo>
                    <a:pt x="2629" y="3937"/>
                  </a:lnTo>
                  <a:lnTo>
                    <a:pt x="2843" y="3887"/>
                  </a:lnTo>
                  <a:lnTo>
                    <a:pt x="3056" y="3837"/>
                  </a:lnTo>
                  <a:lnTo>
                    <a:pt x="3220" y="3786"/>
                  </a:lnTo>
                  <a:lnTo>
                    <a:pt x="3358" y="3723"/>
                  </a:lnTo>
                  <a:lnTo>
                    <a:pt x="3648" y="3585"/>
                  </a:lnTo>
                  <a:lnTo>
                    <a:pt x="3924" y="3434"/>
                  </a:lnTo>
                  <a:lnTo>
                    <a:pt x="4188" y="3246"/>
                  </a:lnTo>
                  <a:lnTo>
                    <a:pt x="4440" y="3057"/>
                  </a:lnTo>
                  <a:lnTo>
                    <a:pt x="4691" y="2843"/>
                  </a:lnTo>
                  <a:lnTo>
                    <a:pt x="4918" y="2629"/>
                  </a:lnTo>
                  <a:lnTo>
                    <a:pt x="5132" y="2403"/>
                  </a:lnTo>
                  <a:lnTo>
                    <a:pt x="5006" y="2277"/>
                  </a:lnTo>
                  <a:lnTo>
                    <a:pt x="4779" y="2491"/>
                  </a:lnTo>
                  <a:lnTo>
                    <a:pt x="4566" y="2705"/>
                  </a:lnTo>
                  <a:lnTo>
                    <a:pt x="4327" y="2919"/>
                  </a:lnTo>
                  <a:lnTo>
                    <a:pt x="4088" y="3107"/>
                  </a:lnTo>
                  <a:lnTo>
                    <a:pt x="3824" y="3271"/>
                  </a:lnTo>
                  <a:lnTo>
                    <a:pt x="3572" y="3422"/>
                  </a:lnTo>
                  <a:lnTo>
                    <a:pt x="3295" y="3560"/>
                  </a:lnTo>
                  <a:lnTo>
                    <a:pt x="3006" y="3661"/>
                  </a:lnTo>
                  <a:lnTo>
                    <a:pt x="2805" y="3711"/>
                  </a:lnTo>
                  <a:lnTo>
                    <a:pt x="2604" y="3749"/>
                  </a:lnTo>
                  <a:lnTo>
                    <a:pt x="2390" y="3774"/>
                  </a:lnTo>
                  <a:lnTo>
                    <a:pt x="2189" y="3786"/>
                  </a:lnTo>
                  <a:lnTo>
                    <a:pt x="1987" y="3774"/>
                  </a:lnTo>
                  <a:lnTo>
                    <a:pt x="1786" y="3761"/>
                  </a:lnTo>
                  <a:lnTo>
                    <a:pt x="1597" y="3711"/>
                  </a:lnTo>
                  <a:lnTo>
                    <a:pt x="1409" y="3661"/>
                  </a:lnTo>
                  <a:lnTo>
                    <a:pt x="1220" y="3585"/>
                  </a:lnTo>
                  <a:lnTo>
                    <a:pt x="1057" y="3497"/>
                  </a:lnTo>
                  <a:lnTo>
                    <a:pt x="893" y="3396"/>
                  </a:lnTo>
                  <a:lnTo>
                    <a:pt x="742" y="3283"/>
                  </a:lnTo>
                  <a:lnTo>
                    <a:pt x="616" y="3157"/>
                  </a:lnTo>
                  <a:lnTo>
                    <a:pt x="503" y="3019"/>
                  </a:lnTo>
                  <a:lnTo>
                    <a:pt x="415" y="2868"/>
                  </a:lnTo>
                  <a:lnTo>
                    <a:pt x="340" y="2717"/>
                  </a:lnTo>
                  <a:lnTo>
                    <a:pt x="277" y="2541"/>
                  </a:lnTo>
                  <a:lnTo>
                    <a:pt x="227" y="2378"/>
                  </a:lnTo>
                  <a:lnTo>
                    <a:pt x="201" y="2202"/>
                  </a:lnTo>
                  <a:lnTo>
                    <a:pt x="189" y="2026"/>
                  </a:lnTo>
                  <a:lnTo>
                    <a:pt x="189" y="1912"/>
                  </a:lnTo>
                  <a:lnTo>
                    <a:pt x="214" y="1799"/>
                  </a:lnTo>
                  <a:lnTo>
                    <a:pt x="227" y="1673"/>
                  </a:lnTo>
                  <a:lnTo>
                    <a:pt x="264" y="1560"/>
                  </a:lnTo>
                  <a:lnTo>
                    <a:pt x="302" y="1460"/>
                  </a:lnTo>
                  <a:lnTo>
                    <a:pt x="365" y="1346"/>
                  </a:lnTo>
                  <a:lnTo>
                    <a:pt x="415" y="1258"/>
                  </a:lnTo>
                  <a:lnTo>
                    <a:pt x="491" y="1158"/>
                  </a:lnTo>
                  <a:lnTo>
                    <a:pt x="629" y="1019"/>
                  </a:lnTo>
                  <a:lnTo>
                    <a:pt x="780" y="906"/>
                  </a:lnTo>
                  <a:lnTo>
                    <a:pt x="943" y="793"/>
                  </a:lnTo>
                  <a:lnTo>
                    <a:pt x="1120" y="692"/>
                  </a:lnTo>
                  <a:lnTo>
                    <a:pt x="1333" y="592"/>
                  </a:lnTo>
                  <a:lnTo>
                    <a:pt x="1535" y="504"/>
                  </a:lnTo>
                  <a:lnTo>
                    <a:pt x="1748" y="428"/>
                  </a:lnTo>
                  <a:lnTo>
                    <a:pt x="1962" y="365"/>
                  </a:lnTo>
                  <a:lnTo>
                    <a:pt x="2176" y="303"/>
                  </a:lnTo>
                  <a:lnTo>
                    <a:pt x="2402" y="265"/>
                  </a:lnTo>
                  <a:lnTo>
                    <a:pt x="2629" y="227"/>
                  </a:lnTo>
                  <a:lnTo>
                    <a:pt x="2843" y="202"/>
                  </a:lnTo>
                  <a:lnTo>
                    <a:pt x="3107" y="189"/>
                  </a:lnTo>
                  <a:lnTo>
                    <a:pt x="3333" y="189"/>
                  </a:lnTo>
                  <a:lnTo>
                    <a:pt x="3560" y="227"/>
                  </a:lnTo>
                  <a:lnTo>
                    <a:pt x="3786" y="265"/>
                  </a:lnTo>
                  <a:lnTo>
                    <a:pt x="3987" y="340"/>
                  </a:lnTo>
                  <a:lnTo>
                    <a:pt x="4176" y="428"/>
                  </a:lnTo>
                  <a:lnTo>
                    <a:pt x="4264" y="491"/>
                  </a:lnTo>
                  <a:lnTo>
                    <a:pt x="4352" y="541"/>
                  </a:lnTo>
                  <a:lnTo>
                    <a:pt x="4427" y="617"/>
                  </a:lnTo>
                  <a:lnTo>
                    <a:pt x="4490" y="692"/>
                  </a:lnTo>
                  <a:lnTo>
                    <a:pt x="4553" y="768"/>
                  </a:lnTo>
                  <a:lnTo>
                    <a:pt x="4616" y="856"/>
                  </a:lnTo>
                  <a:lnTo>
                    <a:pt x="4767" y="755"/>
                  </a:lnTo>
                  <a:lnTo>
                    <a:pt x="4704" y="655"/>
                  </a:lnTo>
                  <a:lnTo>
                    <a:pt x="4629" y="567"/>
                  </a:lnTo>
                  <a:lnTo>
                    <a:pt x="4553" y="479"/>
                  </a:lnTo>
                  <a:lnTo>
                    <a:pt x="4465" y="403"/>
                  </a:lnTo>
                  <a:lnTo>
                    <a:pt x="4364" y="328"/>
                  </a:lnTo>
                  <a:lnTo>
                    <a:pt x="4264" y="277"/>
                  </a:lnTo>
                  <a:lnTo>
                    <a:pt x="4163" y="214"/>
                  </a:lnTo>
                  <a:lnTo>
                    <a:pt x="4050" y="164"/>
                  </a:lnTo>
                  <a:lnTo>
                    <a:pt x="3824" y="89"/>
                  </a:lnTo>
                  <a:lnTo>
                    <a:pt x="3597" y="38"/>
                  </a:lnTo>
                  <a:lnTo>
                    <a:pt x="3358" y="13"/>
                  </a:lnTo>
                  <a:lnTo>
                    <a:pt x="31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0"/>
            <p:cNvSpPr/>
            <p:nvPr/>
          </p:nvSpPr>
          <p:spPr>
            <a:xfrm rot="590708">
              <a:off x="8134212" y="-251754"/>
              <a:ext cx="172554" cy="135441"/>
            </a:xfrm>
            <a:custGeom>
              <a:avLst/>
              <a:gdLst/>
              <a:ahLst/>
              <a:cxnLst/>
              <a:rect l="l" t="t" r="r" b="b"/>
              <a:pathLst>
                <a:path w="5384" h="4226" extrusionOk="0">
                  <a:moveTo>
                    <a:pt x="3308" y="0"/>
                  </a:moveTo>
                  <a:lnTo>
                    <a:pt x="3095" y="13"/>
                  </a:lnTo>
                  <a:lnTo>
                    <a:pt x="2881" y="50"/>
                  </a:lnTo>
                  <a:lnTo>
                    <a:pt x="2667" y="88"/>
                  </a:lnTo>
                  <a:lnTo>
                    <a:pt x="2466" y="151"/>
                  </a:lnTo>
                  <a:lnTo>
                    <a:pt x="2264" y="226"/>
                  </a:lnTo>
                  <a:lnTo>
                    <a:pt x="2063" y="314"/>
                  </a:lnTo>
                  <a:lnTo>
                    <a:pt x="1673" y="491"/>
                  </a:lnTo>
                  <a:lnTo>
                    <a:pt x="1434" y="604"/>
                  </a:lnTo>
                  <a:lnTo>
                    <a:pt x="1195" y="742"/>
                  </a:lnTo>
                  <a:lnTo>
                    <a:pt x="969" y="880"/>
                  </a:lnTo>
                  <a:lnTo>
                    <a:pt x="743" y="1031"/>
                  </a:lnTo>
                  <a:lnTo>
                    <a:pt x="529" y="1195"/>
                  </a:lnTo>
                  <a:lnTo>
                    <a:pt x="328" y="1384"/>
                  </a:lnTo>
                  <a:lnTo>
                    <a:pt x="152" y="1585"/>
                  </a:lnTo>
                  <a:lnTo>
                    <a:pt x="76" y="1698"/>
                  </a:lnTo>
                  <a:lnTo>
                    <a:pt x="1" y="1811"/>
                  </a:lnTo>
                  <a:lnTo>
                    <a:pt x="152" y="1899"/>
                  </a:lnTo>
                  <a:lnTo>
                    <a:pt x="227" y="1799"/>
                  </a:lnTo>
                  <a:lnTo>
                    <a:pt x="302" y="1698"/>
                  </a:lnTo>
                  <a:lnTo>
                    <a:pt x="466" y="1509"/>
                  </a:lnTo>
                  <a:lnTo>
                    <a:pt x="655" y="1333"/>
                  </a:lnTo>
                  <a:lnTo>
                    <a:pt x="856" y="1182"/>
                  </a:lnTo>
                  <a:lnTo>
                    <a:pt x="1070" y="1031"/>
                  </a:lnTo>
                  <a:lnTo>
                    <a:pt x="1296" y="893"/>
                  </a:lnTo>
                  <a:lnTo>
                    <a:pt x="1522" y="767"/>
                  </a:lnTo>
                  <a:lnTo>
                    <a:pt x="1761" y="654"/>
                  </a:lnTo>
                  <a:lnTo>
                    <a:pt x="2139" y="478"/>
                  </a:lnTo>
                  <a:lnTo>
                    <a:pt x="2327" y="403"/>
                  </a:lnTo>
                  <a:lnTo>
                    <a:pt x="2516" y="327"/>
                  </a:lnTo>
                  <a:lnTo>
                    <a:pt x="2717" y="264"/>
                  </a:lnTo>
                  <a:lnTo>
                    <a:pt x="2906" y="226"/>
                  </a:lnTo>
                  <a:lnTo>
                    <a:pt x="3107" y="201"/>
                  </a:lnTo>
                  <a:lnTo>
                    <a:pt x="3308" y="189"/>
                  </a:lnTo>
                  <a:lnTo>
                    <a:pt x="3447" y="189"/>
                  </a:lnTo>
                  <a:lnTo>
                    <a:pt x="3585" y="214"/>
                  </a:lnTo>
                  <a:lnTo>
                    <a:pt x="3711" y="239"/>
                  </a:lnTo>
                  <a:lnTo>
                    <a:pt x="3824" y="264"/>
                  </a:lnTo>
                  <a:lnTo>
                    <a:pt x="3950" y="314"/>
                  </a:lnTo>
                  <a:lnTo>
                    <a:pt x="4063" y="365"/>
                  </a:lnTo>
                  <a:lnTo>
                    <a:pt x="4176" y="428"/>
                  </a:lnTo>
                  <a:lnTo>
                    <a:pt x="4277" y="491"/>
                  </a:lnTo>
                  <a:lnTo>
                    <a:pt x="4377" y="566"/>
                  </a:lnTo>
                  <a:lnTo>
                    <a:pt x="4478" y="654"/>
                  </a:lnTo>
                  <a:lnTo>
                    <a:pt x="4579" y="742"/>
                  </a:lnTo>
                  <a:lnTo>
                    <a:pt x="4667" y="830"/>
                  </a:lnTo>
                  <a:lnTo>
                    <a:pt x="4742" y="931"/>
                  </a:lnTo>
                  <a:lnTo>
                    <a:pt x="4818" y="1044"/>
                  </a:lnTo>
                  <a:lnTo>
                    <a:pt x="4893" y="1145"/>
                  </a:lnTo>
                  <a:lnTo>
                    <a:pt x="4956" y="1258"/>
                  </a:lnTo>
                  <a:lnTo>
                    <a:pt x="5006" y="1384"/>
                  </a:lnTo>
                  <a:lnTo>
                    <a:pt x="5057" y="1497"/>
                  </a:lnTo>
                  <a:lnTo>
                    <a:pt x="5119" y="1673"/>
                  </a:lnTo>
                  <a:lnTo>
                    <a:pt x="5157" y="1836"/>
                  </a:lnTo>
                  <a:lnTo>
                    <a:pt x="5182" y="2025"/>
                  </a:lnTo>
                  <a:lnTo>
                    <a:pt x="5195" y="2201"/>
                  </a:lnTo>
                  <a:lnTo>
                    <a:pt x="5195" y="2339"/>
                  </a:lnTo>
                  <a:lnTo>
                    <a:pt x="5170" y="2478"/>
                  </a:lnTo>
                  <a:lnTo>
                    <a:pt x="5145" y="2616"/>
                  </a:lnTo>
                  <a:lnTo>
                    <a:pt x="5094" y="2742"/>
                  </a:lnTo>
                  <a:lnTo>
                    <a:pt x="5057" y="2842"/>
                  </a:lnTo>
                  <a:lnTo>
                    <a:pt x="4994" y="2931"/>
                  </a:lnTo>
                  <a:lnTo>
                    <a:pt x="4881" y="3107"/>
                  </a:lnTo>
                  <a:lnTo>
                    <a:pt x="4730" y="3270"/>
                  </a:lnTo>
                  <a:lnTo>
                    <a:pt x="4566" y="3421"/>
                  </a:lnTo>
                  <a:lnTo>
                    <a:pt x="4365" y="3559"/>
                  </a:lnTo>
                  <a:lnTo>
                    <a:pt x="4164" y="3698"/>
                  </a:lnTo>
                  <a:lnTo>
                    <a:pt x="3937" y="3798"/>
                  </a:lnTo>
                  <a:lnTo>
                    <a:pt x="3711" y="3886"/>
                  </a:lnTo>
                  <a:lnTo>
                    <a:pt x="3472" y="3949"/>
                  </a:lnTo>
                  <a:lnTo>
                    <a:pt x="3220" y="4000"/>
                  </a:lnTo>
                  <a:lnTo>
                    <a:pt x="2981" y="4025"/>
                  </a:lnTo>
                  <a:lnTo>
                    <a:pt x="2730" y="4037"/>
                  </a:lnTo>
                  <a:lnTo>
                    <a:pt x="2667" y="4037"/>
                  </a:lnTo>
                  <a:lnTo>
                    <a:pt x="2415" y="4025"/>
                  </a:lnTo>
                  <a:lnTo>
                    <a:pt x="2151" y="3987"/>
                  </a:lnTo>
                  <a:lnTo>
                    <a:pt x="1900" y="3937"/>
                  </a:lnTo>
                  <a:lnTo>
                    <a:pt x="1661" y="3874"/>
                  </a:lnTo>
                  <a:lnTo>
                    <a:pt x="1409" y="3786"/>
                  </a:lnTo>
                  <a:lnTo>
                    <a:pt x="1170" y="3698"/>
                  </a:lnTo>
                  <a:lnTo>
                    <a:pt x="944" y="3585"/>
                  </a:lnTo>
                  <a:lnTo>
                    <a:pt x="718" y="3459"/>
                  </a:lnTo>
                  <a:lnTo>
                    <a:pt x="617" y="3622"/>
                  </a:lnTo>
                  <a:lnTo>
                    <a:pt x="856" y="3748"/>
                  </a:lnTo>
                  <a:lnTo>
                    <a:pt x="1095" y="3861"/>
                  </a:lnTo>
                  <a:lnTo>
                    <a:pt x="1346" y="3962"/>
                  </a:lnTo>
                  <a:lnTo>
                    <a:pt x="1598" y="4050"/>
                  </a:lnTo>
                  <a:lnTo>
                    <a:pt x="1862" y="4125"/>
                  </a:lnTo>
                  <a:lnTo>
                    <a:pt x="2126" y="4176"/>
                  </a:lnTo>
                  <a:lnTo>
                    <a:pt x="2390" y="4213"/>
                  </a:lnTo>
                  <a:lnTo>
                    <a:pt x="2667" y="4226"/>
                  </a:lnTo>
                  <a:lnTo>
                    <a:pt x="2730" y="4226"/>
                  </a:lnTo>
                  <a:lnTo>
                    <a:pt x="2994" y="4213"/>
                  </a:lnTo>
                  <a:lnTo>
                    <a:pt x="3258" y="4188"/>
                  </a:lnTo>
                  <a:lnTo>
                    <a:pt x="3510" y="4138"/>
                  </a:lnTo>
                  <a:lnTo>
                    <a:pt x="3761" y="4062"/>
                  </a:lnTo>
                  <a:lnTo>
                    <a:pt x="4013" y="3962"/>
                  </a:lnTo>
                  <a:lnTo>
                    <a:pt x="4252" y="3849"/>
                  </a:lnTo>
                  <a:lnTo>
                    <a:pt x="4478" y="3723"/>
                  </a:lnTo>
                  <a:lnTo>
                    <a:pt x="4679" y="3559"/>
                  </a:lnTo>
                  <a:lnTo>
                    <a:pt x="4855" y="3408"/>
                  </a:lnTo>
                  <a:lnTo>
                    <a:pt x="5019" y="3220"/>
                  </a:lnTo>
                  <a:lnTo>
                    <a:pt x="5094" y="3132"/>
                  </a:lnTo>
                  <a:lnTo>
                    <a:pt x="5157" y="3031"/>
                  </a:lnTo>
                  <a:lnTo>
                    <a:pt x="5220" y="2918"/>
                  </a:lnTo>
                  <a:lnTo>
                    <a:pt x="5270" y="2805"/>
                  </a:lnTo>
                  <a:lnTo>
                    <a:pt x="5321" y="2666"/>
                  </a:lnTo>
                  <a:lnTo>
                    <a:pt x="5358" y="2503"/>
                  </a:lnTo>
                  <a:lnTo>
                    <a:pt x="5371" y="2352"/>
                  </a:lnTo>
                  <a:lnTo>
                    <a:pt x="5384" y="2201"/>
                  </a:lnTo>
                  <a:lnTo>
                    <a:pt x="5371" y="2000"/>
                  </a:lnTo>
                  <a:lnTo>
                    <a:pt x="5346" y="1811"/>
                  </a:lnTo>
                  <a:lnTo>
                    <a:pt x="5296" y="1623"/>
                  </a:lnTo>
                  <a:lnTo>
                    <a:pt x="5233" y="1434"/>
                  </a:lnTo>
                  <a:lnTo>
                    <a:pt x="5182" y="1308"/>
                  </a:lnTo>
                  <a:lnTo>
                    <a:pt x="5119" y="1182"/>
                  </a:lnTo>
                  <a:lnTo>
                    <a:pt x="5044" y="1057"/>
                  </a:lnTo>
                  <a:lnTo>
                    <a:pt x="4969" y="931"/>
                  </a:lnTo>
                  <a:lnTo>
                    <a:pt x="4893" y="818"/>
                  </a:lnTo>
                  <a:lnTo>
                    <a:pt x="4805" y="717"/>
                  </a:lnTo>
                  <a:lnTo>
                    <a:pt x="4704" y="616"/>
                  </a:lnTo>
                  <a:lnTo>
                    <a:pt x="4604" y="516"/>
                  </a:lnTo>
                  <a:lnTo>
                    <a:pt x="4491" y="428"/>
                  </a:lnTo>
                  <a:lnTo>
                    <a:pt x="4377" y="340"/>
                  </a:lnTo>
                  <a:lnTo>
                    <a:pt x="4264" y="264"/>
                  </a:lnTo>
                  <a:lnTo>
                    <a:pt x="4138" y="201"/>
                  </a:lnTo>
                  <a:lnTo>
                    <a:pt x="4013" y="138"/>
                  </a:lnTo>
                  <a:lnTo>
                    <a:pt x="3887" y="88"/>
                  </a:lnTo>
                  <a:lnTo>
                    <a:pt x="3749" y="50"/>
                  </a:lnTo>
                  <a:lnTo>
                    <a:pt x="3610" y="25"/>
                  </a:lnTo>
                  <a:lnTo>
                    <a:pt x="3459" y="13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0"/>
            <p:cNvSpPr/>
            <p:nvPr/>
          </p:nvSpPr>
          <p:spPr>
            <a:xfrm rot="590708">
              <a:off x="6976860" y="-366513"/>
              <a:ext cx="1025070" cy="226141"/>
            </a:xfrm>
            <a:custGeom>
              <a:avLst/>
              <a:gdLst/>
              <a:ahLst/>
              <a:cxnLst/>
              <a:rect l="l" t="t" r="r" b="b"/>
              <a:pathLst>
                <a:path w="31984" h="7056" extrusionOk="0">
                  <a:moveTo>
                    <a:pt x="17432" y="0"/>
                  </a:moveTo>
                  <a:lnTo>
                    <a:pt x="17294" y="13"/>
                  </a:lnTo>
                  <a:lnTo>
                    <a:pt x="17155" y="25"/>
                  </a:lnTo>
                  <a:lnTo>
                    <a:pt x="15910" y="252"/>
                  </a:lnTo>
                  <a:lnTo>
                    <a:pt x="14728" y="491"/>
                  </a:lnTo>
                  <a:lnTo>
                    <a:pt x="13596" y="717"/>
                  </a:lnTo>
                  <a:lnTo>
                    <a:pt x="12527" y="956"/>
                  </a:lnTo>
                  <a:lnTo>
                    <a:pt x="11508" y="1182"/>
                  </a:lnTo>
                  <a:lnTo>
                    <a:pt x="10540" y="1409"/>
                  </a:lnTo>
                  <a:lnTo>
                    <a:pt x="9622" y="1635"/>
                  </a:lnTo>
                  <a:lnTo>
                    <a:pt x="8754" y="1849"/>
                  </a:lnTo>
                  <a:lnTo>
                    <a:pt x="7936" y="2063"/>
                  </a:lnTo>
                  <a:lnTo>
                    <a:pt x="7169" y="2277"/>
                  </a:lnTo>
                  <a:lnTo>
                    <a:pt x="6452" y="2490"/>
                  </a:lnTo>
                  <a:lnTo>
                    <a:pt x="5773" y="2692"/>
                  </a:lnTo>
                  <a:lnTo>
                    <a:pt x="5144" y="2893"/>
                  </a:lnTo>
                  <a:lnTo>
                    <a:pt x="4553" y="3094"/>
                  </a:lnTo>
                  <a:lnTo>
                    <a:pt x="4000" y="3283"/>
                  </a:lnTo>
                  <a:lnTo>
                    <a:pt x="3497" y="3471"/>
                  </a:lnTo>
                  <a:lnTo>
                    <a:pt x="3031" y="3648"/>
                  </a:lnTo>
                  <a:lnTo>
                    <a:pt x="2604" y="3811"/>
                  </a:lnTo>
                  <a:lnTo>
                    <a:pt x="2201" y="3975"/>
                  </a:lnTo>
                  <a:lnTo>
                    <a:pt x="1849" y="4138"/>
                  </a:lnTo>
                  <a:lnTo>
                    <a:pt x="1245" y="4427"/>
                  </a:lnTo>
                  <a:lnTo>
                    <a:pt x="767" y="4679"/>
                  </a:lnTo>
                  <a:lnTo>
                    <a:pt x="415" y="4893"/>
                  </a:lnTo>
                  <a:lnTo>
                    <a:pt x="277" y="4981"/>
                  </a:lnTo>
                  <a:lnTo>
                    <a:pt x="176" y="5069"/>
                  </a:lnTo>
                  <a:lnTo>
                    <a:pt x="101" y="5132"/>
                  </a:lnTo>
                  <a:lnTo>
                    <a:pt x="38" y="5195"/>
                  </a:lnTo>
                  <a:lnTo>
                    <a:pt x="0" y="5245"/>
                  </a:lnTo>
                  <a:lnTo>
                    <a:pt x="0" y="5283"/>
                  </a:lnTo>
                  <a:lnTo>
                    <a:pt x="0" y="5371"/>
                  </a:lnTo>
                  <a:lnTo>
                    <a:pt x="13" y="5446"/>
                  </a:lnTo>
                  <a:lnTo>
                    <a:pt x="38" y="5534"/>
                  </a:lnTo>
                  <a:lnTo>
                    <a:pt x="63" y="5635"/>
                  </a:lnTo>
                  <a:lnTo>
                    <a:pt x="126" y="5735"/>
                  </a:lnTo>
                  <a:lnTo>
                    <a:pt x="201" y="5849"/>
                  </a:lnTo>
                  <a:lnTo>
                    <a:pt x="302" y="5962"/>
                  </a:lnTo>
                  <a:lnTo>
                    <a:pt x="428" y="6087"/>
                  </a:lnTo>
                  <a:lnTo>
                    <a:pt x="591" y="6213"/>
                  </a:lnTo>
                  <a:lnTo>
                    <a:pt x="793" y="6326"/>
                  </a:lnTo>
                  <a:lnTo>
                    <a:pt x="1032" y="6452"/>
                  </a:lnTo>
                  <a:lnTo>
                    <a:pt x="1308" y="6565"/>
                  </a:lnTo>
                  <a:lnTo>
                    <a:pt x="1635" y="6679"/>
                  </a:lnTo>
                  <a:lnTo>
                    <a:pt x="2025" y="6767"/>
                  </a:lnTo>
                  <a:lnTo>
                    <a:pt x="2453" y="6855"/>
                  </a:lnTo>
                  <a:lnTo>
                    <a:pt x="2943" y="6930"/>
                  </a:lnTo>
                  <a:lnTo>
                    <a:pt x="3509" y="6993"/>
                  </a:lnTo>
                  <a:lnTo>
                    <a:pt x="4126" y="7031"/>
                  </a:lnTo>
                  <a:lnTo>
                    <a:pt x="4817" y="7056"/>
                  </a:lnTo>
                  <a:lnTo>
                    <a:pt x="5572" y="7056"/>
                  </a:lnTo>
                  <a:lnTo>
                    <a:pt x="6415" y="7031"/>
                  </a:lnTo>
                  <a:lnTo>
                    <a:pt x="7333" y="6980"/>
                  </a:lnTo>
                  <a:lnTo>
                    <a:pt x="8339" y="6905"/>
                  </a:lnTo>
                  <a:lnTo>
                    <a:pt x="9433" y="6804"/>
                  </a:lnTo>
                  <a:lnTo>
                    <a:pt x="10615" y="6666"/>
                  </a:lnTo>
                  <a:lnTo>
                    <a:pt x="11898" y="6490"/>
                  </a:lnTo>
                  <a:lnTo>
                    <a:pt x="13269" y="6289"/>
                  </a:lnTo>
                  <a:lnTo>
                    <a:pt x="14753" y="6050"/>
                  </a:lnTo>
                  <a:lnTo>
                    <a:pt x="16338" y="5760"/>
                  </a:lnTo>
                  <a:lnTo>
                    <a:pt x="18036" y="5433"/>
                  </a:lnTo>
                  <a:lnTo>
                    <a:pt x="19834" y="5069"/>
                  </a:lnTo>
                  <a:lnTo>
                    <a:pt x="20375" y="4943"/>
                  </a:lnTo>
                  <a:lnTo>
                    <a:pt x="21042" y="4792"/>
                  </a:lnTo>
                  <a:lnTo>
                    <a:pt x="22689" y="4377"/>
                  </a:lnTo>
                  <a:lnTo>
                    <a:pt x="24614" y="3887"/>
                  </a:lnTo>
                  <a:lnTo>
                    <a:pt x="26626" y="3333"/>
                  </a:lnTo>
                  <a:lnTo>
                    <a:pt x="27607" y="3056"/>
                  </a:lnTo>
                  <a:lnTo>
                    <a:pt x="28550" y="2780"/>
                  </a:lnTo>
                  <a:lnTo>
                    <a:pt x="29418" y="2503"/>
                  </a:lnTo>
                  <a:lnTo>
                    <a:pt x="30198" y="2252"/>
                  </a:lnTo>
                  <a:lnTo>
                    <a:pt x="30864" y="2025"/>
                  </a:lnTo>
                  <a:lnTo>
                    <a:pt x="31405" y="1811"/>
                  </a:lnTo>
                  <a:lnTo>
                    <a:pt x="31619" y="1723"/>
                  </a:lnTo>
                  <a:lnTo>
                    <a:pt x="31782" y="1635"/>
                  </a:lnTo>
                  <a:lnTo>
                    <a:pt x="31908" y="1560"/>
                  </a:lnTo>
                  <a:lnTo>
                    <a:pt x="31984" y="1497"/>
                  </a:lnTo>
                  <a:lnTo>
                    <a:pt x="30298" y="1862"/>
                  </a:lnTo>
                  <a:lnTo>
                    <a:pt x="28739" y="2176"/>
                  </a:lnTo>
                  <a:lnTo>
                    <a:pt x="27330" y="2453"/>
                  </a:lnTo>
                  <a:lnTo>
                    <a:pt x="26022" y="2704"/>
                  </a:lnTo>
                  <a:lnTo>
                    <a:pt x="24840" y="2918"/>
                  </a:lnTo>
                  <a:lnTo>
                    <a:pt x="23758" y="3107"/>
                  </a:lnTo>
                  <a:lnTo>
                    <a:pt x="22777" y="3283"/>
                  </a:lnTo>
                  <a:lnTo>
                    <a:pt x="21884" y="3421"/>
                  </a:lnTo>
                  <a:lnTo>
                    <a:pt x="20337" y="3648"/>
                  </a:lnTo>
                  <a:lnTo>
                    <a:pt x="19054" y="3824"/>
                  </a:lnTo>
                  <a:lnTo>
                    <a:pt x="17985" y="3962"/>
                  </a:lnTo>
                  <a:lnTo>
                    <a:pt x="17042" y="4088"/>
                  </a:lnTo>
                  <a:lnTo>
                    <a:pt x="16388" y="4176"/>
                  </a:lnTo>
                  <a:lnTo>
                    <a:pt x="15671" y="4239"/>
                  </a:lnTo>
                  <a:lnTo>
                    <a:pt x="14891" y="4276"/>
                  </a:lnTo>
                  <a:lnTo>
                    <a:pt x="14112" y="4302"/>
                  </a:lnTo>
                  <a:lnTo>
                    <a:pt x="13319" y="4314"/>
                  </a:lnTo>
                  <a:lnTo>
                    <a:pt x="12552" y="4289"/>
                  </a:lnTo>
                  <a:lnTo>
                    <a:pt x="12187" y="4264"/>
                  </a:lnTo>
                  <a:lnTo>
                    <a:pt x="11823" y="4239"/>
                  </a:lnTo>
                  <a:lnTo>
                    <a:pt x="11496" y="4201"/>
                  </a:lnTo>
                  <a:lnTo>
                    <a:pt x="11181" y="4151"/>
                  </a:lnTo>
                  <a:lnTo>
                    <a:pt x="11043" y="4125"/>
                  </a:lnTo>
                  <a:lnTo>
                    <a:pt x="10917" y="4088"/>
                  </a:lnTo>
                  <a:lnTo>
                    <a:pt x="10791" y="4025"/>
                  </a:lnTo>
                  <a:lnTo>
                    <a:pt x="10691" y="3949"/>
                  </a:lnTo>
                  <a:lnTo>
                    <a:pt x="10603" y="3874"/>
                  </a:lnTo>
                  <a:lnTo>
                    <a:pt x="10565" y="3824"/>
                  </a:lnTo>
                  <a:lnTo>
                    <a:pt x="10540" y="3786"/>
                  </a:lnTo>
                  <a:lnTo>
                    <a:pt x="10527" y="3736"/>
                  </a:lnTo>
                  <a:lnTo>
                    <a:pt x="10515" y="3673"/>
                  </a:lnTo>
                  <a:lnTo>
                    <a:pt x="10527" y="3622"/>
                  </a:lnTo>
                  <a:lnTo>
                    <a:pt x="10540" y="3572"/>
                  </a:lnTo>
                  <a:lnTo>
                    <a:pt x="10590" y="3497"/>
                  </a:lnTo>
                  <a:lnTo>
                    <a:pt x="10653" y="3421"/>
                  </a:lnTo>
                  <a:lnTo>
                    <a:pt x="10728" y="3371"/>
                  </a:lnTo>
                  <a:lnTo>
                    <a:pt x="10817" y="3321"/>
                  </a:lnTo>
                  <a:lnTo>
                    <a:pt x="11206" y="3119"/>
                  </a:lnTo>
                  <a:lnTo>
                    <a:pt x="11596" y="2931"/>
                  </a:lnTo>
                  <a:lnTo>
                    <a:pt x="11999" y="2755"/>
                  </a:lnTo>
                  <a:lnTo>
                    <a:pt x="12414" y="2591"/>
                  </a:lnTo>
                  <a:lnTo>
                    <a:pt x="12829" y="2453"/>
                  </a:lnTo>
                  <a:lnTo>
                    <a:pt x="13256" y="2314"/>
                  </a:lnTo>
                  <a:lnTo>
                    <a:pt x="14099" y="2050"/>
                  </a:lnTo>
                  <a:lnTo>
                    <a:pt x="14967" y="1811"/>
                  </a:lnTo>
                  <a:lnTo>
                    <a:pt x="15810" y="1560"/>
                  </a:lnTo>
                  <a:lnTo>
                    <a:pt x="16237" y="1434"/>
                  </a:lnTo>
                  <a:lnTo>
                    <a:pt x="16665" y="1283"/>
                  </a:lnTo>
                  <a:lnTo>
                    <a:pt x="17080" y="1132"/>
                  </a:lnTo>
                  <a:lnTo>
                    <a:pt x="17482" y="969"/>
                  </a:lnTo>
                  <a:lnTo>
                    <a:pt x="17583" y="918"/>
                  </a:lnTo>
                  <a:lnTo>
                    <a:pt x="17684" y="855"/>
                  </a:lnTo>
                  <a:lnTo>
                    <a:pt x="17784" y="793"/>
                  </a:lnTo>
                  <a:lnTo>
                    <a:pt x="17872" y="730"/>
                  </a:lnTo>
                  <a:lnTo>
                    <a:pt x="17948" y="642"/>
                  </a:lnTo>
                  <a:lnTo>
                    <a:pt x="17998" y="566"/>
                  </a:lnTo>
                  <a:lnTo>
                    <a:pt x="18023" y="466"/>
                  </a:lnTo>
                  <a:lnTo>
                    <a:pt x="18023" y="415"/>
                  </a:lnTo>
                  <a:lnTo>
                    <a:pt x="18023" y="365"/>
                  </a:lnTo>
                  <a:lnTo>
                    <a:pt x="18011" y="302"/>
                  </a:lnTo>
                  <a:lnTo>
                    <a:pt x="17985" y="252"/>
                  </a:lnTo>
                  <a:lnTo>
                    <a:pt x="17948" y="201"/>
                  </a:lnTo>
                  <a:lnTo>
                    <a:pt x="17910" y="164"/>
                  </a:lnTo>
                  <a:lnTo>
                    <a:pt x="17872" y="126"/>
                  </a:lnTo>
                  <a:lnTo>
                    <a:pt x="17809" y="101"/>
                  </a:lnTo>
                  <a:lnTo>
                    <a:pt x="17696" y="51"/>
                  </a:lnTo>
                  <a:lnTo>
                    <a:pt x="17570" y="13"/>
                  </a:lnTo>
                  <a:lnTo>
                    <a:pt x="17432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0"/>
            <p:cNvSpPr/>
            <p:nvPr/>
          </p:nvSpPr>
          <p:spPr>
            <a:xfrm rot="590708">
              <a:off x="6976860" y="-366513"/>
              <a:ext cx="1025070" cy="226141"/>
            </a:xfrm>
            <a:custGeom>
              <a:avLst/>
              <a:gdLst/>
              <a:ahLst/>
              <a:cxnLst/>
              <a:rect l="l" t="t" r="r" b="b"/>
              <a:pathLst>
                <a:path w="31984" h="7056" fill="none" extrusionOk="0">
                  <a:moveTo>
                    <a:pt x="19834" y="5069"/>
                  </a:moveTo>
                  <a:lnTo>
                    <a:pt x="19834" y="5069"/>
                  </a:lnTo>
                  <a:lnTo>
                    <a:pt x="18036" y="5433"/>
                  </a:lnTo>
                  <a:lnTo>
                    <a:pt x="16338" y="5760"/>
                  </a:lnTo>
                  <a:lnTo>
                    <a:pt x="14753" y="6050"/>
                  </a:lnTo>
                  <a:lnTo>
                    <a:pt x="13269" y="6289"/>
                  </a:lnTo>
                  <a:lnTo>
                    <a:pt x="11898" y="6490"/>
                  </a:lnTo>
                  <a:lnTo>
                    <a:pt x="10615" y="6666"/>
                  </a:lnTo>
                  <a:lnTo>
                    <a:pt x="9433" y="6804"/>
                  </a:lnTo>
                  <a:lnTo>
                    <a:pt x="8339" y="6905"/>
                  </a:lnTo>
                  <a:lnTo>
                    <a:pt x="7333" y="6980"/>
                  </a:lnTo>
                  <a:lnTo>
                    <a:pt x="6415" y="7031"/>
                  </a:lnTo>
                  <a:lnTo>
                    <a:pt x="5572" y="7056"/>
                  </a:lnTo>
                  <a:lnTo>
                    <a:pt x="4817" y="7056"/>
                  </a:lnTo>
                  <a:lnTo>
                    <a:pt x="4126" y="7031"/>
                  </a:lnTo>
                  <a:lnTo>
                    <a:pt x="3509" y="6993"/>
                  </a:lnTo>
                  <a:lnTo>
                    <a:pt x="2943" y="6930"/>
                  </a:lnTo>
                  <a:lnTo>
                    <a:pt x="2453" y="6855"/>
                  </a:lnTo>
                  <a:lnTo>
                    <a:pt x="2025" y="6767"/>
                  </a:lnTo>
                  <a:lnTo>
                    <a:pt x="1635" y="6679"/>
                  </a:lnTo>
                  <a:lnTo>
                    <a:pt x="1308" y="6565"/>
                  </a:lnTo>
                  <a:lnTo>
                    <a:pt x="1032" y="6452"/>
                  </a:lnTo>
                  <a:lnTo>
                    <a:pt x="793" y="6326"/>
                  </a:lnTo>
                  <a:lnTo>
                    <a:pt x="591" y="6213"/>
                  </a:lnTo>
                  <a:lnTo>
                    <a:pt x="428" y="6087"/>
                  </a:lnTo>
                  <a:lnTo>
                    <a:pt x="302" y="5962"/>
                  </a:lnTo>
                  <a:lnTo>
                    <a:pt x="201" y="5849"/>
                  </a:lnTo>
                  <a:lnTo>
                    <a:pt x="126" y="5735"/>
                  </a:lnTo>
                  <a:lnTo>
                    <a:pt x="63" y="5635"/>
                  </a:lnTo>
                  <a:lnTo>
                    <a:pt x="38" y="5534"/>
                  </a:lnTo>
                  <a:lnTo>
                    <a:pt x="13" y="5446"/>
                  </a:lnTo>
                  <a:lnTo>
                    <a:pt x="0" y="5371"/>
                  </a:lnTo>
                  <a:lnTo>
                    <a:pt x="0" y="5283"/>
                  </a:lnTo>
                  <a:lnTo>
                    <a:pt x="0" y="5283"/>
                  </a:lnTo>
                  <a:lnTo>
                    <a:pt x="0" y="5245"/>
                  </a:lnTo>
                  <a:lnTo>
                    <a:pt x="38" y="5195"/>
                  </a:lnTo>
                  <a:lnTo>
                    <a:pt x="101" y="5132"/>
                  </a:lnTo>
                  <a:lnTo>
                    <a:pt x="176" y="5069"/>
                  </a:lnTo>
                  <a:lnTo>
                    <a:pt x="277" y="4981"/>
                  </a:lnTo>
                  <a:lnTo>
                    <a:pt x="415" y="4893"/>
                  </a:lnTo>
                  <a:lnTo>
                    <a:pt x="767" y="4679"/>
                  </a:lnTo>
                  <a:lnTo>
                    <a:pt x="1245" y="4427"/>
                  </a:lnTo>
                  <a:lnTo>
                    <a:pt x="1849" y="4138"/>
                  </a:lnTo>
                  <a:lnTo>
                    <a:pt x="2201" y="3975"/>
                  </a:lnTo>
                  <a:lnTo>
                    <a:pt x="2604" y="3811"/>
                  </a:lnTo>
                  <a:lnTo>
                    <a:pt x="3031" y="3648"/>
                  </a:lnTo>
                  <a:lnTo>
                    <a:pt x="3497" y="3471"/>
                  </a:lnTo>
                  <a:lnTo>
                    <a:pt x="4000" y="3283"/>
                  </a:lnTo>
                  <a:lnTo>
                    <a:pt x="4553" y="3094"/>
                  </a:lnTo>
                  <a:lnTo>
                    <a:pt x="5144" y="2893"/>
                  </a:lnTo>
                  <a:lnTo>
                    <a:pt x="5773" y="2692"/>
                  </a:lnTo>
                  <a:lnTo>
                    <a:pt x="6452" y="2490"/>
                  </a:lnTo>
                  <a:lnTo>
                    <a:pt x="7169" y="2277"/>
                  </a:lnTo>
                  <a:lnTo>
                    <a:pt x="7936" y="2063"/>
                  </a:lnTo>
                  <a:lnTo>
                    <a:pt x="8754" y="1849"/>
                  </a:lnTo>
                  <a:lnTo>
                    <a:pt x="9622" y="1635"/>
                  </a:lnTo>
                  <a:lnTo>
                    <a:pt x="10540" y="1409"/>
                  </a:lnTo>
                  <a:lnTo>
                    <a:pt x="11508" y="1182"/>
                  </a:lnTo>
                  <a:lnTo>
                    <a:pt x="12527" y="956"/>
                  </a:lnTo>
                  <a:lnTo>
                    <a:pt x="13596" y="717"/>
                  </a:lnTo>
                  <a:lnTo>
                    <a:pt x="14728" y="491"/>
                  </a:lnTo>
                  <a:lnTo>
                    <a:pt x="15910" y="252"/>
                  </a:lnTo>
                  <a:lnTo>
                    <a:pt x="17155" y="25"/>
                  </a:lnTo>
                  <a:lnTo>
                    <a:pt x="17155" y="25"/>
                  </a:lnTo>
                  <a:lnTo>
                    <a:pt x="17294" y="13"/>
                  </a:lnTo>
                  <a:lnTo>
                    <a:pt x="17432" y="0"/>
                  </a:lnTo>
                  <a:lnTo>
                    <a:pt x="17570" y="13"/>
                  </a:lnTo>
                  <a:lnTo>
                    <a:pt x="17696" y="51"/>
                  </a:lnTo>
                  <a:lnTo>
                    <a:pt x="17809" y="101"/>
                  </a:lnTo>
                  <a:lnTo>
                    <a:pt x="17872" y="126"/>
                  </a:lnTo>
                  <a:lnTo>
                    <a:pt x="17910" y="164"/>
                  </a:lnTo>
                  <a:lnTo>
                    <a:pt x="17948" y="201"/>
                  </a:lnTo>
                  <a:lnTo>
                    <a:pt x="17985" y="252"/>
                  </a:lnTo>
                  <a:lnTo>
                    <a:pt x="18011" y="302"/>
                  </a:lnTo>
                  <a:lnTo>
                    <a:pt x="18023" y="365"/>
                  </a:lnTo>
                  <a:lnTo>
                    <a:pt x="18023" y="365"/>
                  </a:lnTo>
                  <a:lnTo>
                    <a:pt x="18023" y="415"/>
                  </a:lnTo>
                  <a:lnTo>
                    <a:pt x="18023" y="466"/>
                  </a:lnTo>
                  <a:lnTo>
                    <a:pt x="17998" y="566"/>
                  </a:lnTo>
                  <a:lnTo>
                    <a:pt x="17948" y="642"/>
                  </a:lnTo>
                  <a:lnTo>
                    <a:pt x="17872" y="730"/>
                  </a:lnTo>
                  <a:lnTo>
                    <a:pt x="17784" y="793"/>
                  </a:lnTo>
                  <a:lnTo>
                    <a:pt x="17684" y="855"/>
                  </a:lnTo>
                  <a:lnTo>
                    <a:pt x="17583" y="918"/>
                  </a:lnTo>
                  <a:lnTo>
                    <a:pt x="17482" y="969"/>
                  </a:lnTo>
                  <a:lnTo>
                    <a:pt x="17482" y="969"/>
                  </a:lnTo>
                  <a:lnTo>
                    <a:pt x="17080" y="1132"/>
                  </a:lnTo>
                  <a:lnTo>
                    <a:pt x="16665" y="1283"/>
                  </a:lnTo>
                  <a:lnTo>
                    <a:pt x="16237" y="1434"/>
                  </a:lnTo>
                  <a:lnTo>
                    <a:pt x="15810" y="1560"/>
                  </a:lnTo>
                  <a:lnTo>
                    <a:pt x="14967" y="1811"/>
                  </a:lnTo>
                  <a:lnTo>
                    <a:pt x="14099" y="2050"/>
                  </a:lnTo>
                  <a:lnTo>
                    <a:pt x="13256" y="2314"/>
                  </a:lnTo>
                  <a:lnTo>
                    <a:pt x="12829" y="2453"/>
                  </a:lnTo>
                  <a:lnTo>
                    <a:pt x="12414" y="2591"/>
                  </a:lnTo>
                  <a:lnTo>
                    <a:pt x="11999" y="2755"/>
                  </a:lnTo>
                  <a:lnTo>
                    <a:pt x="11596" y="2931"/>
                  </a:lnTo>
                  <a:lnTo>
                    <a:pt x="11206" y="3119"/>
                  </a:lnTo>
                  <a:lnTo>
                    <a:pt x="10817" y="3321"/>
                  </a:lnTo>
                  <a:lnTo>
                    <a:pt x="10817" y="3321"/>
                  </a:lnTo>
                  <a:lnTo>
                    <a:pt x="10728" y="3371"/>
                  </a:lnTo>
                  <a:lnTo>
                    <a:pt x="10653" y="3421"/>
                  </a:lnTo>
                  <a:lnTo>
                    <a:pt x="10590" y="3497"/>
                  </a:lnTo>
                  <a:lnTo>
                    <a:pt x="10540" y="3572"/>
                  </a:lnTo>
                  <a:lnTo>
                    <a:pt x="10540" y="3572"/>
                  </a:lnTo>
                  <a:lnTo>
                    <a:pt x="10527" y="3622"/>
                  </a:lnTo>
                  <a:lnTo>
                    <a:pt x="10515" y="3673"/>
                  </a:lnTo>
                  <a:lnTo>
                    <a:pt x="10527" y="3736"/>
                  </a:lnTo>
                  <a:lnTo>
                    <a:pt x="10540" y="3786"/>
                  </a:lnTo>
                  <a:lnTo>
                    <a:pt x="10565" y="3824"/>
                  </a:lnTo>
                  <a:lnTo>
                    <a:pt x="10603" y="3874"/>
                  </a:lnTo>
                  <a:lnTo>
                    <a:pt x="10691" y="3949"/>
                  </a:lnTo>
                  <a:lnTo>
                    <a:pt x="10791" y="4025"/>
                  </a:lnTo>
                  <a:lnTo>
                    <a:pt x="10917" y="4088"/>
                  </a:lnTo>
                  <a:lnTo>
                    <a:pt x="11043" y="4125"/>
                  </a:lnTo>
                  <a:lnTo>
                    <a:pt x="11181" y="4151"/>
                  </a:lnTo>
                  <a:lnTo>
                    <a:pt x="11181" y="4151"/>
                  </a:lnTo>
                  <a:lnTo>
                    <a:pt x="11496" y="4201"/>
                  </a:lnTo>
                  <a:lnTo>
                    <a:pt x="11823" y="4239"/>
                  </a:lnTo>
                  <a:lnTo>
                    <a:pt x="12187" y="4264"/>
                  </a:lnTo>
                  <a:lnTo>
                    <a:pt x="12552" y="4289"/>
                  </a:lnTo>
                  <a:lnTo>
                    <a:pt x="13319" y="4314"/>
                  </a:lnTo>
                  <a:lnTo>
                    <a:pt x="14112" y="4302"/>
                  </a:lnTo>
                  <a:lnTo>
                    <a:pt x="14891" y="4276"/>
                  </a:lnTo>
                  <a:lnTo>
                    <a:pt x="15671" y="4239"/>
                  </a:lnTo>
                  <a:lnTo>
                    <a:pt x="16388" y="4176"/>
                  </a:lnTo>
                  <a:lnTo>
                    <a:pt x="17042" y="4088"/>
                  </a:lnTo>
                  <a:lnTo>
                    <a:pt x="17042" y="4088"/>
                  </a:lnTo>
                  <a:lnTo>
                    <a:pt x="17985" y="3962"/>
                  </a:lnTo>
                  <a:lnTo>
                    <a:pt x="19054" y="3824"/>
                  </a:lnTo>
                  <a:lnTo>
                    <a:pt x="20337" y="3648"/>
                  </a:lnTo>
                  <a:lnTo>
                    <a:pt x="21884" y="3421"/>
                  </a:lnTo>
                  <a:lnTo>
                    <a:pt x="22777" y="3283"/>
                  </a:lnTo>
                  <a:lnTo>
                    <a:pt x="23758" y="3107"/>
                  </a:lnTo>
                  <a:lnTo>
                    <a:pt x="24840" y="2918"/>
                  </a:lnTo>
                  <a:lnTo>
                    <a:pt x="26022" y="2704"/>
                  </a:lnTo>
                  <a:lnTo>
                    <a:pt x="27330" y="2453"/>
                  </a:lnTo>
                  <a:lnTo>
                    <a:pt x="28739" y="2176"/>
                  </a:lnTo>
                  <a:lnTo>
                    <a:pt x="30298" y="1862"/>
                  </a:lnTo>
                  <a:lnTo>
                    <a:pt x="31984" y="1497"/>
                  </a:lnTo>
                  <a:lnTo>
                    <a:pt x="31984" y="1497"/>
                  </a:lnTo>
                  <a:lnTo>
                    <a:pt x="31908" y="1560"/>
                  </a:lnTo>
                  <a:lnTo>
                    <a:pt x="31782" y="1635"/>
                  </a:lnTo>
                  <a:lnTo>
                    <a:pt x="31619" y="1723"/>
                  </a:lnTo>
                  <a:lnTo>
                    <a:pt x="31405" y="1811"/>
                  </a:lnTo>
                  <a:lnTo>
                    <a:pt x="30864" y="2025"/>
                  </a:lnTo>
                  <a:lnTo>
                    <a:pt x="30198" y="2252"/>
                  </a:lnTo>
                  <a:lnTo>
                    <a:pt x="29418" y="2503"/>
                  </a:lnTo>
                  <a:lnTo>
                    <a:pt x="28550" y="2780"/>
                  </a:lnTo>
                  <a:lnTo>
                    <a:pt x="27607" y="3056"/>
                  </a:lnTo>
                  <a:lnTo>
                    <a:pt x="26626" y="3333"/>
                  </a:lnTo>
                  <a:lnTo>
                    <a:pt x="24614" y="3887"/>
                  </a:lnTo>
                  <a:lnTo>
                    <a:pt x="22689" y="4377"/>
                  </a:lnTo>
                  <a:lnTo>
                    <a:pt x="21042" y="4792"/>
                  </a:lnTo>
                  <a:lnTo>
                    <a:pt x="20375" y="4943"/>
                  </a:lnTo>
                  <a:lnTo>
                    <a:pt x="19834" y="50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0"/>
            <p:cNvSpPr/>
            <p:nvPr/>
          </p:nvSpPr>
          <p:spPr>
            <a:xfrm rot="590708">
              <a:off x="7433773" y="-352709"/>
              <a:ext cx="574839" cy="141530"/>
            </a:xfrm>
            <a:custGeom>
              <a:avLst/>
              <a:gdLst/>
              <a:ahLst/>
              <a:cxnLst/>
              <a:rect l="l" t="t" r="r" b="b"/>
              <a:pathLst>
                <a:path w="17936" h="4416" extrusionOk="0">
                  <a:moveTo>
                    <a:pt x="14338" y="1"/>
                  </a:moveTo>
                  <a:lnTo>
                    <a:pt x="13760" y="13"/>
                  </a:lnTo>
                  <a:lnTo>
                    <a:pt x="12552" y="64"/>
                  </a:lnTo>
                  <a:lnTo>
                    <a:pt x="11320" y="139"/>
                  </a:lnTo>
                  <a:lnTo>
                    <a:pt x="10125" y="240"/>
                  </a:lnTo>
                  <a:lnTo>
                    <a:pt x="9006" y="328"/>
                  </a:lnTo>
                  <a:lnTo>
                    <a:pt x="8037" y="428"/>
                  </a:lnTo>
                  <a:lnTo>
                    <a:pt x="7257" y="517"/>
                  </a:lnTo>
                  <a:lnTo>
                    <a:pt x="6729" y="592"/>
                  </a:lnTo>
                  <a:lnTo>
                    <a:pt x="6377" y="642"/>
                  </a:lnTo>
                  <a:lnTo>
                    <a:pt x="6151" y="667"/>
                  </a:lnTo>
                  <a:lnTo>
                    <a:pt x="5924" y="718"/>
                  </a:lnTo>
                  <a:lnTo>
                    <a:pt x="5710" y="768"/>
                  </a:lnTo>
                  <a:lnTo>
                    <a:pt x="5610" y="806"/>
                  </a:lnTo>
                  <a:lnTo>
                    <a:pt x="5522" y="844"/>
                  </a:lnTo>
                  <a:lnTo>
                    <a:pt x="5459" y="894"/>
                  </a:lnTo>
                  <a:lnTo>
                    <a:pt x="5409" y="944"/>
                  </a:lnTo>
                  <a:lnTo>
                    <a:pt x="5383" y="1007"/>
                  </a:lnTo>
                  <a:lnTo>
                    <a:pt x="5383" y="1082"/>
                  </a:lnTo>
                  <a:lnTo>
                    <a:pt x="5396" y="1120"/>
                  </a:lnTo>
                  <a:lnTo>
                    <a:pt x="5421" y="1145"/>
                  </a:lnTo>
                  <a:lnTo>
                    <a:pt x="5459" y="1183"/>
                  </a:lnTo>
                  <a:lnTo>
                    <a:pt x="5509" y="1208"/>
                  </a:lnTo>
                  <a:lnTo>
                    <a:pt x="5648" y="1259"/>
                  </a:lnTo>
                  <a:lnTo>
                    <a:pt x="5824" y="1296"/>
                  </a:lnTo>
                  <a:lnTo>
                    <a:pt x="6037" y="1334"/>
                  </a:lnTo>
                  <a:lnTo>
                    <a:pt x="6276" y="1347"/>
                  </a:lnTo>
                  <a:lnTo>
                    <a:pt x="6541" y="1359"/>
                  </a:lnTo>
                  <a:lnTo>
                    <a:pt x="7283" y="1359"/>
                  </a:lnTo>
                  <a:lnTo>
                    <a:pt x="7748" y="1334"/>
                  </a:lnTo>
                  <a:lnTo>
                    <a:pt x="8628" y="1284"/>
                  </a:lnTo>
                  <a:lnTo>
                    <a:pt x="9320" y="1221"/>
                  </a:lnTo>
                  <a:lnTo>
                    <a:pt x="9672" y="1183"/>
                  </a:lnTo>
                  <a:lnTo>
                    <a:pt x="10716" y="1045"/>
                  </a:lnTo>
                  <a:lnTo>
                    <a:pt x="11710" y="919"/>
                  </a:lnTo>
                  <a:lnTo>
                    <a:pt x="12565" y="844"/>
                  </a:lnTo>
                  <a:lnTo>
                    <a:pt x="12892" y="818"/>
                  </a:lnTo>
                  <a:lnTo>
                    <a:pt x="13143" y="806"/>
                  </a:lnTo>
                  <a:lnTo>
                    <a:pt x="13294" y="818"/>
                  </a:lnTo>
                  <a:lnTo>
                    <a:pt x="13320" y="831"/>
                  </a:lnTo>
                  <a:lnTo>
                    <a:pt x="13320" y="844"/>
                  </a:lnTo>
                  <a:lnTo>
                    <a:pt x="13219" y="944"/>
                  </a:lnTo>
                  <a:lnTo>
                    <a:pt x="13068" y="1045"/>
                  </a:lnTo>
                  <a:lnTo>
                    <a:pt x="12905" y="1133"/>
                  </a:lnTo>
                  <a:lnTo>
                    <a:pt x="12703" y="1233"/>
                  </a:lnTo>
                  <a:lnTo>
                    <a:pt x="12477" y="1321"/>
                  </a:lnTo>
                  <a:lnTo>
                    <a:pt x="12213" y="1409"/>
                  </a:lnTo>
                  <a:lnTo>
                    <a:pt x="11936" y="1498"/>
                  </a:lnTo>
                  <a:lnTo>
                    <a:pt x="11634" y="1586"/>
                  </a:lnTo>
                  <a:lnTo>
                    <a:pt x="10968" y="1749"/>
                  </a:lnTo>
                  <a:lnTo>
                    <a:pt x="10226" y="1900"/>
                  </a:lnTo>
                  <a:lnTo>
                    <a:pt x="9433" y="2051"/>
                  </a:lnTo>
                  <a:lnTo>
                    <a:pt x="8591" y="2202"/>
                  </a:lnTo>
                  <a:lnTo>
                    <a:pt x="6855" y="2479"/>
                  </a:lnTo>
                  <a:lnTo>
                    <a:pt x="5132" y="2755"/>
                  </a:lnTo>
                  <a:lnTo>
                    <a:pt x="3535" y="3019"/>
                  </a:lnTo>
                  <a:lnTo>
                    <a:pt x="2818" y="3145"/>
                  </a:lnTo>
                  <a:lnTo>
                    <a:pt x="2189" y="3271"/>
                  </a:lnTo>
                  <a:lnTo>
                    <a:pt x="1874" y="3359"/>
                  </a:lnTo>
                  <a:lnTo>
                    <a:pt x="1409" y="3510"/>
                  </a:lnTo>
                  <a:lnTo>
                    <a:pt x="906" y="3686"/>
                  </a:lnTo>
                  <a:lnTo>
                    <a:pt x="667" y="3787"/>
                  </a:lnTo>
                  <a:lnTo>
                    <a:pt x="441" y="3887"/>
                  </a:lnTo>
                  <a:lnTo>
                    <a:pt x="252" y="3988"/>
                  </a:lnTo>
                  <a:lnTo>
                    <a:pt x="101" y="4088"/>
                  </a:lnTo>
                  <a:lnTo>
                    <a:pt x="51" y="4126"/>
                  </a:lnTo>
                  <a:lnTo>
                    <a:pt x="13" y="4176"/>
                  </a:lnTo>
                  <a:lnTo>
                    <a:pt x="0" y="4214"/>
                  </a:lnTo>
                  <a:lnTo>
                    <a:pt x="0" y="4252"/>
                  </a:lnTo>
                  <a:lnTo>
                    <a:pt x="13" y="4290"/>
                  </a:lnTo>
                  <a:lnTo>
                    <a:pt x="51" y="4315"/>
                  </a:lnTo>
                  <a:lnTo>
                    <a:pt x="114" y="4340"/>
                  </a:lnTo>
                  <a:lnTo>
                    <a:pt x="202" y="4365"/>
                  </a:lnTo>
                  <a:lnTo>
                    <a:pt x="302" y="4390"/>
                  </a:lnTo>
                  <a:lnTo>
                    <a:pt x="441" y="4403"/>
                  </a:lnTo>
                  <a:lnTo>
                    <a:pt x="805" y="4415"/>
                  </a:lnTo>
                  <a:lnTo>
                    <a:pt x="1296" y="4390"/>
                  </a:lnTo>
                  <a:lnTo>
                    <a:pt x="1937" y="4353"/>
                  </a:lnTo>
                  <a:lnTo>
                    <a:pt x="2730" y="4290"/>
                  </a:lnTo>
                  <a:lnTo>
                    <a:pt x="3686" y="4176"/>
                  </a:lnTo>
                  <a:lnTo>
                    <a:pt x="4415" y="4088"/>
                  </a:lnTo>
                  <a:lnTo>
                    <a:pt x="5157" y="3988"/>
                  </a:lnTo>
                  <a:lnTo>
                    <a:pt x="6629" y="3761"/>
                  </a:lnTo>
                  <a:lnTo>
                    <a:pt x="8100" y="3510"/>
                  </a:lnTo>
                  <a:lnTo>
                    <a:pt x="9572" y="3283"/>
                  </a:lnTo>
                  <a:lnTo>
                    <a:pt x="10565" y="3120"/>
                  </a:lnTo>
                  <a:lnTo>
                    <a:pt x="11571" y="2969"/>
                  </a:lnTo>
                  <a:lnTo>
                    <a:pt x="12565" y="2780"/>
                  </a:lnTo>
                  <a:lnTo>
                    <a:pt x="13559" y="2579"/>
                  </a:lnTo>
                  <a:lnTo>
                    <a:pt x="14049" y="2466"/>
                  </a:lnTo>
                  <a:lnTo>
                    <a:pt x="14540" y="2353"/>
                  </a:lnTo>
                  <a:lnTo>
                    <a:pt x="15017" y="2214"/>
                  </a:lnTo>
                  <a:lnTo>
                    <a:pt x="15508" y="2076"/>
                  </a:lnTo>
                  <a:lnTo>
                    <a:pt x="15986" y="1925"/>
                  </a:lnTo>
                  <a:lnTo>
                    <a:pt x="16464" y="1762"/>
                  </a:lnTo>
                  <a:lnTo>
                    <a:pt x="16929" y="1586"/>
                  </a:lnTo>
                  <a:lnTo>
                    <a:pt x="17395" y="1384"/>
                  </a:lnTo>
                  <a:lnTo>
                    <a:pt x="17571" y="1309"/>
                  </a:lnTo>
                  <a:lnTo>
                    <a:pt x="17646" y="1271"/>
                  </a:lnTo>
                  <a:lnTo>
                    <a:pt x="17722" y="1208"/>
                  </a:lnTo>
                  <a:lnTo>
                    <a:pt x="17784" y="1158"/>
                  </a:lnTo>
                  <a:lnTo>
                    <a:pt x="17847" y="1095"/>
                  </a:lnTo>
                  <a:lnTo>
                    <a:pt x="17898" y="1020"/>
                  </a:lnTo>
                  <a:lnTo>
                    <a:pt x="17923" y="932"/>
                  </a:lnTo>
                  <a:lnTo>
                    <a:pt x="17935" y="856"/>
                  </a:lnTo>
                  <a:lnTo>
                    <a:pt x="17935" y="781"/>
                  </a:lnTo>
                  <a:lnTo>
                    <a:pt x="17923" y="705"/>
                  </a:lnTo>
                  <a:lnTo>
                    <a:pt x="17898" y="630"/>
                  </a:lnTo>
                  <a:lnTo>
                    <a:pt x="17860" y="567"/>
                  </a:lnTo>
                  <a:lnTo>
                    <a:pt x="17810" y="504"/>
                  </a:lnTo>
                  <a:lnTo>
                    <a:pt x="17759" y="441"/>
                  </a:lnTo>
                  <a:lnTo>
                    <a:pt x="17696" y="391"/>
                  </a:lnTo>
                  <a:lnTo>
                    <a:pt x="17571" y="303"/>
                  </a:lnTo>
                  <a:lnTo>
                    <a:pt x="17432" y="240"/>
                  </a:lnTo>
                  <a:lnTo>
                    <a:pt x="17281" y="202"/>
                  </a:lnTo>
                  <a:lnTo>
                    <a:pt x="17130" y="164"/>
                  </a:lnTo>
                  <a:lnTo>
                    <a:pt x="16929" y="114"/>
                  </a:lnTo>
                  <a:lnTo>
                    <a:pt x="16703" y="89"/>
                  </a:lnTo>
                  <a:lnTo>
                    <a:pt x="16451" y="64"/>
                  </a:lnTo>
                  <a:lnTo>
                    <a:pt x="16175" y="39"/>
                  </a:lnTo>
                  <a:lnTo>
                    <a:pt x="15571" y="13"/>
                  </a:lnTo>
                  <a:lnTo>
                    <a:pt x="1489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0"/>
            <p:cNvSpPr/>
            <p:nvPr/>
          </p:nvSpPr>
          <p:spPr>
            <a:xfrm rot="590708">
              <a:off x="7433773" y="-352709"/>
              <a:ext cx="574839" cy="141530"/>
            </a:xfrm>
            <a:custGeom>
              <a:avLst/>
              <a:gdLst/>
              <a:ahLst/>
              <a:cxnLst/>
              <a:rect l="l" t="t" r="r" b="b"/>
              <a:pathLst>
                <a:path w="17936" h="4416" fill="none" extrusionOk="0">
                  <a:moveTo>
                    <a:pt x="14892" y="1"/>
                  </a:moveTo>
                  <a:lnTo>
                    <a:pt x="14892" y="1"/>
                  </a:lnTo>
                  <a:lnTo>
                    <a:pt x="14338" y="1"/>
                  </a:lnTo>
                  <a:lnTo>
                    <a:pt x="13760" y="13"/>
                  </a:lnTo>
                  <a:lnTo>
                    <a:pt x="12552" y="64"/>
                  </a:lnTo>
                  <a:lnTo>
                    <a:pt x="11320" y="139"/>
                  </a:lnTo>
                  <a:lnTo>
                    <a:pt x="10125" y="240"/>
                  </a:lnTo>
                  <a:lnTo>
                    <a:pt x="9006" y="328"/>
                  </a:lnTo>
                  <a:lnTo>
                    <a:pt x="8037" y="428"/>
                  </a:lnTo>
                  <a:lnTo>
                    <a:pt x="7257" y="517"/>
                  </a:lnTo>
                  <a:lnTo>
                    <a:pt x="6729" y="592"/>
                  </a:lnTo>
                  <a:lnTo>
                    <a:pt x="6729" y="592"/>
                  </a:lnTo>
                  <a:lnTo>
                    <a:pt x="6377" y="642"/>
                  </a:lnTo>
                  <a:lnTo>
                    <a:pt x="6151" y="667"/>
                  </a:lnTo>
                  <a:lnTo>
                    <a:pt x="5924" y="718"/>
                  </a:lnTo>
                  <a:lnTo>
                    <a:pt x="5710" y="768"/>
                  </a:lnTo>
                  <a:lnTo>
                    <a:pt x="5610" y="806"/>
                  </a:lnTo>
                  <a:lnTo>
                    <a:pt x="5522" y="844"/>
                  </a:lnTo>
                  <a:lnTo>
                    <a:pt x="5459" y="894"/>
                  </a:lnTo>
                  <a:lnTo>
                    <a:pt x="5409" y="944"/>
                  </a:lnTo>
                  <a:lnTo>
                    <a:pt x="5383" y="1007"/>
                  </a:lnTo>
                  <a:lnTo>
                    <a:pt x="5383" y="1082"/>
                  </a:lnTo>
                  <a:lnTo>
                    <a:pt x="5383" y="1082"/>
                  </a:lnTo>
                  <a:lnTo>
                    <a:pt x="5396" y="1120"/>
                  </a:lnTo>
                  <a:lnTo>
                    <a:pt x="5421" y="1145"/>
                  </a:lnTo>
                  <a:lnTo>
                    <a:pt x="5459" y="1183"/>
                  </a:lnTo>
                  <a:lnTo>
                    <a:pt x="5509" y="1208"/>
                  </a:lnTo>
                  <a:lnTo>
                    <a:pt x="5648" y="1259"/>
                  </a:lnTo>
                  <a:lnTo>
                    <a:pt x="5824" y="1296"/>
                  </a:lnTo>
                  <a:lnTo>
                    <a:pt x="6037" y="1334"/>
                  </a:lnTo>
                  <a:lnTo>
                    <a:pt x="6276" y="1347"/>
                  </a:lnTo>
                  <a:lnTo>
                    <a:pt x="6541" y="1359"/>
                  </a:lnTo>
                  <a:lnTo>
                    <a:pt x="6830" y="1359"/>
                  </a:lnTo>
                  <a:lnTo>
                    <a:pt x="6830" y="1359"/>
                  </a:lnTo>
                  <a:lnTo>
                    <a:pt x="7283" y="1359"/>
                  </a:lnTo>
                  <a:lnTo>
                    <a:pt x="7748" y="1334"/>
                  </a:lnTo>
                  <a:lnTo>
                    <a:pt x="8628" y="1284"/>
                  </a:lnTo>
                  <a:lnTo>
                    <a:pt x="9320" y="1221"/>
                  </a:lnTo>
                  <a:lnTo>
                    <a:pt x="9672" y="1183"/>
                  </a:lnTo>
                  <a:lnTo>
                    <a:pt x="9672" y="1183"/>
                  </a:lnTo>
                  <a:lnTo>
                    <a:pt x="10716" y="1045"/>
                  </a:lnTo>
                  <a:lnTo>
                    <a:pt x="11710" y="919"/>
                  </a:lnTo>
                  <a:lnTo>
                    <a:pt x="12565" y="844"/>
                  </a:lnTo>
                  <a:lnTo>
                    <a:pt x="12892" y="818"/>
                  </a:lnTo>
                  <a:lnTo>
                    <a:pt x="13143" y="806"/>
                  </a:lnTo>
                  <a:lnTo>
                    <a:pt x="13143" y="806"/>
                  </a:lnTo>
                  <a:lnTo>
                    <a:pt x="13294" y="818"/>
                  </a:lnTo>
                  <a:lnTo>
                    <a:pt x="13320" y="831"/>
                  </a:lnTo>
                  <a:lnTo>
                    <a:pt x="13320" y="831"/>
                  </a:lnTo>
                  <a:lnTo>
                    <a:pt x="13320" y="844"/>
                  </a:lnTo>
                  <a:lnTo>
                    <a:pt x="13320" y="844"/>
                  </a:lnTo>
                  <a:lnTo>
                    <a:pt x="13219" y="944"/>
                  </a:lnTo>
                  <a:lnTo>
                    <a:pt x="13068" y="1045"/>
                  </a:lnTo>
                  <a:lnTo>
                    <a:pt x="12905" y="1133"/>
                  </a:lnTo>
                  <a:lnTo>
                    <a:pt x="12703" y="1233"/>
                  </a:lnTo>
                  <a:lnTo>
                    <a:pt x="12477" y="1321"/>
                  </a:lnTo>
                  <a:lnTo>
                    <a:pt x="12213" y="1409"/>
                  </a:lnTo>
                  <a:lnTo>
                    <a:pt x="11936" y="1498"/>
                  </a:lnTo>
                  <a:lnTo>
                    <a:pt x="11634" y="1586"/>
                  </a:lnTo>
                  <a:lnTo>
                    <a:pt x="10968" y="1749"/>
                  </a:lnTo>
                  <a:lnTo>
                    <a:pt x="10226" y="1900"/>
                  </a:lnTo>
                  <a:lnTo>
                    <a:pt x="9433" y="2051"/>
                  </a:lnTo>
                  <a:lnTo>
                    <a:pt x="8591" y="2202"/>
                  </a:lnTo>
                  <a:lnTo>
                    <a:pt x="6855" y="2479"/>
                  </a:lnTo>
                  <a:lnTo>
                    <a:pt x="5132" y="2755"/>
                  </a:lnTo>
                  <a:lnTo>
                    <a:pt x="3535" y="3019"/>
                  </a:lnTo>
                  <a:lnTo>
                    <a:pt x="2818" y="3145"/>
                  </a:lnTo>
                  <a:lnTo>
                    <a:pt x="2189" y="3271"/>
                  </a:lnTo>
                  <a:lnTo>
                    <a:pt x="2189" y="3271"/>
                  </a:lnTo>
                  <a:lnTo>
                    <a:pt x="1874" y="3359"/>
                  </a:lnTo>
                  <a:lnTo>
                    <a:pt x="1409" y="3510"/>
                  </a:lnTo>
                  <a:lnTo>
                    <a:pt x="906" y="3686"/>
                  </a:lnTo>
                  <a:lnTo>
                    <a:pt x="667" y="3787"/>
                  </a:lnTo>
                  <a:lnTo>
                    <a:pt x="441" y="3887"/>
                  </a:lnTo>
                  <a:lnTo>
                    <a:pt x="252" y="3988"/>
                  </a:lnTo>
                  <a:lnTo>
                    <a:pt x="101" y="4088"/>
                  </a:lnTo>
                  <a:lnTo>
                    <a:pt x="51" y="4126"/>
                  </a:lnTo>
                  <a:lnTo>
                    <a:pt x="13" y="4176"/>
                  </a:lnTo>
                  <a:lnTo>
                    <a:pt x="0" y="4214"/>
                  </a:lnTo>
                  <a:lnTo>
                    <a:pt x="0" y="4252"/>
                  </a:lnTo>
                  <a:lnTo>
                    <a:pt x="13" y="4290"/>
                  </a:lnTo>
                  <a:lnTo>
                    <a:pt x="51" y="4315"/>
                  </a:lnTo>
                  <a:lnTo>
                    <a:pt x="114" y="4340"/>
                  </a:lnTo>
                  <a:lnTo>
                    <a:pt x="202" y="4365"/>
                  </a:lnTo>
                  <a:lnTo>
                    <a:pt x="302" y="4390"/>
                  </a:lnTo>
                  <a:lnTo>
                    <a:pt x="441" y="4403"/>
                  </a:lnTo>
                  <a:lnTo>
                    <a:pt x="805" y="4415"/>
                  </a:lnTo>
                  <a:lnTo>
                    <a:pt x="805" y="4415"/>
                  </a:lnTo>
                  <a:lnTo>
                    <a:pt x="1296" y="4390"/>
                  </a:lnTo>
                  <a:lnTo>
                    <a:pt x="1937" y="4353"/>
                  </a:lnTo>
                  <a:lnTo>
                    <a:pt x="2730" y="4290"/>
                  </a:lnTo>
                  <a:lnTo>
                    <a:pt x="3686" y="4176"/>
                  </a:lnTo>
                  <a:lnTo>
                    <a:pt x="3686" y="4176"/>
                  </a:lnTo>
                  <a:lnTo>
                    <a:pt x="4415" y="4088"/>
                  </a:lnTo>
                  <a:lnTo>
                    <a:pt x="5157" y="3988"/>
                  </a:lnTo>
                  <a:lnTo>
                    <a:pt x="6629" y="3761"/>
                  </a:lnTo>
                  <a:lnTo>
                    <a:pt x="8100" y="3510"/>
                  </a:lnTo>
                  <a:lnTo>
                    <a:pt x="9572" y="3283"/>
                  </a:lnTo>
                  <a:lnTo>
                    <a:pt x="9572" y="3283"/>
                  </a:lnTo>
                  <a:lnTo>
                    <a:pt x="10565" y="3120"/>
                  </a:lnTo>
                  <a:lnTo>
                    <a:pt x="11571" y="2969"/>
                  </a:lnTo>
                  <a:lnTo>
                    <a:pt x="12565" y="2780"/>
                  </a:lnTo>
                  <a:lnTo>
                    <a:pt x="13559" y="2579"/>
                  </a:lnTo>
                  <a:lnTo>
                    <a:pt x="14049" y="2466"/>
                  </a:lnTo>
                  <a:lnTo>
                    <a:pt x="14540" y="2353"/>
                  </a:lnTo>
                  <a:lnTo>
                    <a:pt x="15017" y="2214"/>
                  </a:lnTo>
                  <a:lnTo>
                    <a:pt x="15508" y="2076"/>
                  </a:lnTo>
                  <a:lnTo>
                    <a:pt x="15986" y="1925"/>
                  </a:lnTo>
                  <a:lnTo>
                    <a:pt x="16464" y="1762"/>
                  </a:lnTo>
                  <a:lnTo>
                    <a:pt x="16929" y="1586"/>
                  </a:lnTo>
                  <a:lnTo>
                    <a:pt x="17395" y="1384"/>
                  </a:lnTo>
                  <a:lnTo>
                    <a:pt x="17395" y="1384"/>
                  </a:lnTo>
                  <a:lnTo>
                    <a:pt x="17571" y="1309"/>
                  </a:lnTo>
                  <a:lnTo>
                    <a:pt x="17646" y="1271"/>
                  </a:lnTo>
                  <a:lnTo>
                    <a:pt x="17722" y="1208"/>
                  </a:lnTo>
                  <a:lnTo>
                    <a:pt x="17784" y="1158"/>
                  </a:lnTo>
                  <a:lnTo>
                    <a:pt x="17847" y="1095"/>
                  </a:lnTo>
                  <a:lnTo>
                    <a:pt x="17898" y="1020"/>
                  </a:lnTo>
                  <a:lnTo>
                    <a:pt x="17923" y="932"/>
                  </a:lnTo>
                  <a:lnTo>
                    <a:pt x="17923" y="932"/>
                  </a:lnTo>
                  <a:lnTo>
                    <a:pt x="17935" y="856"/>
                  </a:lnTo>
                  <a:lnTo>
                    <a:pt x="17935" y="781"/>
                  </a:lnTo>
                  <a:lnTo>
                    <a:pt x="17923" y="705"/>
                  </a:lnTo>
                  <a:lnTo>
                    <a:pt x="17898" y="630"/>
                  </a:lnTo>
                  <a:lnTo>
                    <a:pt x="17860" y="567"/>
                  </a:lnTo>
                  <a:lnTo>
                    <a:pt x="17810" y="504"/>
                  </a:lnTo>
                  <a:lnTo>
                    <a:pt x="17759" y="441"/>
                  </a:lnTo>
                  <a:lnTo>
                    <a:pt x="17696" y="391"/>
                  </a:lnTo>
                  <a:lnTo>
                    <a:pt x="17696" y="391"/>
                  </a:lnTo>
                  <a:lnTo>
                    <a:pt x="17571" y="303"/>
                  </a:lnTo>
                  <a:lnTo>
                    <a:pt x="17432" y="240"/>
                  </a:lnTo>
                  <a:lnTo>
                    <a:pt x="17281" y="202"/>
                  </a:lnTo>
                  <a:lnTo>
                    <a:pt x="17130" y="164"/>
                  </a:lnTo>
                  <a:lnTo>
                    <a:pt x="17130" y="164"/>
                  </a:lnTo>
                  <a:lnTo>
                    <a:pt x="16929" y="114"/>
                  </a:lnTo>
                  <a:lnTo>
                    <a:pt x="16703" y="89"/>
                  </a:lnTo>
                  <a:lnTo>
                    <a:pt x="16451" y="64"/>
                  </a:lnTo>
                  <a:lnTo>
                    <a:pt x="16175" y="39"/>
                  </a:lnTo>
                  <a:lnTo>
                    <a:pt x="15571" y="13"/>
                  </a:lnTo>
                  <a:lnTo>
                    <a:pt x="148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1" name="Google Shape;1601;p20"/>
          <p:cNvGrpSpPr/>
          <p:nvPr/>
        </p:nvGrpSpPr>
        <p:grpSpPr>
          <a:xfrm flipH="1">
            <a:off x="-1901514" y="3317628"/>
            <a:ext cx="4642626" cy="4884333"/>
            <a:chOff x="6324427" y="3165228"/>
            <a:chExt cx="4642626" cy="4884333"/>
          </a:xfrm>
          <a:solidFill>
            <a:srgbClr val="02FF30"/>
          </a:solidFill>
        </p:grpSpPr>
        <p:sp>
          <p:nvSpPr>
            <p:cNvPr id="1602" name="Google Shape;1602;p20"/>
            <p:cNvSpPr/>
            <p:nvPr/>
          </p:nvSpPr>
          <p:spPr>
            <a:xfrm rot="-7200104" flipH="1">
              <a:off x="6866937" y="4028950"/>
              <a:ext cx="3557606" cy="3306808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3" name="Google Shape;1603;p20"/>
            <p:cNvGrpSpPr/>
            <p:nvPr/>
          </p:nvGrpSpPr>
          <p:grpSpPr>
            <a:xfrm rot="9156199" flipH="1">
              <a:off x="8431360" y="3277519"/>
              <a:ext cx="605377" cy="481386"/>
              <a:chOff x="7917675" y="-1178675"/>
              <a:chExt cx="547275" cy="435150"/>
            </a:xfrm>
            <a:grpFill/>
          </p:grpSpPr>
          <p:sp>
            <p:nvSpPr>
              <p:cNvPr id="1604" name="Google Shape;1604;p20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0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4"/>
          <p:cNvSpPr txBox="1">
            <a:spLocks noGrp="1"/>
          </p:cNvSpPr>
          <p:nvPr>
            <p:ph type="title"/>
          </p:nvPr>
        </p:nvSpPr>
        <p:spPr>
          <a:xfrm>
            <a:off x="2391900" y="232616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51" name="Google Shape;951;p14"/>
          <p:cNvSpPr txBox="1">
            <a:spLocks noGrp="1"/>
          </p:cNvSpPr>
          <p:nvPr>
            <p:ph type="subTitle" idx="1"/>
          </p:nvPr>
        </p:nvSpPr>
        <p:spPr>
          <a:xfrm>
            <a:off x="713225" y="753275"/>
            <a:ext cx="7717500" cy="15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52" name="Google Shape;952;p14"/>
          <p:cNvSpPr/>
          <p:nvPr/>
        </p:nvSpPr>
        <p:spPr>
          <a:xfrm rot="2700000" flipH="1">
            <a:off x="-1153745" y="3617967"/>
            <a:ext cx="3026199" cy="1653568"/>
          </a:xfrm>
          <a:custGeom>
            <a:avLst/>
            <a:gdLst/>
            <a:ahLst/>
            <a:cxnLst/>
            <a:rect l="l" t="t" r="r" b="b"/>
            <a:pathLst>
              <a:path w="24075" h="13155" extrusionOk="0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4"/>
          <p:cNvSpPr/>
          <p:nvPr/>
        </p:nvSpPr>
        <p:spPr>
          <a:xfrm rot="-5400000">
            <a:off x="7510430" y="3545978"/>
            <a:ext cx="2740327" cy="1925562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4"/>
          <p:cNvSpPr/>
          <p:nvPr/>
        </p:nvSpPr>
        <p:spPr>
          <a:xfrm>
            <a:off x="7672125" y="4286775"/>
            <a:ext cx="512164" cy="572694"/>
          </a:xfrm>
          <a:custGeom>
            <a:avLst/>
            <a:gdLst/>
            <a:ahLst/>
            <a:cxnLst/>
            <a:rect l="l" t="t" r="r" b="b"/>
            <a:pathLst>
              <a:path w="6566" h="7342" extrusionOk="0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14"/>
          <p:cNvGrpSpPr/>
          <p:nvPr/>
        </p:nvGrpSpPr>
        <p:grpSpPr>
          <a:xfrm rot="3628311">
            <a:off x="492973" y="3028090"/>
            <a:ext cx="440525" cy="404190"/>
            <a:chOff x="4469746" y="4636407"/>
            <a:chExt cx="440481" cy="404150"/>
          </a:xfrm>
        </p:grpSpPr>
        <p:sp>
          <p:nvSpPr>
            <p:cNvPr id="956" name="Google Shape;956;p14"/>
            <p:cNvSpPr/>
            <p:nvPr/>
          </p:nvSpPr>
          <p:spPr>
            <a:xfrm>
              <a:off x="4780033" y="4636407"/>
              <a:ext cx="130194" cy="120225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791924" y="4695197"/>
              <a:ext cx="41797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4792764" y="4684208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4807717" y="4720239"/>
              <a:ext cx="33930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469746" y="4920391"/>
              <a:ext cx="130134" cy="120165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549255" y="4933423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4577839" y="4943511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4540907" y="4934744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4552798" y="4707868"/>
              <a:ext cx="276121" cy="259727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4608165" y="487451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4615191" y="4761975"/>
              <a:ext cx="70862" cy="70382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742681" y="4707928"/>
              <a:ext cx="60293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734334" y="4795364"/>
              <a:ext cx="73024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560724" y="4901775"/>
              <a:ext cx="62455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757634" y="4708349"/>
              <a:ext cx="62455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14"/>
          <p:cNvGrpSpPr/>
          <p:nvPr/>
        </p:nvGrpSpPr>
        <p:grpSpPr>
          <a:xfrm rot="3550016">
            <a:off x="8361026" y="283346"/>
            <a:ext cx="446633" cy="401294"/>
            <a:chOff x="4880520" y="4627406"/>
            <a:chExt cx="446666" cy="401324"/>
          </a:xfrm>
        </p:grpSpPr>
        <p:sp>
          <p:nvSpPr>
            <p:cNvPr id="972" name="Google Shape;972;p14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14"/>
          <p:cNvGrpSpPr/>
          <p:nvPr/>
        </p:nvGrpSpPr>
        <p:grpSpPr>
          <a:xfrm>
            <a:off x="156900" y="2326179"/>
            <a:ext cx="332489" cy="217319"/>
            <a:chOff x="3657362" y="522242"/>
            <a:chExt cx="332489" cy="217319"/>
          </a:xfrm>
        </p:grpSpPr>
        <p:sp>
          <p:nvSpPr>
            <p:cNvPr id="988" name="Google Shape;988;p14"/>
            <p:cNvSpPr/>
            <p:nvPr/>
          </p:nvSpPr>
          <p:spPr>
            <a:xfrm>
              <a:off x="3897652" y="522242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894272" y="573061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898526" y="553479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3909599" y="599519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3657362" y="648706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3703579" y="662227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26599" y="671610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3704394" y="657973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3712962" y="533664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3726191" y="625978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3887395" y="555985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14"/>
          <p:cNvGrpSpPr/>
          <p:nvPr/>
        </p:nvGrpSpPr>
        <p:grpSpPr>
          <a:xfrm>
            <a:off x="2263423" y="4566788"/>
            <a:ext cx="354442" cy="292678"/>
            <a:chOff x="4493785" y="454288"/>
            <a:chExt cx="354442" cy="292678"/>
          </a:xfrm>
        </p:grpSpPr>
        <p:sp>
          <p:nvSpPr>
            <p:cNvPr id="1000" name="Google Shape;1000;p14"/>
            <p:cNvSpPr/>
            <p:nvPr/>
          </p:nvSpPr>
          <p:spPr>
            <a:xfrm rot="3599942">
              <a:off x="4739916" y="625830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 rot="3599942">
              <a:off x="4732753" y="647648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 rot="3599942">
              <a:off x="4754241" y="627182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 rot="3599942">
              <a:off x="4731143" y="672671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 rot="3599942">
              <a:off x="4510047" y="480920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 rot="3599942">
              <a:off x="4560365" y="527193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 rot="3599942">
              <a:off x="4565951" y="537344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 rot="3599942">
              <a:off x="4577931" y="524230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 rot="3599942">
              <a:off x="4558646" y="502315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 rot="3599942">
              <a:off x="4583454" y="506731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 rot="3599942">
              <a:off x="4724569" y="612793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560843">
            <a:off x="323393" y="283352"/>
            <a:ext cx="446611" cy="401275"/>
            <a:chOff x="3730345" y="-82219"/>
            <a:chExt cx="446666" cy="401324"/>
          </a:xfrm>
        </p:grpSpPr>
        <p:sp>
          <p:nvSpPr>
            <p:cNvPr id="1012" name="Google Shape;1012;p14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 rot="53098">
              <a:off x="4073110" y="2292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4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4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4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4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 rot="53098">
              <a:off x="3879526" y="413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 rot="53098">
              <a:off x="3998115" y="765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" name="Google Shape;1027;p14"/>
          <p:cNvGrpSpPr/>
          <p:nvPr/>
        </p:nvGrpSpPr>
        <p:grpSpPr>
          <a:xfrm>
            <a:off x="8534020" y="3029519"/>
            <a:ext cx="446666" cy="401324"/>
            <a:chOff x="3730345" y="-82219"/>
            <a:chExt cx="446666" cy="401324"/>
          </a:xfrm>
        </p:grpSpPr>
        <p:sp>
          <p:nvSpPr>
            <p:cNvPr id="1028" name="Google Shape;1028;p14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4"/>
            <p:cNvSpPr/>
            <p:nvPr/>
          </p:nvSpPr>
          <p:spPr>
            <a:xfrm rot="53098">
              <a:off x="4073110" y="2292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4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4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4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4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4"/>
            <p:cNvSpPr/>
            <p:nvPr/>
          </p:nvSpPr>
          <p:spPr>
            <a:xfrm rot="53098">
              <a:off x="3879526" y="413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4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4"/>
            <p:cNvSpPr/>
            <p:nvPr/>
          </p:nvSpPr>
          <p:spPr>
            <a:xfrm rot="53098">
              <a:off x="3998115" y="765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4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4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300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5"/>
          <p:cNvSpPr/>
          <p:nvPr/>
        </p:nvSpPr>
        <p:spPr>
          <a:xfrm rot="2700000" flipH="1">
            <a:off x="-1464111" y="3636055"/>
            <a:ext cx="3341232" cy="2019918"/>
          </a:xfrm>
          <a:custGeom>
            <a:avLst/>
            <a:gdLst/>
            <a:ahLst/>
            <a:cxnLst/>
            <a:rect l="l" t="t" r="r" b="b"/>
            <a:pathLst>
              <a:path w="24258" h="14665" extrusionOk="0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5"/>
          <p:cNvSpPr/>
          <p:nvPr/>
        </p:nvSpPr>
        <p:spPr>
          <a:xfrm rot="-7721572" flipH="1">
            <a:off x="7060610" y="-683609"/>
            <a:ext cx="2740318" cy="1925555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5"/>
          <p:cNvSpPr txBox="1">
            <a:spLocks noGrp="1"/>
          </p:cNvSpPr>
          <p:nvPr>
            <p:ph type="title"/>
          </p:nvPr>
        </p:nvSpPr>
        <p:spPr>
          <a:xfrm>
            <a:off x="869263" y="1409538"/>
            <a:ext cx="3474600" cy="11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15"/>
          <p:cNvSpPr txBox="1">
            <a:spLocks noGrp="1"/>
          </p:cNvSpPr>
          <p:nvPr>
            <p:ph type="subTitle" idx="1"/>
          </p:nvPr>
        </p:nvSpPr>
        <p:spPr>
          <a:xfrm>
            <a:off x="869263" y="2750550"/>
            <a:ext cx="34746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48" name="Google Shape;1048;p15"/>
          <p:cNvSpPr/>
          <p:nvPr/>
        </p:nvSpPr>
        <p:spPr>
          <a:xfrm rot="1959916">
            <a:off x="457153" y="4117174"/>
            <a:ext cx="512161" cy="572690"/>
          </a:xfrm>
          <a:custGeom>
            <a:avLst/>
            <a:gdLst/>
            <a:ahLst/>
            <a:cxnLst/>
            <a:rect l="l" t="t" r="r" b="b"/>
            <a:pathLst>
              <a:path w="6566" h="7342" extrusionOk="0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9" name="Google Shape;1049;p15"/>
          <p:cNvGrpSpPr/>
          <p:nvPr/>
        </p:nvGrpSpPr>
        <p:grpSpPr>
          <a:xfrm rot="10800000">
            <a:off x="1398669" y="129705"/>
            <a:ext cx="440480" cy="404148"/>
            <a:chOff x="4959504" y="431212"/>
            <a:chExt cx="209543" cy="192259"/>
          </a:xfrm>
        </p:grpSpPr>
        <p:sp>
          <p:nvSpPr>
            <p:cNvPr id="1050" name="Google Shape;1050;p15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15"/>
          <p:cNvGrpSpPr/>
          <p:nvPr/>
        </p:nvGrpSpPr>
        <p:grpSpPr>
          <a:xfrm>
            <a:off x="98462" y="2820342"/>
            <a:ext cx="332489" cy="217319"/>
            <a:chOff x="8264512" y="1808204"/>
            <a:chExt cx="332489" cy="217319"/>
          </a:xfrm>
        </p:grpSpPr>
        <p:sp>
          <p:nvSpPr>
            <p:cNvPr id="1066" name="Google Shape;1066;p15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" name="Google Shape;1077;p15"/>
          <p:cNvGrpSpPr/>
          <p:nvPr/>
        </p:nvGrpSpPr>
        <p:grpSpPr>
          <a:xfrm>
            <a:off x="6685435" y="129688"/>
            <a:ext cx="354442" cy="292678"/>
            <a:chOff x="6685435" y="129688"/>
            <a:chExt cx="354442" cy="292678"/>
          </a:xfrm>
        </p:grpSpPr>
        <p:sp>
          <p:nvSpPr>
            <p:cNvPr id="1078" name="Google Shape;1078;p15"/>
            <p:cNvSpPr/>
            <p:nvPr/>
          </p:nvSpPr>
          <p:spPr>
            <a:xfrm rot="3599942">
              <a:off x="6931566" y="301230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 rot="3599942">
              <a:off x="6924403" y="323048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 rot="3599942">
              <a:off x="6945891" y="302582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 rot="3599942">
              <a:off x="6922793" y="348071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 rot="3599942">
              <a:off x="6701697" y="156320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 rot="3599942">
              <a:off x="6752015" y="202593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 rot="3599942">
              <a:off x="6757601" y="212744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 rot="3599942">
              <a:off x="6769581" y="199630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 rot="3599942">
              <a:off x="6750296" y="177715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 rot="3599942">
              <a:off x="6775104" y="182131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5"/>
            <p:cNvSpPr/>
            <p:nvPr/>
          </p:nvSpPr>
          <p:spPr>
            <a:xfrm rot="3599942">
              <a:off x="6916219" y="288193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15"/>
          <p:cNvGrpSpPr/>
          <p:nvPr/>
        </p:nvGrpSpPr>
        <p:grpSpPr>
          <a:xfrm rot="10800000">
            <a:off x="8735568" y="1721832"/>
            <a:ext cx="504395" cy="383089"/>
            <a:chOff x="8053419" y="1138177"/>
            <a:chExt cx="504395" cy="383089"/>
          </a:xfrm>
        </p:grpSpPr>
        <p:sp>
          <p:nvSpPr>
            <p:cNvPr id="1090" name="Google Shape;1090;p15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5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5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5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5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5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15"/>
          <p:cNvGrpSpPr/>
          <p:nvPr/>
        </p:nvGrpSpPr>
        <p:grpSpPr>
          <a:xfrm rot="5050112">
            <a:off x="2390576" y="4494807"/>
            <a:ext cx="446655" cy="401314"/>
            <a:chOff x="4625558" y="-87319"/>
            <a:chExt cx="446666" cy="401324"/>
          </a:xfrm>
        </p:grpSpPr>
        <p:sp>
          <p:nvSpPr>
            <p:cNvPr id="1106" name="Google Shape;1106;p15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5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5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5"/>
            <p:cNvSpPr/>
            <p:nvPr/>
          </p:nvSpPr>
          <p:spPr>
            <a:xfrm rot="53098">
              <a:off x="4968322" y="-2808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5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5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5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5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5"/>
            <p:cNvSpPr/>
            <p:nvPr/>
          </p:nvSpPr>
          <p:spPr>
            <a:xfrm rot="53098">
              <a:off x="4774738" y="362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5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 rot="53098">
              <a:off x="4893328" y="714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" name="Google Shape;1121;p15"/>
          <p:cNvGrpSpPr/>
          <p:nvPr/>
        </p:nvGrpSpPr>
        <p:grpSpPr>
          <a:xfrm rot="6887493">
            <a:off x="8483257" y="487027"/>
            <a:ext cx="446647" cy="401307"/>
            <a:chOff x="4880520" y="4627406"/>
            <a:chExt cx="446666" cy="401324"/>
          </a:xfrm>
        </p:grpSpPr>
        <p:sp>
          <p:nvSpPr>
            <p:cNvPr id="1122" name="Google Shape;1122;p15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5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5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5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5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5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5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5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5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" name="Google Shape;1137;p15"/>
          <p:cNvGrpSpPr/>
          <p:nvPr/>
        </p:nvGrpSpPr>
        <p:grpSpPr>
          <a:xfrm rot="3628311">
            <a:off x="7374973" y="4493365"/>
            <a:ext cx="440525" cy="404190"/>
            <a:chOff x="4469746" y="4636407"/>
            <a:chExt cx="440481" cy="404150"/>
          </a:xfrm>
        </p:grpSpPr>
        <p:sp>
          <p:nvSpPr>
            <p:cNvPr id="1138" name="Google Shape;1138;p15"/>
            <p:cNvSpPr/>
            <p:nvPr/>
          </p:nvSpPr>
          <p:spPr>
            <a:xfrm>
              <a:off x="4780033" y="4636407"/>
              <a:ext cx="130194" cy="120225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791924" y="4695197"/>
              <a:ext cx="41797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792764" y="4684208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807717" y="4720239"/>
              <a:ext cx="33930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469746" y="4920391"/>
              <a:ext cx="130134" cy="120165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4549255" y="4933423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4577839" y="4943511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4540907" y="4934744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4552798" y="4707868"/>
              <a:ext cx="276121" cy="259727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4608165" y="487451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4615191" y="4761975"/>
              <a:ext cx="70862" cy="70382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4742681" y="4707928"/>
              <a:ext cx="60293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4734334" y="4795364"/>
              <a:ext cx="73024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4560724" y="4901775"/>
              <a:ext cx="62455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4757634" y="4708349"/>
              <a:ext cx="62455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15"/>
          <p:cNvGrpSpPr/>
          <p:nvPr/>
        </p:nvGrpSpPr>
        <p:grpSpPr>
          <a:xfrm rot="1732624">
            <a:off x="489908" y="262652"/>
            <a:ext cx="446637" cy="401298"/>
            <a:chOff x="4880520" y="4627406"/>
            <a:chExt cx="446666" cy="401324"/>
          </a:xfrm>
        </p:grpSpPr>
        <p:sp>
          <p:nvSpPr>
            <p:cNvPr id="1154" name="Google Shape;1154;p15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5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15"/>
          <p:cNvSpPr>
            <a:spLocks noGrp="1"/>
          </p:cNvSpPr>
          <p:nvPr>
            <p:ph type="pic" idx="2"/>
          </p:nvPr>
        </p:nvSpPr>
        <p:spPr>
          <a:xfrm flipH="1">
            <a:off x="4716138" y="961125"/>
            <a:ext cx="3558600" cy="35586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6896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16"/>
          <p:cNvSpPr txBox="1">
            <a:spLocks noGrp="1"/>
          </p:cNvSpPr>
          <p:nvPr>
            <p:ph type="title"/>
          </p:nvPr>
        </p:nvSpPr>
        <p:spPr>
          <a:xfrm>
            <a:off x="720000" y="1466638"/>
            <a:ext cx="3233100" cy="10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2" name="Google Shape;1172;p16"/>
          <p:cNvSpPr txBox="1">
            <a:spLocks noGrp="1"/>
          </p:cNvSpPr>
          <p:nvPr>
            <p:ph type="subTitle" idx="1"/>
          </p:nvPr>
        </p:nvSpPr>
        <p:spPr>
          <a:xfrm>
            <a:off x="720000" y="2509138"/>
            <a:ext cx="32331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3" name="Google Shape;1173;p16"/>
          <p:cNvSpPr/>
          <p:nvPr/>
        </p:nvSpPr>
        <p:spPr>
          <a:xfrm rot="1045000" flipH="1">
            <a:off x="-787686" y="3979312"/>
            <a:ext cx="2909857" cy="1589996"/>
          </a:xfrm>
          <a:custGeom>
            <a:avLst/>
            <a:gdLst/>
            <a:ahLst/>
            <a:cxnLst/>
            <a:rect l="l" t="t" r="r" b="b"/>
            <a:pathLst>
              <a:path w="24075" h="13155" extrusionOk="0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6"/>
          <p:cNvSpPr/>
          <p:nvPr/>
        </p:nvSpPr>
        <p:spPr>
          <a:xfrm rot="-9899973" flipH="1">
            <a:off x="6671220" y="-645562"/>
            <a:ext cx="3148389" cy="1903275"/>
          </a:xfrm>
          <a:custGeom>
            <a:avLst/>
            <a:gdLst/>
            <a:ahLst/>
            <a:cxnLst/>
            <a:rect l="l" t="t" r="r" b="b"/>
            <a:pathLst>
              <a:path w="24258" h="14665" extrusionOk="0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6"/>
          <p:cNvSpPr/>
          <p:nvPr/>
        </p:nvSpPr>
        <p:spPr>
          <a:xfrm rot="1959920">
            <a:off x="8267203" y="72509"/>
            <a:ext cx="717115" cy="801852"/>
          </a:xfrm>
          <a:custGeom>
            <a:avLst/>
            <a:gdLst/>
            <a:ahLst/>
            <a:cxnLst/>
            <a:rect l="l" t="t" r="r" b="b"/>
            <a:pathLst>
              <a:path w="6566" h="7342" extrusionOk="0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6" name="Google Shape;1176;p16"/>
          <p:cNvGrpSpPr/>
          <p:nvPr/>
        </p:nvGrpSpPr>
        <p:grpSpPr>
          <a:xfrm rot="10800000" flipH="1">
            <a:off x="8755977" y="3604705"/>
            <a:ext cx="440480" cy="404148"/>
            <a:chOff x="4959504" y="431212"/>
            <a:chExt cx="209543" cy="192259"/>
          </a:xfrm>
        </p:grpSpPr>
        <p:sp>
          <p:nvSpPr>
            <p:cNvPr id="1177" name="Google Shape;1177;p16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16"/>
          <p:cNvGrpSpPr/>
          <p:nvPr/>
        </p:nvGrpSpPr>
        <p:grpSpPr>
          <a:xfrm flipH="1">
            <a:off x="8611275" y="4215017"/>
            <a:ext cx="332489" cy="217319"/>
            <a:chOff x="8264512" y="1808204"/>
            <a:chExt cx="332489" cy="217319"/>
          </a:xfrm>
        </p:grpSpPr>
        <p:sp>
          <p:nvSpPr>
            <p:cNvPr id="1193" name="Google Shape;1193;p16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16"/>
          <p:cNvGrpSpPr/>
          <p:nvPr/>
        </p:nvGrpSpPr>
        <p:grpSpPr>
          <a:xfrm flipH="1">
            <a:off x="1843449" y="129688"/>
            <a:ext cx="354442" cy="292678"/>
            <a:chOff x="6253660" y="120163"/>
            <a:chExt cx="354442" cy="292678"/>
          </a:xfrm>
        </p:grpSpPr>
        <p:sp>
          <p:nvSpPr>
            <p:cNvPr id="1205" name="Google Shape;1205;p16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6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6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6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6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6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6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6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6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6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6"/>
          <p:cNvGrpSpPr/>
          <p:nvPr/>
        </p:nvGrpSpPr>
        <p:grpSpPr>
          <a:xfrm rot="10800000" flipH="1">
            <a:off x="-46038" y="1321782"/>
            <a:ext cx="504395" cy="383089"/>
            <a:chOff x="8053419" y="1138177"/>
            <a:chExt cx="504395" cy="383089"/>
          </a:xfrm>
        </p:grpSpPr>
        <p:sp>
          <p:nvSpPr>
            <p:cNvPr id="1217" name="Google Shape;1217;p16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6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6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6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6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6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6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6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6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16"/>
          <p:cNvGrpSpPr/>
          <p:nvPr/>
        </p:nvGrpSpPr>
        <p:grpSpPr>
          <a:xfrm rot="-5050112" flipH="1">
            <a:off x="6990820" y="4798207"/>
            <a:ext cx="446655" cy="401314"/>
            <a:chOff x="4625558" y="-87319"/>
            <a:chExt cx="446666" cy="401324"/>
          </a:xfrm>
        </p:grpSpPr>
        <p:sp>
          <p:nvSpPr>
            <p:cNvPr id="1233" name="Google Shape;1233;p16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 rot="53098">
              <a:off x="4968322" y="-2808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6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 rot="53098">
              <a:off x="4774738" y="362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6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 rot="53098">
              <a:off x="4893328" y="714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16"/>
          <p:cNvGrpSpPr/>
          <p:nvPr/>
        </p:nvGrpSpPr>
        <p:grpSpPr>
          <a:xfrm rot="-6887493" flipH="1">
            <a:off x="1230221" y="185752"/>
            <a:ext cx="446647" cy="401307"/>
            <a:chOff x="4880520" y="4627406"/>
            <a:chExt cx="446666" cy="401324"/>
          </a:xfrm>
        </p:grpSpPr>
        <p:sp>
          <p:nvSpPr>
            <p:cNvPr id="1249" name="Google Shape;1249;p16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6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6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6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6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6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27204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17"/>
          <p:cNvSpPr txBox="1">
            <a:spLocks noGrp="1"/>
          </p:cNvSpPr>
          <p:nvPr>
            <p:ph type="title"/>
          </p:nvPr>
        </p:nvSpPr>
        <p:spPr>
          <a:xfrm>
            <a:off x="1527388" y="1466638"/>
            <a:ext cx="3233100" cy="10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6" name="Google Shape;1266;p17"/>
          <p:cNvSpPr txBox="1">
            <a:spLocks noGrp="1"/>
          </p:cNvSpPr>
          <p:nvPr>
            <p:ph type="subTitle" idx="1"/>
          </p:nvPr>
        </p:nvSpPr>
        <p:spPr>
          <a:xfrm>
            <a:off x="1527388" y="2509138"/>
            <a:ext cx="32331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17"/>
          <p:cNvSpPr/>
          <p:nvPr/>
        </p:nvSpPr>
        <p:spPr>
          <a:xfrm rot="1045000" flipH="1">
            <a:off x="-787686" y="3979312"/>
            <a:ext cx="2909857" cy="1589996"/>
          </a:xfrm>
          <a:custGeom>
            <a:avLst/>
            <a:gdLst/>
            <a:ahLst/>
            <a:cxnLst/>
            <a:rect l="l" t="t" r="r" b="b"/>
            <a:pathLst>
              <a:path w="24075" h="13155" extrusionOk="0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17"/>
          <p:cNvSpPr/>
          <p:nvPr/>
        </p:nvSpPr>
        <p:spPr>
          <a:xfrm rot="-9899973" flipH="1">
            <a:off x="6671220" y="-645562"/>
            <a:ext cx="3148389" cy="1903275"/>
          </a:xfrm>
          <a:custGeom>
            <a:avLst/>
            <a:gdLst/>
            <a:ahLst/>
            <a:cxnLst/>
            <a:rect l="l" t="t" r="r" b="b"/>
            <a:pathLst>
              <a:path w="24258" h="14665" extrusionOk="0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17"/>
          <p:cNvSpPr/>
          <p:nvPr/>
        </p:nvSpPr>
        <p:spPr>
          <a:xfrm rot="1959920">
            <a:off x="8267203" y="72509"/>
            <a:ext cx="717115" cy="801852"/>
          </a:xfrm>
          <a:custGeom>
            <a:avLst/>
            <a:gdLst/>
            <a:ahLst/>
            <a:cxnLst/>
            <a:rect l="l" t="t" r="r" b="b"/>
            <a:pathLst>
              <a:path w="6566" h="7342" extrusionOk="0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0" name="Google Shape;1270;p17"/>
          <p:cNvGrpSpPr/>
          <p:nvPr/>
        </p:nvGrpSpPr>
        <p:grpSpPr>
          <a:xfrm rot="10800000" flipH="1">
            <a:off x="8755977" y="3604705"/>
            <a:ext cx="440480" cy="404148"/>
            <a:chOff x="4959504" y="431212"/>
            <a:chExt cx="209543" cy="192259"/>
          </a:xfrm>
        </p:grpSpPr>
        <p:sp>
          <p:nvSpPr>
            <p:cNvPr id="1271" name="Google Shape;1271;p17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17"/>
          <p:cNvGrpSpPr/>
          <p:nvPr/>
        </p:nvGrpSpPr>
        <p:grpSpPr>
          <a:xfrm flipH="1">
            <a:off x="8611275" y="4215017"/>
            <a:ext cx="332489" cy="217319"/>
            <a:chOff x="8264512" y="1808204"/>
            <a:chExt cx="332489" cy="217319"/>
          </a:xfrm>
        </p:grpSpPr>
        <p:sp>
          <p:nvSpPr>
            <p:cNvPr id="1287" name="Google Shape;1287;p17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17"/>
          <p:cNvGrpSpPr/>
          <p:nvPr/>
        </p:nvGrpSpPr>
        <p:grpSpPr>
          <a:xfrm flipH="1">
            <a:off x="1843449" y="129688"/>
            <a:ext cx="354442" cy="292678"/>
            <a:chOff x="6253660" y="120163"/>
            <a:chExt cx="354442" cy="292678"/>
          </a:xfrm>
        </p:grpSpPr>
        <p:sp>
          <p:nvSpPr>
            <p:cNvPr id="1299" name="Google Shape;1299;p17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17"/>
          <p:cNvGrpSpPr/>
          <p:nvPr/>
        </p:nvGrpSpPr>
        <p:grpSpPr>
          <a:xfrm rot="-5050112" flipH="1">
            <a:off x="6990820" y="4798207"/>
            <a:ext cx="446655" cy="401314"/>
            <a:chOff x="4625558" y="-87319"/>
            <a:chExt cx="446666" cy="401324"/>
          </a:xfrm>
        </p:grpSpPr>
        <p:sp>
          <p:nvSpPr>
            <p:cNvPr id="1311" name="Google Shape;1311;p17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 rot="53098">
              <a:off x="4968322" y="-2808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 rot="53098">
              <a:off x="4774738" y="362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 rot="53098">
              <a:off x="4893328" y="714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17"/>
          <p:cNvGrpSpPr/>
          <p:nvPr/>
        </p:nvGrpSpPr>
        <p:grpSpPr>
          <a:xfrm flipH="1">
            <a:off x="260950" y="1879242"/>
            <a:ext cx="332489" cy="217319"/>
            <a:chOff x="8264512" y="1808204"/>
            <a:chExt cx="332489" cy="217319"/>
          </a:xfrm>
        </p:grpSpPr>
        <p:sp>
          <p:nvSpPr>
            <p:cNvPr id="1327" name="Google Shape;1327;p17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17"/>
          <p:cNvGrpSpPr/>
          <p:nvPr/>
        </p:nvGrpSpPr>
        <p:grpSpPr>
          <a:xfrm rot="-5050112" flipH="1">
            <a:off x="863370" y="272782"/>
            <a:ext cx="446655" cy="401314"/>
            <a:chOff x="4625558" y="-87319"/>
            <a:chExt cx="446666" cy="401324"/>
          </a:xfrm>
        </p:grpSpPr>
        <p:sp>
          <p:nvSpPr>
            <p:cNvPr id="1339" name="Google Shape;1339;p17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 rot="53098">
              <a:off x="4968322" y="-2808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 rot="53098">
              <a:off x="4774738" y="362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 rot="53098">
              <a:off x="4893328" y="714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8318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8"/>
          <p:cNvSpPr txBox="1">
            <a:spLocks noGrp="1"/>
          </p:cNvSpPr>
          <p:nvPr>
            <p:ph type="title"/>
          </p:nvPr>
        </p:nvSpPr>
        <p:spPr>
          <a:xfrm>
            <a:off x="5244550" y="1491450"/>
            <a:ext cx="29397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6" name="Google Shape;1356;p18"/>
          <p:cNvSpPr txBox="1">
            <a:spLocks noGrp="1"/>
          </p:cNvSpPr>
          <p:nvPr>
            <p:ph type="subTitle" idx="1"/>
          </p:nvPr>
        </p:nvSpPr>
        <p:spPr>
          <a:xfrm>
            <a:off x="5244625" y="2571750"/>
            <a:ext cx="29397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18"/>
          <p:cNvSpPr/>
          <p:nvPr/>
        </p:nvSpPr>
        <p:spPr>
          <a:xfrm rot="8829839">
            <a:off x="-1342130" y="-930716"/>
            <a:ext cx="3527507" cy="2132529"/>
          </a:xfrm>
          <a:custGeom>
            <a:avLst/>
            <a:gdLst/>
            <a:ahLst/>
            <a:cxnLst/>
            <a:rect l="l" t="t" r="r" b="b"/>
            <a:pathLst>
              <a:path w="24258" h="14665" extrusionOk="0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18"/>
          <p:cNvSpPr/>
          <p:nvPr/>
        </p:nvSpPr>
        <p:spPr>
          <a:xfrm rot="-3258487">
            <a:off x="7283390" y="3684100"/>
            <a:ext cx="2740340" cy="1925571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18"/>
          <p:cNvSpPr/>
          <p:nvPr/>
        </p:nvSpPr>
        <p:spPr>
          <a:xfrm>
            <a:off x="2535004" y="4805898"/>
            <a:ext cx="2315530" cy="1175423"/>
          </a:xfrm>
          <a:custGeom>
            <a:avLst/>
            <a:gdLst/>
            <a:ahLst/>
            <a:cxnLst/>
            <a:rect l="l" t="t" r="r" b="b"/>
            <a:pathLst>
              <a:path w="7671" h="3894" extrusionOk="0">
                <a:moveTo>
                  <a:pt x="3658" y="1201"/>
                </a:moveTo>
                <a:cubicBezTo>
                  <a:pt x="4930" y="1201"/>
                  <a:pt x="6119" y="1577"/>
                  <a:pt x="5394" y="2265"/>
                </a:cubicBezTo>
                <a:cubicBezTo>
                  <a:pt x="5108" y="2536"/>
                  <a:pt x="4552" y="2631"/>
                  <a:pt x="4172" y="2726"/>
                </a:cubicBezTo>
                <a:cubicBezTo>
                  <a:pt x="3869" y="2800"/>
                  <a:pt x="3293" y="2914"/>
                  <a:pt x="2740" y="2914"/>
                </a:cubicBezTo>
                <a:cubicBezTo>
                  <a:pt x="2141" y="2914"/>
                  <a:pt x="1569" y="2780"/>
                  <a:pt x="1397" y="2316"/>
                </a:cubicBezTo>
                <a:cubicBezTo>
                  <a:pt x="1120" y="1553"/>
                  <a:pt x="2428" y="1201"/>
                  <a:pt x="3658" y="1201"/>
                </a:cubicBezTo>
                <a:close/>
                <a:moveTo>
                  <a:pt x="3836" y="1"/>
                </a:moveTo>
                <a:cubicBezTo>
                  <a:pt x="2398" y="1"/>
                  <a:pt x="0" y="402"/>
                  <a:pt x="321" y="2221"/>
                </a:cubicBezTo>
                <a:cubicBezTo>
                  <a:pt x="553" y="3517"/>
                  <a:pt x="1854" y="3894"/>
                  <a:pt x="3043" y="3894"/>
                </a:cubicBezTo>
                <a:cubicBezTo>
                  <a:pt x="3359" y="3894"/>
                  <a:pt x="3667" y="3867"/>
                  <a:pt x="3945" y="3824"/>
                </a:cubicBezTo>
                <a:cubicBezTo>
                  <a:pt x="5160" y="3641"/>
                  <a:pt x="7670" y="2726"/>
                  <a:pt x="6602" y="1035"/>
                </a:cubicBezTo>
                <a:cubicBezTo>
                  <a:pt x="6162" y="347"/>
                  <a:pt x="5379" y="113"/>
                  <a:pt x="4530" y="113"/>
                </a:cubicBezTo>
                <a:cubicBezTo>
                  <a:pt x="4442" y="55"/>
                  <a:pt x="4340" y="18"/>
                  <a:pt x="4215" y="11"/>
                </a:cubicBezTo>
                <a:cubicBezTo>
                  <a:pt x="4100" y="4"/>
                  <a:pt x="3972" y="1"/>
                  <a:pt x="3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18"/>
          <p:cNvSpPr/>
          <p:nvPr/>
        </p:nvSpPr>
        <p:spPr>
          <a:xfrm rot="-2700000">
            <a:off x="239072" y="194902"/>
            <a:ext cx="948298" cy="689206"/>
          </a:xfrm>
          <a:custGeom>
            <a:avLst/>
            <a:gdLst/>
            <a:ahLst/>
            <a:cxnLst/>
            <a:rect l="l" t="t" r="r" b="b"/>
            <a:pathLst>
              <a:path w="10380" h="7544" extrusionOk="0">
                <a:moveTo>
                  <a:pt x="7415" y="0"/>
                </a:moveTo>
                <a:cubicBezTo>
                  <a:pt x="5641" y="0"/>
                  <a:pt x="4502" y="3071"/>
                  <a:pt x="4502" y="3071"/>
                </a:cubicBezTo>
                <a:cubicBezTo>
                  <a:pt x="4502" y="3071"/>
                  <a:pt x="3808" y="451"/>
                  <a:pt x="2489" y="451"/>
                </a:cubicBezTo>
                <a:cubicBezTo>
                  <a:pt x="2270" y="451"/>
                  <a:pt x="2033" y="524"/>
                  <a:pt x="1779" y="693"/>
                </a:cubicBezTo>
                <a:cubicBezTo>
                  <a:pt x="1" y="1886"/>
                  <a:pt x="4648" y="7544"/>
                  <a:pt x="4648" y="7544"/>
                </a:cubicBezTo>
                <a:cubicBezTo>
                  <a:pt x="4648" y="7544"/>
                  <a:pt x="10380" y="1271"/>
                  <a:pt x="8176" y="188"/>
                </a:cubicBezTo>
                <a:cubicBezTo>
                  <a:pt x="7912" y="57"/>
                  <a:pt x="7658" y="0"/>
                  <a:pt x="74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1" name="Google Shape;1361;p18"/>
          <p:cNvGrpSpPr/>
          <p:nvPr/>
        </p:nvGrpSpPr>
        <p:grpSpPr>
          <a:xfrm rot="10800000">
            <a:off x="-137538" y="2683755"/>
            <a:ext cx="440480" cy="404148"/>
            <a:chOff x="4959504" y="431212"/>
            <a:chExt cx="209543" cy="192259"/>
          </a:xfrm>
        </p:grpSpPr>
        <p:sp>
          <p:nvSpPr>
            <p:cNvPr id="1362" name="Google Shape;1362;p18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8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8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8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8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8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8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8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8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8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8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8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8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8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8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" name="Google Shape;1377;p18"/>
          <p:cNvGrpSpPr/>
          <p:nvPr/>
        </p:nvGrpSpPr>
        <p:grpSpPr>
          <a:xfrm>
            <a:off x="206656" y="4215017"/>
            <a:ext cx="332489" cy="217319"/>
            <a:chOff x="8264512" y="1808204"/>
            <a:chExt cx="332489" cy="217319"/>
          </a:xfrm>
        </p:grpSpPr>
        <p:sp>
          <p:nvSpPr>
            <p:cNvPr id="1378" name="Google Shape;1378;p18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8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8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8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8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8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8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8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8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8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8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18"/>
          <p:cNvGrpSpPr/>
          <p:nvPr/>
        </p:nvGrpSpPr>
        <p:grpSpPr>
          <a:xfrm rot="10800000">
            <a:off x="8756112" y="1987832"/>
            <a:ext cx="504395" cy="383089"/>
            <a:chOff x="8053419" y="1138177"/>
            <a:chExt cx="504395" cy="383089"/>
          </a:xfrm>
        </p:grpSpPr>
        <p:sp>
          <p:nvSpPr>
            <p:cNvPr id="1390" name="Google Shape;1390;p18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8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8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8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8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8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8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8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8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8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8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8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8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8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5" name="Google Shape;1405;p18"/>
          <p:cNvGrpSpPr/>
          <p:nvPr/>
        </p:nvGrpSpPr>
        <p:grpSpPr>
          <a:xfrm rot="5050112">
            <a:off x="1731244" y="4847807"/>
            <a:ext cx="446655" cy="401314"/>
            <a:chOff x="4625558" y="-87319"/>
            <a:chExt cx="446666" cy="401324"/>
          </a:xfrm>
        </p:grpSpPr>
        <p:sp>
          <p:nvSpPr>
            <p:cNvPr id="1406" name="Google Shape;1406;p18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8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8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8"/>
            <p:cNvSpPr/>
            <p:nvPr/>
          </p:nvSpPr>
          <p:spPr>
            <a:xfrm rot="53098">
              <a:off x="4968322" y="-2808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8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8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8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8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8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 rot="53098">
              <a:off x="4774738" y="362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 rot="53098">
              <a:off x="4893328" y="714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" name="Google Shape;1421;p18"/>
          <p:cNvGrpSpPr/>
          <p:nvPr/>
        </p:nvGrpSpPr>
        <p:grpSpPr>
          <a:xfrm rot="6887493">
            <a:off x="7473551" y="185752"/>
            <a:ext cx="446647" cy="401307"/>
            <a:chOff x="4880520" y="4627406"/>
            <a:chExt cx="446666" cy="401324"/>
          </a:xfrm>
        </p:grpSpPr>
        <p:sp>
          <p:nvSpPr>
            <p:cNvPr id="1422" name="Google Shape;1422;p18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8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8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8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7" name="Google Shape;1437;p18"/>
          <p:cNvGrpSpPr/>
          <p:nvPr/>
        </p:nvGrpSpPr>
        <p:grpSpPr>
          <a:xfrm>
            <a:off x="5407581" y="206367"/>
            <a:ext cx="332489" cy="217319"/>
            <a:chOff x="8264512" y="1808204"/>
            <a:chExt cx="332489" cy="217319"/>
          </a:xfrm>
        </p:grpSpPr>
        <p:sp>
          <p:nvSpPr>
            <p:cNvPr id="1438" name="Google Shape;1438;p18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8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8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8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8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8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8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8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8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8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13028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9"/>
          <p:cNvSpPr/>
          <p:nvPr/>
        </p:nvSpPr>
        <p:spPr>
          <a:xfrm rot="-2093960">
            <a:off x="7295032" y="4257676"/>
            <a:ext cx="2557254" cy="1397328"/>
          </a:xfrm>
          <a:custGeom>
            <a:avLst/>
            <a:gdLst/>
            <a:ahLst/>
            <a:cxnLst/>
            <a:rect l="l" t="t" r="r" b="b"/>
            <a:pathLst>
              <a:path w="24075" h="13155" extrusionOk="0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9"/>
          <p:cNvSpPr/>
          <p:nvPr/>
        </p:nvSpPr>
        <p:spPr>
          <a:xfrm rot="9313230">
            <a:off x="-1058343" y="-821970"/>
            <a:ext cx="2668727" cy="1613342"/>
          </a:xfrm>
          <a:custGeom>
            <a:avLst/>
            <a:gdLst/>
            <a:ahLst/>
            <a:cxnLst/>
            <a:rect l="l" t="t" r="r" b="b"/>
            <a:pathLst>
              <a:path w="24258" h="14665" extrusionOk="0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9"/>
          <p:cNvSpPr/>
          <p:nvPr/>
        </p:nvSpPr>
        <p:spPr>
          <a:xfrm>
            <a:off x="7658670" y="4863449"/>
            <a:ext cx="772101" cy="572706"/>
          </a:xfrm>
          <a:custGeom>
            <a:avLst/>
            <a:gdLst/>
            <a:ahLst/>
            <a:cxnLst/>
            <a:rect l="l" t="t" r="r" b="b"/>
            <a:pathLst>
              <a:path w="10183" h="7553" extrusionOk="0">
                <a:moveTo>
                  <a:pt x="8224" y="1277"/>
                </a:moveTo>
                <a:cubicBezTo>
                  <a:pt x="8437" y="1277"/>
                  <a:pt x="8647" y="1307"/>
                  <a:pt x="8755" y="1408"/>
                </a:cubicBezTo>
                <a:cubicBezTo>
                  <a:pt x="8938" y="1583"/>
                  <a:pt x="8703" y="1957"/>
                  <a:pt x="8594" y="2147"/>
                </a:cubicBezTo>
                <a:cubicBezTo>
                  <a:pt x="7752" y="3662"/>
                  <a:pt x="6142" y="4745"/>
                  <a:pt x="4663" y="5580"/>
                </a:cubicBezTo>
                <a:cubicBezTo>
                  <a:pt x="4070" y="5916"/>
                  <a:pt x="3412" y="6231"/>
                  <a:pt x="2723" y="6260"/>
                </a:cubicBezTo>
                <a:cubicBezTo>
                  <a:pt x="2687" y="6262"/>
                  <a:pt x="2651" y="6263"/>
                  <a:pt x="2614" y="6263"/>
                </a:cubicBezTo>
                <a:cubicBezTo>
                  <a:pt x="2299" y="6263"/>
                  <a:pt x="1961" y="6204"/>
                  <a:pt x="1699" y="6033"/>
                </a:cubicBezTo>
                <a:cubicBezTo>
                  <a:pt x="1655" y="6004"/>
                  <a:pt x="1421" y="5777"/>
                  <a:pt x="1384" y="5624"/>
                </a:cubicBezTo>
                <a:cubicBezTo>
                  <a:pt x="1443" y="5565"/>
                  <a:pt x="1494" y="5506"/>
                  <a:pt x="1552" y="5448"/>
                </a:cubicBezTo>
                <a:cubicBezTo>
                  <a:pt x="1706" y="5375"/>
                  <a:pt x="1809" y="5258"/>
                  <a:pt x="1867" y="5126"/>
                </a:cubicBezTo>
                <a:cubicBezTo>
                  <a:pt x="2980" y="4006"/>
                  <a:pt x="4224" y="3025"/>
                  <a:pt x="5585" y="2220"/>
                </a:cubicBezTo>
                <a:cubicBezTo>
                  <a:pt x="6237" y="1832"/>
                  <a:pt x="6925" y="1444"/>
                  <a:pt x="7679" y="1327"/>
                </a:cubicBezTo>
                <a:cubicBezTo>
                  <a:pt x="7805" y="1305"/>
                  <a:pt x="8016" y="1277"/>
                  <a:pt x="8224" y="1277"/>
                </a:cubicBezTo>
                <a:close/>
                <a:moveTo>
                  <a:pt x="8084" y="0"/>
                </a:moveTo>
                <a:cubicBezTo>
                  <a:pt x="7261" y="0"/>
                  <a:pt x="6467" y="297"/>
                  <a:pt x="5739" y="661"/>
                </a:cubicBezTo>
                <a:cubicBezTo>
                  <a:pt x="3865" y="1605"/>
                  <a:pt x="2145" y="2959"/>
                  <a:pt x="696" y="4482"/>
                </a:cubicBezTo>
                <a:cubicBezTo>
                  <a:pt x="228" y="4848"/>
                  <a:pt x="1" y="5455"/>
                  <a:pt x="176" y="6070"/>
                </a:cubicBezTo>
                <a:cubicBezTo>
                  <a:pt x="432" y="6941"/>
                  <a:pt x="1325" y="7402"/>
                  <a:pt x="2160" y="7519"/>
                </a:cubicBezTo>
                <a:cubicBezTo>
                  <a:pt x="2320" y="7542"/>
                  <a:pt x="2480" y="7552"/>
                  <a:pt x="2638" y="7552"/>
                </a:cubicBezTo>
                <a:cubicBezTo>
                  <a:pt x="4150" y="7552"/>
                  <a:pt x="5564" y="6597"/>
                  <a:pt x="6757" y="5763"/>
                </a:cubicBezTo>
                <a:cubicBezTo>
                  <a:pt x="7591" y="5177"/>
                  <a:pt x="8389" y="4548"/>
                  <a:pt x="9040" y="3757"/>
                </a:cubicBezTo>
                <a:cubicBezTo>
                  <a:pt x="9567" y="3120"/>
                  <a:pt x="10182" y="2257"/>
                  <a:pt x="10109" y="1378"/>
                </a:cubicBezTo>
                <a:cubicBezTo>
                  <a:pt x="10021" y="397"/>
                  <a:pt x="9055" y="39"/>
                  <a:pt x="8198" y="2"/>
                </a:cubicBezTo>
                <a:cubicBezTo>
                  <a:pt x="8160" y="1"/>
                  <a:pt x="8122" y="0"/>
                  <a:pt x="80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4" name="Google Shape;1454;p19"/>
          <p:cNvSpPr txBox="1">
            <a:spLocks noGrp="1"/>
          </p:cNvSpPr>
          <p:nvPr>
            <p:ph type="subTitle" idx="1"/>
          </p:nvPr>
        </p:nvSpPr>
        <p:spPr>
          <a:xfrm>
            <a:off x="4840348" y="1276338"/>
            <a:ext cx="33984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5" name="Google Shape;1455;p19"/>
          <p:cNvSpPr txBox="1">
            <a:spLocks noGrp="1"/>
          </p:cNvSpPr>
          <p:nvPr>
            <p:ph type="subTitle" idx="2"/>
          </p:nvPr>
        </p:nvSpPr>
        <p:spPr>
          <a:xfrm>
            <a:off x="905250" y="1276338"/>
            <a:ext cx="3398400" cy="32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1456" name="Google Shape;1456;p19"/>
          <p:cNvGrpSpPr/>
          <p:nvPr/>
        </p:nvGrpSpPr>
        <p:grpSpPr>
          <a:xfrm>
            <a:off x="6810423" y="4716475"/>
            <a:ext cx="354442" cy="292678"/>
            <a:chOff x="6253660" y="120163"/>
            <a:chExt cx="354442" cy="292678"/>
          </a:xfrm>
        </p:grpSpPr>
        <p:sp>
          <p:nvSpPr>
            <p:cNvPr id="1457" name="Google Shape;1457;p19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9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9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9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9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9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9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9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9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9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9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8" name="Google Shape;1468;p19"/>
          <p:cNvGrpSpPr/>
          <p:nvPr/>
        </p:nvGrpSpPr>
        <p:grpSpPr>
          <a:xfrm>
            <a:off x="200696" y="872207"/>
            <a:ext cx="440480" cy="404148"/>
            <a:chOff x="4959504" y="431212"/>
            <a:chExt cx="209543" cy="192259"/>
          </a:xfrm>
        </p:grpSpPr>
        <p:sp>
          <p:nvSpPr>
            <p:cNvPr id="1469" name="Google Shape;1469;p19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9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9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9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9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9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9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9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9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9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9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9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9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9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9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19"/>
          <p:cNvGrpSpPr/>
          <p:nvPr/>
        </p:nvGrpSpPr>
        <p:grpSpPr>
          <a:xfrm rot="4573501">
            <a:off x="8039098" y="59946"/>
            <a:ext cx="440464" cy="404134"/>
            <a:chOff x="4469746" y="4636407"/>
            <a:chExt cx="440481" cy="404150"/>
          </a:xfrm>
        </p:grpSpPr>
        <p:sp>
          <p:nvSpPr>
            <p:cNvPr id="1485" name="Google Shape;1485;p19"/>
            <p:cNvSpPr/>
            <p:nvPr/>
          </p:nvSpPr>
          <p:spPr>
            <a:xfrm>
              <a:off x="4780033" y="4636407"/>
              <a:ext cx="130194" cy="120225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9"/>
            <p:cNvSpPr/>
            <p:nvPr/>
          </p:nvSpPr>
          <p:spPr>
            <a:xfrm>
              <a:off x="4791924" y="4695197"/>
              <a:ext cx="41797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9"/>
            <p:cNvSpPr/>
            <p:nvPr/>
          </p:nvSpPr>
          <p:spPr>
            <a:xfrm>
              <a:off x="4792764" y="4684208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4807717" y="4720239"/>
              <a:ext cx="33930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9"/>
            <p:cNvSpPr/>
            <p:nvPr/>
          </p:nvSpPr>
          <p:spPr>
            <a:xfrm>
              <a:off x="4469746" y="4920391"/>
              <a:ext cx="130134" cy="120165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9"/>
            <p:cNvSpPr/>
            <p:nvPr/>
          </p:nvSpPr>
          <p:spPr>
            <a:xfrm>
              <a:off x="4549255" y="4933423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9"/>
            <p:cNvSpPr/>
            <p:nvPr/>
          </p:nvSpPr>
          <p:spPr>
            <a:xfrm>
              <a:off x="4577839" y="4943511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9"/>
            <p:cNvSpPr/>
            <p:nvPr/>
          </p:nvSpPr>
          <p:spPr>
            <a:xfrm>
              <a:off x="4540907" y="4934744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9"/>
            <p:cNvSpPr/>
            <p:nvPr/>
          </p:nvSpPr>
          <p:spPr>
            <a:xfrm>
              <a:off x="4552798" y="4707868"/>
              <a:ext cx="276121" cy="259727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9"/>
            <p:cNvSpPr/>
            <p:nvPr/>
          </p:nvSpPr>
          <p:spPr>
            <a:xfrm>
              <a:off x="4608165" y="487451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9"/>
            <p:cNvSpPr/>
            <p:nvPr/>
          </p:nvSpPr>
          <p:spPr>
            <a:xfrm>
              <a:off x="4615191" y="4761975"/>
              <a:ext cx="70862" cy="70382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9"/>
            <p:cNvSpPr/>
            <p:nvPr/>
          </p:nvSpPr>
          <p:spPr>
            <a:xfrm>
              <a:off x="4742681" y="4707928"/>
              <a:ext cx="60293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9"/>
            <p:cNvSpPr/>
            <p:nvPr/>
          </p:nvSpPr>
          <p:spPr>
            <a:xfrm>
              <a:off x="4734334" y="4795364"/>
              <a:ext cx="73024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9"/>
            <p:cNvSpPr/>
            <p:nvPr/>
          </p:nvSpPr>
          <p:spPr>
            <a:xfrm>
              <a:off x="4560724" y="4901775"/>
              <a:ext cx="62455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9"/>
            <p:cNvSpPr/>
            <p:nvPr/>
          </p:nvSpPr>
          <p:spPr>
            <a:xfrm>
              <a:off x="4757634" y="4708349"/>
              <a:ext cx="62455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0" name="Google Shape;1500;p19"/>
          <p:cNvGrpSpPr/>
          <p:nvPr/>
        </p:nvGrpSpPr>
        <p:grpSpPr>
          <a:xfrm>
            <a:off x="286723" y="4423800"/>
            <a:ext cx="354442" cy="292678"/>
            <a:chOff x="3254260" y="484550"/>
            <a:chExt cx="354442" cy="292678"/>
          </a:xfrm>
        </p:grpSpPr>
        <p:sp>
          <p:nvSpPr>
            <p:cNvPr id="1501" name="Google Shape;1501;p19"/>
            <p:cNvSpPr/>
            <p:nvPr/>
          </p:nvSpPr>
          <p:spPr>
            <a:xfrm rot="3599942">
              <a:off x="3500391" y="656093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9"/>
            <p:cNvSpPr/>
            <p:nvPr/>
          </p:nvSpPr>
          <p:spPr>
            <a:xfrm rot="3599942">
              <a:off x="3493228" y="677910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9"/>
            <p:cNvSpPr/>
            <p:nvPr/>
          </p:nvSpPr>
          <p:spPr>
            <a:xfrm rot="3599942">
              <a:off x="3514716" y="657444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9"/>
            <p:cNvSpPr/>
            <p:nvPr/>
          </p:nvSpPr>
          <p:spPr>
            <a:xfrm rot="3599942">
              <a:off x="3491618" y="702934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9"/>
            <p:cNvSpPr/>
            <p:nvPr/>
          </p:nvSpPr>
          <p:spPr>
            <a:xfrm rot="3599942">
              <a:off x="3270522" y="511183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9"/>
            <p:cNvSpPr/>
            <p:nvPr/>
          </p:nvSpPr>
          <p:spPr>
            <a:xfrm rot="3599942">
              <a:off x="3320840" y="557455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9"/>
            <p:cNvSpPr/>
            <p:nvPr/>
          </p:nvSpPr>
          <p:spPr>
            <a:xfrm rot="3599942">
              <a:off x="3326426" y="567607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9"/>
            <p:cNvSpPr/>
            <p:nvPr/>
          </p:nvSpPr>
          <p:spPr>
            <a:xfrm rot="3599942">
              <a:off x="3338406" y="554493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9"/>
            <p:cNvSpPr/>
            <p:nvPr/>
          </p:nvSpPr>
          <p:spPr>
            <a:xfrm rot="3599942">
              <a:off x="3319121" y="532578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9"/>
            <p:cNvSpPr/>
            <p:nvPr/>
          </p:nvSpPr>
          <p:spPr>
            <a:xfrm rot="3599942">
              <a:off x="3343929" y="536993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9"/>
            <p:cNvSpPr/>
            <p:nvPr/>
          </p:nvSpPr>
          <p:spPr>
            <a:xfrm rot="3599942">
              <a:off x="3485044" y="643055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" name="Google Shape;1512;p19"/>
          <p:cNvGrpSpPr/>
          <p:nvPr/>
        </p:nvGrpSpPr>
        <p:grpSpPr>
          <a:xfrm>
            <a:off x="8679475" y="1059029"/>
            <a:ext cx="332489" cy="217319"/>
            <a:chOff x="3657362" y="522242"/>
            <a:chExt cx="332489" cy="217319"/>
          </a:xfrm>
        </p:grpSpPr>
        <p:sp>
          <p:nvSpPr>
            <p:cNvPr id="1513" name="Google Shape;1513;p19"/>
            <p:cNvSpPr/>
            <p:nvPr/>
          </p:nvSpPr>
          <p:spPr>
            <a:xfrm>
              <a:off x="3897652" y="522242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9"/>
            <p:cNvSpPr/>
            <p:nvPr/>
          </p:nvSpPr>
          <p:spPr>
            <a:xfrm>
              <a:off x="3894272" y="573061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9"/>
            <p:cNvSpPr/>
            <p:nvPr/>
          </p:nvSpPr>
          <p:spPr>
            <a:xfrm>
              <a:off x="3898526" y="553479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9"/>
            <p:cNvSpPr/>
            <p:nvPr/>
          </p:nvSpPr>
          <p:spPr>
            <a:xfrm>
              <a:off x="3909599" y="599519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9"/>
            <p:cNvSpPr/>
            <p:nvPr/>
          </p:nvSpPr>
          <p:spPr>
            <a:xfrm>
              <a:off x="3657362" y="648706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9"/>
            <p:cNvSpPr/>
            <p:nvPr/>
          </p:nvSpPr>
          <p:spPr>
            <a:xfrm>
              <a:off x="3703579" y="662227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9"/>
            <p:cNvSpPr/>
            <p:nvPr/>
          </p:nvSpPr>
          <p:spPr>
            <a:xfrm>
              <a:off x="3726599" y="671610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9"/>
            <p:cNvSpPr/>
            <p:nvPr/>
          </p:nvSpPr>
          <p:spPr>
            <a:xfrm>
              <a:off x="3704394" y="657973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9"/>
            <p:cNvSpPr/>
            <p:nvPr/>
          </p:nvSpPr>
          <p:spPr>
            <a:xfrm>
              <a:off x="3712962" y="533664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9"/>
            <p:cNvSpPr/>
            <p:nvPr/>
          </p:nvSpPr>
          <p:spPr>
            <a:xfrm>
              <a:off x="3726191" y="625978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9"/>
            <p:cNvSpPr/>
            <p:nvPr/>
          </p:nvSpPr>
          <p:spPr>
            <a:xfrm>
              <a:off x="3887395" y="555985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4" name="Google Shape;1524;p19"/>
          <p:cNvGrpSpPr/>
          <p:nvPr/>
        </p:nvGrpSpPr>
        <p:grpSpPr>
          <a:xfrm rot="2700000">
            <a:off x="1554205" y="85738"/>
            <a:ext cx="332485" cy="217317"/>
            <a:chOff x="3657362" y="522242"/>
            <a:chExt cx="332489" cy="217319"/>
          </a:xfrm>
        </p:grpSpPr>
        <p:sp>
          <p:nvSpPr>
            <p:cNvPr id="1525" name="Google Shape;1525;p19"/>
            <p:cNvSpPr/>
            <p:nvPr/>
          </p:nvSpPr>
          <p:spPr>
            <a:xfrm>
              <a:off x="3897652" y="522242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9"/>
            <p:cNvSpPr/>
            <p:nvPr/>
          </p:nvSpPr>
          <p:spPr>
            <a:xfrm>
              <a:off x="3894272" y="573061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9"/>
            <p:cNvSpPr/>
            <p:nvPr/>
          </p:nvSpPr>
          <p:spPr>
            <a:xfrm>
              <a:off x="3898526" y="553479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9"/>
            <p:cNvSpPr/>
            <p:nvPr/>
          </p:nvSpPr>
          <p:spPr>
            <a:xfrm>
              <a:off x="3909599" y="599519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9"/>
            <p:cNvSpPr/>
            <p:nvPr/>
          </p:nvSpPr>
          <p:spPr>
            <a:xfrm>
              <a:off x="3657362" y="648706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9"/>
            <p:cNvSpPr/>
            <p:nvPr/>
          </p:nvSpPr>
          <p:spPr>
            <a:xfrm>
              <a:off x="3703579" y="662227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9"/>
            <p:cNvSpPr/>
            <p:nvPr/>
          </p:nvSpPr>
          <p:spPr>
            <a:xfrm>
              <a:off x="3726599" y="671610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9"/>
            <p:cNvSpPr/>
            <p:nvPr/>
          </p:nvSpPr>
          <p:spPr>
            <a:xfrm>
              <a:off x="3704394" y="657973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9"/>
            <p:cNvSpPr/>
            <p:nvPr/>
          </p:nvSpPr>
          <p:spPr>
            <a:xfrm>
              <a:off x="3712962" y="533664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9"/>
            <p:cNvSpPr/>
            <p:nvPr/>
          </p:nvSpPr>
          <p:spPr>
            <a:xfrm>
              <a:off x="3726191" y="625978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9"/>
            <p:cNvSpPr/>
            <p:nvPr/>
          </p:nvSpPr>
          <p:spPr>
            <a:xfrm>
              <a:off x="3887395" y="555985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19"/>
          <p:cNvGrpSpPr/>
          <p:nvPr/>
        </p:nvGrpSpPr>
        <p:grpSpPr>
          <a:xfrm rot="2957919">
            <a:off x="1600500" y="4662163"/>
            <a:ext cx="446655" cy="401314"/>
            <a:chOff x="3730345" y="-82219"/>
            <a:chExt cx="446666" cy="401324"/>
          </a:xfrm>
        </p:grpSpPr>
        <p:sp>
          <p:nvSpPr>
            <p:cNvPr id="1537" name="Google Shape;1537;p19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9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9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9"/>
            <p:cNvSpPr/>
            <p:nvPr/>
          </p:nvSpPr>
          <p:spPr>
            <a:xfrm rot="53098">
              <a:off x="4073110" y="2292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9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9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 rot="53098">
              <a:off x="3879526" y="413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 rot="53098">
              <a:off x="3998115" y="765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7040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54" name="Google Shape;1554;p20"/>
          <p:cNvSpPr txBox="1">
            <a:spLocks noGrp="1"/>
          </p:cNvSpPr>
          <p:nvPr>
            <p:ph type="subTitle" idx="1"/>
          </p:nvPr>
        </p:nvSpPr>
        <p:spPr>
          <a:xfrm>
            <a:off x="720001" y="2034353"/>
            <a:ext cx="2377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5" name="Google Shape;1555;p20"/>
          <p:cNvSpPr txBox="1">
            <a:spLocks noGrp="1"/>
          </p:cNvSpPr>
          <p:nvPr>
            <p:ph type="subTitle" idx="2"/>
          </p:nvPr>
        </p:nvSpPr>
        <p:spPr>
          <a:xfrm>
            <a:off x="3383247" y="2034353"/>
            <a:ext cx="2377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6" name="Google Shape;1556;p20"/>
          <p:cNvSpPr txBox="1">
            <a:spLocks noGrp="1"/>
          </p:cNvSpPr>
          <p:nvPr>
            <p:ph type="subTitle" idx="3"/>
          </p:nvPr>
        </p:nvSpPr>
        <p:spPr>
          <a:xfrm>
            <a:off x="6046499" y="2034353"/>
            <a:ext cx="2377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7" name="Google Shape;1557;p20"/>
          <p:cNvSpPr txBox="1">
            <a:spLocks noGrp="1"/>
          </p:cNvSpPr>
          <p:nvPr>
            <p:ph type="subTitle" idx="4"/>
          </p:nvPr>
        </p:nvSpPr>
        <p:spPr>
          <a:xfrm>
            <a:off x="720000" y="1577151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58" name="Google Shape;1558;p20"/>
          <p:cNvSpPr txBox="1">
            <a:spLocks noGrp="1"/>
          </p:cNvSpPr>
          <p:nvPr>
            <p:ph type="subTitle" idx="5"/>
          </p:nvPr>
        </p:nvSpPr>
        <p:spPr>
          <a:xfrm>
            <a:off x="3383250" y="1577151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59" name="Google Shape;1559;p20"/>
          <p:cNvSpPr txBox="1">
            <a:spLocks noGrp="1"/>
          </p:cNvSpPr>
          <p:nvPr>
            <p:ph type="subTitle" idx="6"/>
          </p:nvPr>
        </p:nvSpPr>
        <p:spPr>
          <a:xfrm>
            <a:off x="6046500" y="1577151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0" name="Google Shape;1560;p20"/>
          <p:cNvSpPr/>
          <p:nvPr/>
        </p:nvSpPr>
        <p:spPr>
          <a:xfrm rot="-6812098">
            <a:off x="7347054" y="-353955"/>
            <a:ext cx="3026192" cy="1653564"/>
          </a:xfrm>
          <a:custGeom>
            <a:avLst/>
            <a:gdLst/>
            <a:ahLst/>
            <a:cxnLst/>
            <a:rect l="l" t="t" r="r" b="b"/>
            <a:pathLst>
              <a:path w="24075" h="13155" extrusionOk="0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20"/>
          <p:cNvSpPr/>
          <p:nvPr/>
        </p:nvSpPr>
        <p:spPr>
          <a:xfrm rot="6300011" flipH="1">
            <a:off x="-1364626" y="3441200"/>
            <a:ext cx="2740331" cy="1925564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20"/>
          <p:cNvSpPr/>
          <p:nvPr/>
        </p:nvSpPr>
        <p:spPr>
          <a:xfrm rot="2700071">
            <a:off x="433605" y="4396765"/>
            <a:ext cx="559244" cy="625326"/>
          </a:xfrm>
          <a:custGeom>
            <a:avLst/>
            <a:gdLst/>
            <a:ahLst/>
            <a:cxnLst/>
            <a:rect l="l" t="t" r="r" b="b"/>
            <a:pathLst>
              <a:path w="6566" h="7342" extrusionOk="0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3" name="Google Shape;1563;p20"/>
          <p:cNvGrpSpPr/>
          <p:nvPr/>
        </p:nvGrpSpPr>
        <p:grpSpPr>
          <a:xfrm rot="-3628311" flipH="1">
            <a:off x="8171899" y="337403"/>
            <a:ext cx="440525" cy="404190"/>
            <a:chOff x="4469746" y="4636407"/>
            <a:chExt cx="440481" cy="404150"/>
          </a:xfrm>
        </p:grpSpPr>
        <p:sp>
          <p:nvSpPr>
            <p:cNvPr id="1564" name="Google Shape;1564;p20"/>
            <p:cNvSpPr/>
            <p:nvPr/>
          </p:nvSpPr>
          <p:spPr>
            <a:xfrm>
              <a:off x="4780033" y="4636407"/>
              <a:ext cx="130194" cy="120225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0"/>
            <p:cNvSpPr/>
            <p:nvPr/>
          </p:nvSpPr>
          <p:spPr>
            <a:xfrm>
              <a:off x="4791924" y="4695197"/>
              <a:ext cx="41797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0"/>
            <p:cNvSpPr/>
            <p:nvPr/>
          </p:nvSpPr>
          <p:spPr>
            <a:xfrm>
              <a:off x="4792764" y="4684208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0"/>
            <p:cNvSpPr/>
            <p:nvPr/>
          </p:nvSpPr>
          <p:spPr>
            <a:xfrm>
              <a:off x="4807717" y="4720239"/>
              <a:ext cx="33930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0"/>
            <p:cNvSpPr/>
            <p:nvPr/>
          </p:nvSpPr>
          <p:spPr>
            <a:xfrm>
              <a:off x="4469746" y="4920391"/>
              <a:ext cx="130134" cy="120165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0"/>
            <p:cNvSpPr/>
            <p:nvPr/>
          </p:nvSpPr>
          <p:spPr>
            <a:xfrm>
              <a:off x="4549255" y="4933423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0"/>
            <p:cNvSpPr/>
            <p:nvPr/>
          </p:nvSpPr>
          <p:spPr>
            <a:xfrm>
              <a:off x="4577839" y="4943511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0"/>
            <p:cNvSpPr/>
            <p:nvPr/>
          </p:nvSpPr>
          <p:spPr>
            <a:xfrm>
              <a:off x="4540907" y="4934744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0"/>
            <p:cNvSpPr/>
            <p:nvPr/>
          </p:nvSpPr>
          <p:spPr>
            <a:xfrm>
              <a:off x="4552798" y="4707868"/>
              <a:ext cx="276121" cy="259727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0"/>
            <p:cNvSpPr/>
            <p:nvPr/>
          </p:nvSpPr>
          <p:spPr>
            <a:xfrm>
              <a:off x="4608165" y="487451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0"/>
            <p:cNvSpPr/>
            <p:nvPr/>
          </p:nvSpPr>
          <p:spPr>
            <a:xfrm>
              <a:off x="4615191" y="4761975"/>
              <a:ext cx="70862" cy="70382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0"/>
            <p:cNvSpPr/>
            <p:nvPr/>
          </p:nvSpPr>
          <p:spPr>
            <a:xfrm>
              <a:off x="4742681" y="4707928"/>
              <a:ext cx="60293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4734334" y="4795364"/>
              <a:ext cx="73024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4560724" y="4901775"/>
              <a:ext cx="62455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4757634" y="4708349"/>
              <a:ext cx="62455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9" name="Google Shape;1579;p20"/>
          <p:cNvGrpSpPr/>
          <p:nvPr/>
        </p:nvGrpSpPr>
        <p:grpSpPr>
          <a:xfrm rot="-4428967" flipH="1">
            <a:off x="489911" y="158674"/>
            <a:ext cx="446633" cy="401294"/>
            <a:chOff x="4880520" y="4627406"/>
            <a:chExt cx="446666" cy="401324"/>
          </a:xfrm>
        </p:grpSpPr>
        <p:sp>
          <p:nvSpPr>
            <p:cNvPr id="1580" name="Google Shape;1580;p20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0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0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0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0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0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0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0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0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0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0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0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0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0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0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5" name="Google Shape;1595;p20"/>
          <p:cNvGrpSpPr/>
          <p:nvPr/>
        </p:nvGrpSpPr>
        <p:grpSpPr>
          <a:xfrm flipH="1">
            <a:off x="8424010" y="4450594"/>
            <a:ext cx="446666" cy="401324"/>
            <a:chOff x="3730345" y="-82219"/>
            <a:chExt cx="446666" cy="401324"/>
          </a:xfrm>
        </p:grpSpPr>
        <p:sp>
          <p:nvSpPr>
            <p:cNvPr id="1596" name="Google Shape;1596;p20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0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0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0"/>
            <p:cNvSpPr/>
            <p:nvPr/>
          </p:nvSpPr>
          <p:spPr>
            <a:xfrm rot="53098">
              <a:off x="4073110" y="2292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0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0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0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0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0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0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0"/>
            <p:cNvSpPr/>
            <p:nvPr/>
          </p:nvSpPr>
          <p:spPr>
            <a:xfrm rot="53098">
              <a:off x="3879526" y="413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0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0"/>
            <p:cNvSpPr/>
            <p:nvPr/>
          </p:nvSpPr>
          <p:spPr>
            <a:xfrm rot="53098">
              <a:off x="3998115" y="765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0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0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1" name="Google Shape;1611;p20"/>
          <p:cNvGrpSpPr/>
          <p:nvPr/>
        </p:nvGrpSpPr>
        <p:grpSpPr>
          <a:xfrm rot="2700000">
            <a:off x="97670" y="992035"/>
            <a:ext cx="332485" cy="217317"/>
            <a:chOff x="8264512" y="1808204"/>
            <a:chExt cx="332489" cy="217319"/>
          </a:xfrm>
        </p:grpSpPr>
        <p:sp>
          <p:nvSpPr>
            <p:cNvPr id="1612" name="Google Shape;1612;p20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0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0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0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0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0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0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0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0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0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3" name="Google Shape;1623;p20"/>
          <p:cNvGrpSpPr/>
          <p:nvPr/>
        </p:nvGrpSpPr>
        <p:grpSpPr>
          <a:xfrm flipH="1">
            <a:off x="235346" y="2999829"/>
            <a:ext cx="332489" cy="217319"/>
            <a:chOff x="3657362" y="522242"/>
            <a:chExt cx="332489" cy="217319"/>
          </a:xfrm>
        </p:grpSpPr>
        <p:sp>
          <p:nvSpPr>
            <p:cNvPr id="1624" name="Google Shape;1624;p20"/>
            <p:cNvSpPr/>
            <p:nvPr/>
          </p:nvSpPr>
          <p:spPr>
            <a:xfrm>
              <a:off x="3897652" y="522242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0"/>
            <p:cNvSpPr/>
            <p:nvPr/>
          </p:nvSpPr>
          <p:spPr>
            <a:xfrm>
              <a:off x="3894272" y="573061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0"/>
            <p:cNvSpPr/>
            <p:nvPr/>
          </p:nvSpPr>
          <p:spPr>
            <a:xfrm>
              <a:off x="3898526" y="553479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0"/>
            <p:cNvSpPr/>
            <p:nvPr/>
          </p:nvSpPr>
          <p:spPr>
            <a:xfrm>
              <a:off x="3909599" y="599519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0"/>
            <p:cNvSpPr/>
            <p:nvPr/>
          </p:nvSpPr>
          <p:spPr>
            <a:xfrm>
              <a:off x="3657362" y="648706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0"/>
            <p:cNvSpPr/>
            <p:nvPr/>
          </p:nvSpPr>
          <p:spPr>
            <a:xfrm>
              <a:off x="3703579" y="662227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0"/>
            <p:cNvSpPr/>
            <p:nvPr/>
          </p:nvSpPr>
          <p:spPr>
            <a:xfrm>
              <a:off x="3726599" y="671610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0"/>
            <p:cNvSpPr/>
            <p:nvPr/>
          </p:nvSpPr>
          <p:spPr>
            <a:xfrm>
              <a:off x="3704394" y="657973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0"/>
            <p:cNvSpPr/>
            <p:nvPr/>
          </p:nvSpPr>
          <p:spPr>
            <a:xfrm>
              <a:off x="3712962" y="533664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0"/>
            <p:cNvSpPr/>
            <p:nvPr/>
          </p:nvSpPr>
          <p:spPr>
            <a:xfrm>
              <a:off x="3726191" y="625978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0"/>
            <p:cNvSpPr/>
            <p:nvPr/>
          </p:nvSpPr>
          <p:spPr>
            <a:xfrm>
              <a:off x="3887395" y="555985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5" name="Google Shape;1635;p20"/>
          <p:cNvGrpSpPr/>
          <p:nvPr/>
        </p:nvGrpSpPr>
        <p:grpSpPr>
          <a:xfrm rot="-6234587" flipH="1">
            <a:off x="8734876" y="1568644"/>
            <a:ext cx="446677" cy="401334"/>
            <a:chOff x="4880520" y="4627406"/>
            <a:chExt cx="446666" cy="401324"/>
          </a:xfrm>
        </p:grpSpPr>
        <p:sp>
          <p:nvSpPr>
            <p:cNvPr id="1636" name="Google Shape;1636;p20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0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0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0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0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0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0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0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0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0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0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0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0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0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0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34546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53" name="Google Shape;1653;p21"/>
          <p:cNvSpPr txBox="1">
            <a:spLocks noGrp="1"/>
          </p:cNvSpPr>
          <p:nvPr>
            <p:ph type="subTitle" idx="1"/>
          </p:nvPr>
        </p:nvSpPr>
        <p:spPr>
          <a:xfrm>
            <a:off x="720001" y="3126115"/>
            <a:ext cx="2377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4" name="Google Shape;1654;p21"/>
          <p:cNvSpPr txBox="1">
            <a:spLocks noGrp="1"/>
          </p:cNvSpPr>
          <p:nvPr>
            <p:ph type="subTitle" idx="2"/>
          </p:nvPr>
        </p:nvSpPr>
        <p:spPr>
          <a:xfrm>
            <a:off x="3383247" y="3126115"/>
            <a:ext cx="2377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5" name="Google Shape;1655;p21"/>
          <p:cNvSpPr txBox="1">
            <a:spLocks noGrp="1"/>
          </p:cNvSpPr>
          <p:nvPr>
            <p:ph type="subTitle" idx="3"/>
          </p:nvPr>
        </p:nvSpPr>
        <p:spPr>
          <a:xfrm>
            <a:off x="6046499" y="3126115"/>
            <a:ext cx="2377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6" name="Google Shape;1656;p21"/>
          <p:cNvSpPr txBox="1">
            <a:spLocks noGrp="1"/>
          </p:cNvSpPr>
          <p:nvPr>
            <p:ph type="subTitle" idx="4"/>
          </p:nvPr>
        </p:nvSpPr>
        <p:spPr>
          <a:xfrm>
            <a:off x="720000" y="266891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7" name="Google Shape;1657;p21"/>
          <p:cNvSpPr txBox="1">
            <a:spLocks noGrp="1"/>
          </p:cNvSpPr>
          <p:nvPr>
            <p:ph type="subTitle" idx="5"/>
          </p:nvPr>
        </p:nvSpPr>
        <p:spPr>
          <a:xfrm>
            <a:off x="3383250" y="266891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8" name="Google Shape;1658;p21"/>
          <p:cNvSpPr txBox="1">
            <a:spLocks noGrp="1"/>
          </p:cNvSpPr>
          <p:nvPr>
            <p:ph type="subTitle" idx="6"/>
          </p:nvPr>
        </p:nvSpPr>
        <p:spPr>
          <a:xfrm>
            <a:off x="6046500" y="266891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9" name="Google Shape;1659;p21"/>
          <p:cNvSpPr/>
          <p:nvPr/>
        </p:nvSpPr>
        <p:spPr>
          <a:xfrm rot="6812098" flipH="1">
            <a:off x="-1429962" y="-353955"/>
            <a:ext cx="3026192" cy="1653564"/>
          </a:xfrm>
          <a:custGeom>
            <a:avLst/>
            <a:gdLst/>
            <a:ahLst/>
            <a:cxnLst/>
            <a:rect l="l" t="t" r="r" b="b"/>
            <a:pathLst>
              <a:path w="24075" h="13155" extrusionOk="0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1"/>
          <p:cNvSpPr/>
          <p:nvPr/>
        </p:nvSpPr>
        <p:spPr>
          <a:xfrm rot="-6300011">
            <a:off x="7567580" y="3441200"/>
            <a:ext cx="2740331" cy="1925564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1"/>
          <p:cNvSpPr/>
          <p:nvPr/>
        </p:nvSpPr>
        <p:spPr>
          <a:xfrm rot="1677768">
            <a:off x="7832942" y="4202470"/>
            <a:ext cx="730398" cy="816712"/>
          </a:xfrm>
          <a:custGeom>
            <a:avLst/>
            <a:gdLst/>
            <a:ahLst/>
            <a:cxnLst/>
            <a:rect l="l" t="t" r="r" b="b"/>
            <a:pathLst>
              <a:path w="6566" h="7342" extrusionOk="0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2" name="Google Shape;1662;p21"/>
          <p:cNvGrpSpPr/>
          <p:nvPr/>
        </p:nvGrpSpPr>
        <p:grpSpPr>
          <a:xfrm rot="10800000" flipH="1">
            <a:off x="8755977" y="2369680"/>
            <a:ext cx="440480" cy="404148"/>
            <a:chOff x="4959504" y="431212"/>
            <a:chExt cx="209543" cy="192259"/>
          </a:xfrm>
        </p:grpSpPr>
        <p:sp>
          <p:nvSpPr>
            <p:cNvPr id="1663" name="Google Shape;1663;p21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1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1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1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1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1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1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1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1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1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1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1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1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1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1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8" name="Google Shape;1678;p21"/>
          <p:cNvGrpSpPr/>
          <p:nvPr/>
        </p:nvGrpSpPr>
        <p:grpSpPr>
          <a:xfrm flipH="1">
            <a:off x="8611275" y="1224167"/>
            <a:ext cx="332489" cy="217319"/>
            <a:chOff x="8264512" y="1808204"/>
            <a:chExt cx="332489" cy="217319"/>
          </a:xfrm>
        </p:grpSpPr>
        <p:sp>
          <p:nvSpPr>
            <p:cNvPr id="1679" name="Google Shape;1679;p21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1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1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1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1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1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1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1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1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1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1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21"/>
          <p:cNvGrpSpPr/>
          <p:nvPr/>
        </p:nvGrpSpPr>
        <p:grpSpPr>
          <a:xfrm flipH="1">
            <a:off x="3986574" y="129688"/>
            <a:ext cx="354442" cy="292678"/>
            <a:chOff x="6253660" y="120163"/>
            <a:chExt cx="354442" cy="292678"/>
          </a:xfrm>
        </p:grpSpPr>
        <p:sp>
          <p:nvSpPr>
            <p:cNvPr id="1691" name="Google Shape;1691;p21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1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1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1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1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1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1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1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1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1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1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21"/>
          <p:cNvGrpSpPr/>
          <p:nvPr/>
        </p:nvGrpSpPr>
        <p:grpSpPr>
          <a:xfrm rot="10800000" flipH="1">
            <a:off x="-46038" y="1321782"/>
            <a:ext cx="504395" cy="383089"/>
            <a:chOff x="8053419" y="1138177"/>
            <a:chExt cx="504395" cy="383089"/>
          </a:xfrm>
        </p:grpSpPr>
        <p:sp>
          <p:nvSpPr>
            <p:cNvPr id="1703" name="Google Shape;1703;p21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1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1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1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1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1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1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1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1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1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1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1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1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1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1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21"/>
          <p:cNvGrpSpPr/>
          <p:nvPr/>
        </p:nvGrpSpPr>
        <p:grpSpPr>
          <a:xfrm rot="-5050112" flipH="1">
            <a:off x="6990820" y="4798207"/>
            <a:ext cx="446655" cy="401314"/>
            <a:chOff x="4625558" y="-87319"/>
            <a:chExt cx="446666" cy="401324"/>
          </a:xfrm>
        </p:grpSpPr>
        <p:sp>
          <p:nvSpPr>
            <p:cNvPr id="1719" name="Google Shape;1719;p21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1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1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1"/>
            <p:cNvSpPr/>
            <p:nvPr/>
          </p:nvSpPr>
          <p:spPr>
            <a:xfrm rot="53098">
              <a:off x="4968322" y="-2808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1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1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1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1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1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1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1"/>
            <p:cNvSpPr/>
            <p:nvPr/>
          </p:nvSpPr>
          <p:spPr>
            <a:xfrm rot="53098">
              <a:off x="4774738" y="362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1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1"/>
            <p:cNvSpPr/>
            <p:nvPr/>
          </p:nvSpPr>
          <p:spPr>
            <a:xfrm rot="53098">
              <a:off x="4893328" y="714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1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1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4" name="Google Shape;1734;p21"/>
          <p:cNvGrpSpPr/>
          <p:nvPr/>
        </p:nvGrpSpPr>
        <p:grpSpPr>
          <a:xfrm rot="-4963246" flipH="1">
            <a:off x="1229954" y="128818"/>
            <a:ext cx="446648" cy="401308"/>
            <a:chOff x="4880520" y="4627406"/>
            <a:chExt cx="446666" cy="401324"/>
          </a:xfrm>
        </p:grpSpPr>
        <p:sp>
          <p:nvSpPr>
            <p:cNvPr id="1735" name="Google Shape;1735;p21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1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1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1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1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1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1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1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1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1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1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1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1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1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1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0" name="Google Shape;1750;p21"/>
          <p:cNvGrpSpPr/>
          <p:nvPr/>
        </p:nvGrpSpPr>
        <p:grpSpPr>
          <a:xfrm flipH="1">
            <a:off x="295950" y="4495342"/>
            <a:ext cx="332489" cy="217319"/>
            <a:chOff x="8264512" y="1808204"/>
            <a:chExt cx="332489" cy="217319"/>
          </a:xfrm>
        </p:grpSpPr>
        <p:sp>
          <p:nvSpPr>
            <p:cNvPr id="1751" name="Google Shape;1751;p21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1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1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1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1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1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1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1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1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1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1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7937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64" name="Google Shape;1764;p22"/>
          <p:cNvSpPr/>
          <p:nvPr/>
        </p:nvSpPr>
        <p:spPr>
          <a:xfrm>
            <a:off x="-1157350" y="4108900"/>
            <a:ext cx="2425873" cy="1558837"/>
          </a:xfrm>
          <a:custGeom>
            <a:avLst/>
            <a:gdLst/>
            <a:ahLst/>
            <a:cxnLst/>
            <a:rect l="l" t="t" r="r" b="b"/>
            <a:pathLst>
              <a:path w="18841" h="12107" extrusionOk="0">
                <a:moveTo>
                  <a:pt x="12849" y="0"/>
                </a:moveTo>
                <a:cubicBezTo>
                  <a:pt x="11078" y="0"/>
                  <a:pt x="9899" y="2866"/>
                  <a:pt x="9279" y="4316"/>
                </a:cubicBezTo>
                <a:lnTo>
                  <a:pt x="9279" y="4316"/>
                </a:lnTo>
                <a:cubicBezTo>
                  <a:pt x="9535" y="3628"/>
                  <a:pt x="9559" y="2524"/>
                  <a:pt x="9633" y="1855"/>
                </a:cubicBezTo>
                <a:cubicBezTo>
                  <a:pt x="9710" y="1190"/>
                  <a:pt x="9646" y="445"/>
                  <a:pt x="8809" y="445"/>
                </a:cubicBezTo>
                <a:cubicBezTo>
                  <a:pt x="8770" y="445"/>
                  <a:pt x="8730" y="446"/>
                  <a:pt x="8689" y="449"/>
                </a:cubicBezTo>
                <a:cubicBezTo>
                  <a:pt x="8169" y="486"/>
                  <a:pt x="7737" y="837"/>
                  <a:pt x="7393" y="1225"/>
                </a:cubicBezTo>
                <a:cubicBezTo>
                  <a:pt x="6339" y="2448"/>
                  <a:pt x="5732" y="4175"/>
                  <a:pt x="5417" y="5749"/>
                </a:cubicBezTo>
                <a:cubicBezTo>
                  <a:pt x="5571" y="4980"/>
                  <a:pt x="5314" y="3011"/>
                  <a:pt x="4297" y="2718"/>
                </a:cubicBezTo>
                <a:cubicBezTo>
                  <a:pt x="4175" y="2682"/>
                  <a:pt x="4055" y="2665"/>
                  <a:pt x="3939" y="2665"/>
                </a:cubicBezTo>
                <a:cubicBezTo>
                  <a:pt x="1942" y="2665"/>
                  <a:pt x="852" y="7754"/>
                  <a:pt x="513" y="8889"/>
                </a:cubicBezTo>
                <a:cubicBezTo>
                  <a:pt x="425" y="9189"/>
                  <a:pt x="0" y="9606"/>
                  <a:pt x="176" y="9855"/>
                </a:cubicBezTo>
                <a:cubicBezTo>
                  <a:pt x="447" y="10235"/>
                  <a:pt x="791" y="10521"/>
                  <a:pt x="1186" y="10740"/>
                </a:cubicBezTo>
                <a:cubicBezTo>
                  <a:pt x="2050" y="11209"/>
                  <a:pt x="3155" y="11355"/>
                  <a:pt x="4165" y="11450"/>
                </a:cubicBezTo>
                <a:cubicBezTo>
                  <a:pt x="6032" y="11619"/>
                  <a:pt x="7905" y="11795"/>
                  <a:pt x="9772" y="11970"/>
                </a:cubicBezTo>
                <a:cubicBezTo>
                  <a:pt x="10512" y="12037"/>
                  <a:pt x="11258" y="12107"/>
                  <a:pt x="12002" y="12107"/>
                </a:cubicBezTo>
                <a:cubicBezTo>
                  <a:pt x="12399" y="12107"/>
                  <a:pt x="12795" y="12087"/>
                  <a:pt x="13190" y="12036"/>
                </a:cubicBezTo>
                <a:cubicBezTo>
                  <a:pt x="14325" y="11890"/>
                  <a:pt x="15459" y="11480"/>
                  <a:pt x="16264" y="10675"/>
                </a:cubicBezTo>
                <a:cubicBezTo>
                  <a:pt x="16901" y="10045"/>
                  <a:pt x="17296" y="9218"/>
                  <a:pt x="17648" y="8406"/>
                </a:cubicBezTo>
                <a:cubicBezTo>
                  <a:pt x="17933" y="7740"/>
                  <a:pt x="18204" y="7073"/>
                  <a:pt x="18445" y="6393"/>
                </a:cubicBezTo>
                <a:cubicBezTo>
                  <a:pt x="18658" y="5800"/>
                  <a:pt x="18841" y="5090"/>
                  <a:pt x="18460" y="4585"/>
                </a:cubicBezTo>
                <a:cubicBezTo>
                  <a:pt x="18214" y="4263"/>
                  <a:pt x="17872" y="4133"/>
                  <a:pt x="17481" y="4133"/>
                </a:cubicBezTo>
                <a:cubicBezTo>
                  <a:pt x="16178" y="4133"/>
                  <a:pt x="14335" y="5584"/>
                  <a:pt x="13704" y="6208"/>
                </a:cubicBezTo>
                <a:lnTo>
                  <a:pt x="13704" y="6208"/>
                </a:lnTo>
                <a:cubicBezTo>
                  <a:pt x="14832" y="5085"/>
                  <a:pt x="15800" y="3854"/>
                  <a:pt x="16586" y="2550"/>
                </a:cubicBezTo>
                <a:cubicBezTo>
                  <a:pt x="16674" y="2396"/>
                  <a:pt x="16762" y="2235"/>
                  <a:pt x="16718" y="2074"/>
                </a:cubicBezTo>
                <a:cubicBezTo>
                  <a:pt x="16661" y="1895"/>
                  <a:pt x="16431" y="1789"/>
                  <a:pt x="16203" y="1789"/>
                </a:cubicBezTo>
                <a:cubicBezTo>
                  <a:pt x="16169" y="1789"/>
                  <a:pt x="16136" y="1791"/>
                  <a:pt x="16103" y="1796"/>
                </a:cubicBezTo>
                <a:cubicBezTo>
                  <a:pt x="15847" y="1825"/>
                  <a:pt x="15620" y="1957"/>
                  <a:pt x="15408" y="2089"/>
                </a:cubicBezTo>
                <a:cubicBezTo>
                  <a:pt x="14025" y="2945"/>
                  <a:pt x="12766" y="3955"/>
                  <a:pt x="11668" y="5075"/>
                </a:cubicBezTo>
                <a:cubicBezTo>
                  <a:pt x="12465" y="4255"/>
                  <a:pt x="15825" y="405"/>
                  <a:pt x="13088" y="17"/>
                </a:cubicBezTo>
                <a:cubicBezTo>
                  <a:pt x="13007" y="6"/>
                  <a:pt x="12927" y="0"/>
                  <a:pt x="1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22"/>
          <p:cNvSpPr/>
          <p:nvPr/>
        </p:nvSpPr>
        <p:spPr>
          <a:xfrm rot="9899989">
            <a:off x="6887918" y="-925604"/>
            <a:ext cx="2740331" cy="1925564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22"/>
          <p:cNvSpPr/>
          <p:nvPr/>
        </p:nvSpPr>
        <p:spPr>
          <a:xfrm rot="1094406">
            <a:off x="8010946" y="-71097"/>
            <a:ext cx="948295" cy="689204"/>
          </a:xfrm>
          <a:custGeom>
            <a:avLst/>
            <a:gdLst/>
            <a:ahLst/>
            <a:cxnLst/>
            <a:rect l="l" t="t" r="r" b="b"/>
            <a:pathLst>
              <a:path w="10380" h="7544" extrusionOk="0">
                <a:moveTo>
                  <a:pt x="7415" y="0"/>
                </a:moveTo>
                <a:cubicBezTo>
                  <a:pt x="5641" y="0"/>
                  <a:pt x="4502" y="3071"/>
                  <a:pt x="4502" y="3071"/>
                </a:cubicBezTo>
                <a:cubicBezTo>
                  <a:pt x="4502" y="3071"/>
                  <a:pt x="3808" y="451"/>
                  <a:pt x="2489" y="451"/>
                </a:cubicBezTo>
                <a:cubicBezTo>
                  <a:pt x="2270" y="451"/>
                  <a:pt x="2033" y="524"/>
                  <a:pt x="1779" y="693"/>
                </a:cubicBezTo>
                <a:cubicBezTo>
                  <a:pt x="1" y="1886"/>
                  <a:pt x="4648" y="7544"/>
                  <a:pt x="4648" y="7544"/>
                </a:cubicBezTo>
                <a:cubicBezTo>
                  <a:pt x="4648" y="7544"/>
                  <a:pt x="10380" y="1271"/>
                  <a:pt x="8176" y="188"/>
                </a:cubicBezTo>
                <a:cubicBezTo>
                  <a:pt x="7912" y="57"/>
                  <a:pt x="7658" y="0"/>
                  <a:pt x="74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22"/>
          <p:cNvGrpSpPr/>
          <p:nvPr/>
        </p:nvGrpSpPr>
        <p:grpSpPr>
          <a:xfrm>
            <a:off x="8645512" y="2843192"/>
            <a:ext cx="332489" cy="217319"/>
            <a:chOff x="8264512" y="1808204"/>
            <a:chExt cx="332489" cy="217319"/>
          </a:xfrm>
        </p:grpSpPr>
        <p:sp>
          <p:nvSpPr>
            <p:cNvPr id="1768" name="Google Shape;1768;p22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2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2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2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2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2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2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2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9" name="Google Shape;1779;p22"/>
          <p:cNvGrpSpPr/>
          <p:nvPr/>
        </p:nvGrpSpPr>
        <p:grpSpPr>
          <a:xfrm>
            <a:off x="279509" y="2269382"/>
            <a:ext cx="440480" cy="404148"/>
            <a:chOff x="4959504" y="431212"/>
            <a:chExt cx="209543" cy="192259"/>
          </a:xfrm>
        </p:grpSpPr>
        <p:sp>
          <p:nvSpPr>
            <p:cNvPr id="1780" name="Google Shape;1780;p22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2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2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2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2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2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2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2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2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2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2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2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2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2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5" name="Google Shape;1795;p22"/>
          <p:cNvGrpSpPr/>
          <p:nvPr/>
        </p:nvGrpSpPr>
        <p:grpSpPr>
          <a:xfrm>
            <a:off x="2576735" y="4707413"/>
            <a:ext cx="354442" cy="292678"/>
            <a:chOff x="6253660" y="120163"/>
            <a:chExt cx="354442" cy="292678"/>
          </a:xfrm>
        </p:grpSpPr>
        <p:sp>
          <p:nvSpPr>
            <p:cNvPr id="1796" name="Google Shape;1796;p22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2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2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2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2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2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2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2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2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2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2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7" name="Google Shape;1807;p22"/>
          <p:cNvGrpSpPr/>
          <p:nvPr/>
        </p:nvGrpSpPr>
        <p:grpSpPr>
          <a:xfrm>
            <a:off x="536010" y="127150"/>
            <a:ext cx="354442" cy="292678"/>
            <a:chOff x="6253660" y="120163"/>
            <a:chExt cx="354442" cy="292678"/>
          </a:xfrm>
        </p:grpSpPr>
        <p:sp>
          <p:nvSpPr>
            <p:cNvPr id="1808" name="Google Shape;1808;p22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2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2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2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2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2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2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2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2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2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2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" name="Google Shape;1819;p22"/>
          <p:cNvGrpSpPr/>
          <p:nvPr/>
        </p:nvGrpSpPr>
        <p:grpSpPr>
          <a:xfrm>
            <a:off x="8318850" y="4495342"/>
            <a:ext cx="332489" cy="217319"/>
            <a:chOff x="7702537" y="4745104"/>
            <a:chExt cx="332489" cy="217319"/>
          </a:xfrm>
        </p:grpSpPr>
        <p:sp>
          <p:nvSpPr>
            <p:cNvPr id="1820" name="Google Shape;1820;p22"/>
            <p:cNvSpPr/>
            <p:nvPr/>
          </p:nvSpPr>
          <p:spPr>
            <a:xfrm>
              <a:off x="7942827" y="47451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2"/>
            <p:cNvSpPr/>
            <p:nvPr/>
          </p:nvSpPr>
          <p:spPr>
            <a:xfrm>
              <a:off x="7939447" y="47959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2"/>
            <p:cNvSpPr/>
            <p:nvPr/>
          </p:nvSpPr>
          <p:spPr>
            <a:xfrm>
              <a:off x="7943701" y="47763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2"/>
            <p:cNvSpPr/>
            <p:nvPr/>
          </p:nvSpPr>
          <p:spPr>
            <a:xfrm>
              <a:off x="7954774" y="48223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2"/>
            <p:cNvSpPr/>
            <p:nvPr/>
          </p:nvSpPr>
          <p:spPr>
            <a:xfrm>
              <a:off x="7702537" y="48715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2"/>
            <p:cNvSpPr/>
            <p:nvPr/>
          </p:nvSpPr>
          <p:spPr>
            <a:xfrm>
              <a:off x="7748754" y="48850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2"/>
            <p:cNvSpPr/>
            <p:nvPr/>
          </p:nvSpPr>
          <p:spPr>
            <a:xfrm>
              <a:off x="7771774" y="48944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2"/>
            <p:cNvSpPr/>
            <p:nvPr/>
          </p:nvSpPr>
          <p:spPr>
            <a:xfrm>
              <a:off x="7749569" y="48808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2"/>
            <p:cNvSpPr/>
            <p:nvPr/>
          </p:nvSpPr>
          <p:spPr>
            <a:xfrm>
              <a:off x="7758137" y="47565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2"/>
            <p:cNvSpPr/>
            <p:nvPr/>
          </p:nvSpPr>
          <p:spPr>
            <a:xfrm>
              <a:off x="7771366" y="48488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2"/>
            <p:cNvSpPr/>
            <p:nvPr/>
          </p:nvSpPr>
          <p:spPr>
            <a:xfrm>
              <a:off x="7932570" y="47788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5341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23"/>
          <p:cNvSpPr/>
          <p:nvPr/>
        </p:nvSpPr>
        <p:spPr>
          <a:xfrm rot="9899961">
            <a:off x="6932266" y="-759784"/>
            <a:ext cx="2733188" cy="1920887"/>
          </a:xfrm>
          <a:custGeom>
            <a:avLst/>
            <a:gdLst/>
            <a:ahLst/>
            <a:cxnLst/>
            <a:rect l="l" t="t" r="r" b="b"/>
            <a:pathLst>
              <a:path w="24770" h="17408" extrusionOk="0">
                <a:moveTo>
                  <a:pt x="8178" y="1"/>
                </a:moveTo>
                <a:cubicBezTo>
                  <a:pt x="6040" y="1"/>
                  <a:pt x="3893" y="898"/>
                  <a:pt x="2401" y="2430"/>
                </a:cubicBezTo>
                <a:cubicBezTo>
                  <a:pt x="1" y="4889"/>
                  <a:pt x="2482" y="6455"/>
                  <a:pt x="3880" y="8812"/>
                </a:cubicBezTo>
                <a:cubicBezTo>
                  <a:pt x="4451" y="9771"/>
                  <a:pt x="4810" y="10847"/>
                  <a:pt x="5439" y="11762"/>
                </a:cubicBezTo>
                <a:cubicBezTo>
                  <a:pt x="6208" y="12882"/>
                  <a:pt x="7335" y="13694"/>
                  <a:pt x="8499" y="14382"/>
                </a:cubicBezTo>
                <a:cubicBezTo>
                  <a:pt x="10541" y="15597"/>
                  <a:pt x="12773" y="16498"/>
                  <a:pt x="15093" y="17032"/>
                </a:cubicBezTo>
                <a:cubicBezTo>
                  <a:pt x="16070" y="17259"/>
                  <a:pt x="17107" y="17407"/>
                  <a:pt x="18125" y="17407"/>
                </a:cubicBezTo>
                <a:cubicBezTo>
                  <a:pt x="19769" y="17407"/>
                  <a:pt x="21363" y="17020"/>
                  <a:pt x="22574" y="15949"/>
                </a:cubicBezTo>
                <a:cubicBezTo>
                  <a:pt x="24448" y="14302"/>
                  <a:pt x="24770" y="11176"/>
                  <a:pt x="23284" y="9178"/>
                </a:cubicBezTo>
                <a:cubicBezTo>
                  <a:pt x="22164" y="7678"/>
                  <a:pt x="20327" y="6931"/>
                  <a:pt x="18746" y="5936"/>
                </a:cubicBezTo>
                <a:cubicBezTo>
                  <a:pt x="15760" y="4055"/>
                  <a:pt x="13359" y="1068"/>
                  <a:pt x="9933" y="212"/>
                </a:cubicBezTo>
                <a:cubicBezTo>
                  <a:pt x="9358" y="69"/>
                  <a:pt x="8768" y="1"/>
                  <a:pt x="81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p23"/>
          <p:cNvSpPr/>
          <p:nvPr/>
        </p:nvSpPr>
        <p:spPr>
          <a:xfrm>
            <a:off x="-938651" y="4127594"/>
            <a:ext cx="2350301" cy="1651802"/>
          </a:xfrm>
          <a:custGeom>
            <a:avLst/>
            <a:gdLst/>
            <a:ahLst/>
            <a:cxnLst/>
            <a:rect l="l" t="t" r="r" b="b"/>
            <a:pathLst>
              <a:path w="24770" h="17408" extrusionOk="0">
                <a:moveTo>
                  <a:pt x="8178" y="1"/>
                </a:moveTo>
                <a:cubicBezTo>
                  <a:pt x="6040" y="1"/>
                  <a:pt x="3893" y="898"/>
                  <a:pt x="2401" y="2430"/>
                </a:cubicBezTo>
                <a:cubicBezTo>
                  <a:pt x="1" y="4889"/>
                  <a:pt x="2482" y="6455"/>
                  <a:pt x="3880" y="8812"/>
                </a:cubicBezTo>
                <a:cubicBezTo>
                  <a:pt x="4451" y="9771"/>
                  <a:pt x="4810" y="10847"/>
                  <a:pt x="5439" y="11762"/>
                </a:cubicBezTo>
                <a:cubicBezTo>
                  <a:pt x="6208" y="12882"/>
                  <a:pt x="7335" y="13694"/>
                  <a:pt x="8499" y="14382"/>
                </a:cubicBezTo>
                <a:cubicBezTo>
                  <a:pt x="10541" y="15597"/>
                  <a:pt x="12773" y="16498"/>
                  <a:pt x="15093" y="17032"/>
                </a:cubicBezTo>
                <a:cubicBezTo>
                  <a:pt x="16070" y="17259"/>
                  <a:pt x="17107" y="17407"/>
                  <a:pt x="18125" y="17407"/>
                </a:cubicBezTo>
                <a:cubicBezTo>
                  <a:pt x="19769" y="17407"/>
                  <a:pt x="21363" y="17020"/>
                  <a:pt x="22574" y="15949"/>
                </a:cubicBezTo>
                <a:cubicBezTo>
                  <a:pt x="24448" y="14302"/>
                  <a:pt x="24770" y="11176"/>
                  <a:pt x="23284" y="9178"/>
                </a:cubicBezTo>
                <a:cubicBezTo>
                  <a:pt x="22164" y="7678"/>
                  <a:pt x="20327" y="6931"/>
                  <a:pt x="18746" y="5936"/>
                </a:cubicBezTo>
                <a:cubicBezTo>
                  <a:pt x="15760" y="4055"/>
                  <a:pt x="13359" y="1068"/>
                  <a:pt x="9933" y="212"/>
                </a:cubicBezTo>
                <a:cubicBezTo>
                  <a:pt x="9358" y="69"/>
                  <a:pt x="8768" y="1"/>
                  <a:pt x="81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5" name="Google Shape;1835;p23"/>
          <p:cNvGrpSpPr/>
          <p:nvPr/>
        </p:nvGrpSpPr>
        <p:grpSpPr>
          <a:xfrm>
            <a:off x="5795720" y="4804681"/>
            <a:ext cx="446666" cy="401324"/>
            <a:chOff x="4880520" y="4627406"/>
            <a:chExt cx="446666" cy="401324"/>
          </a:xfrm>
        </p:grpSpPr>
        <p:sp>
          <p:nvSpPr>
            <p:cNvPr id="1836" name="Google Shape;1836;p23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3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3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3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3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3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3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3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3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3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3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3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3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3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3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1" name="Google Shape;1851;p23"/>
          <p:cNvGrpSpPr/>
          <p:nvPr/>
        </p:nvGrpSpPr>
        <p:grpSpPr>
          <a:xfrm>
            <a:off x="8690498" y="1285163"/>
            <a:ext cx="354442" cy="292678"/>
            <a:chOff x="4038510" y="484550"/>
            <a:chExt cx="354442" cy="292678"/>
          </a:xfrm>
        </p:grpSpPr>
        <p:sp>
          <p:nvSpPr>
            <p:cNvPr id="1852" name="Google Shape;1852;p23"/>
            <p:cNvSpPr/>
            <p:nvPr/>
          </p:nvSpPr>
          <p:spPr>
            <a:xfrm rot="3599942">
              <a:off x="4284641" y="656093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3"/>
            <p:cNvSpPr/>
            <p:nvPr/>
          </p:nvSpPr>
          <p:spPr>
            <a:xfrm rot="3599942">
              <a:off x="4277478" y="677910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3"/>
            <p:cNvSpPr/>
            <p:nvPr/>
          </p:nvSpPr>
          <p:spPr>
            <a:xfrm rot="3599942">
              <a:off x="4298966" y="657444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3"/>
            <p:cNvSpPr/>
            <p:nvPr/>
          </p:nvSpPr>
          <p:spPr>
            <a:xfrm rot="3599942">
              <a:off x="4275868" y="702934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3"/>
            <p:cNvSpPr/>
            <p:nvPr/>
          </p:nvSpPr>
          <p:spPr>
            <a:xfrm rot="3599942">
              <a:off x="4054772" y="511183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3"/>
            <p:cNvSpPr/>
            <p:nvPr/>
          </p:nvSpPr>
          <p:spPr>
            <a:xfrm rot="3599942">
              <a:off x="4105090" y="557455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3"/>
            <p:cNvSpPr/>
            <p:nvPr/>
          </p:nvSpPr>
          <p:spPr>
            <a:xfrm rot="3599942">
              <a:off x="4110676" y="567607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3"/>
            <p:cNvSpPr/>
            <p:nvPr/>
          </p:nvSpPr>
          <p:spPr>
            <a:xfrm rot="3599942">
              <a:off x="4122656" y="554493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3"/>
            <p:cNvSpPr/>
            <p:nvPr/>
          </p:nvSpPr>
          <p:spPr>
            <a:xfrm rot="3599942">
              <a:off x="4103371" y="532578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3"/>
            <p:cNvSpPr/>
            <p:nvPr/>
          </p:nvSpPr>
          <p:spPr>
            <a:xfrm rot="3599942">
              <a:off x="4128179" y="536993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3"/>
            <p:cNvSpPr/>
            <p:nvPr/>
          </p:nvSpPr>
          <p:spPr>
            <a:xfrm rot="3599942">
              <a:off x="4269294" y="643055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3" name="Google Shape;1863;p23"/>
          <p:cNvGrpSpPr/>
          <p:nvPr/>
        </p:nvGrpSpPr>
        <p:grpSpPr>
          <a:xfrm>
            <a:off x="786570" y="6"/>
            <a:ext cx="446666" cy="401324"/>
            <a:chOff x="4198658" y="-92044"/>
            <a:chExt cx="446666" cy="401324"/>
          </a:xfrm>
        </p:grpSpPr>
        <p:sp>
          <p:nvSpPr>
            <p:cNvPr id="1864" name="Google Shape;1864;p23"/>
            <p:cNvSpPr/>
            <p:nvPr/>
          </p:nvSpPr>
          <p:spPr>
            <a:xfrm rot="53098">
              <a:off x="4514210" y="-9104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3"/>
            <p:cNvSpPr/>
            <p:nvPr/>
          </p:nvSpPr>
          <p:spPr>
            <a:xfrm rot="53098">
              <a:off x="4525813" y="-32756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3"/>
            <p:cNvSpPr/>
            <p:nvPr/>
          </p:nvSpPr>
          <p:spPr>
            <a:xfrm rot="53098">
              <a:off x="4526822" y="-43959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 rot="53098">
              <a:off x="4541422" y="-7533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3"/>
            <p:cNvSpPr/>
            <p:nvPr/>
          </p:nvSpPr>
          <p:spPr>
            <a:xfrm rot="53098">
              <a:off x="4199578" y="18811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3"/>
            <p:cNvSpPr/>
            <p:nvPr/>
          </p:nvSpPr>
          <p:spPr>
            <a:xfrm rot="53098">
              <a:off x="4279493" y="20169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3"/>
            <p:cNvSpPr/>
            <p:nvPr/>
          </p:nvSpPr>
          <p:spPr>
            <a:xfrm rot="53098">
              <a:off x="4307917" y="21199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3"/>
            <p:cNvSpPr/>
            <p:nvPr/>
          </p:nvSpPr>
          <p:spPr>
            <a:xfrm rot="53098">
              <a:off x="4271331" y="20282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3"/>
            <p:cNvSpPr/>
            <p:nvPr/>
          </p:nvSpPr>
          <p:spPr>
            <a:xfrm rot="53098">
              <a:off x="4284812" y="-2198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3"/>
            <p:cNvSpPr/>
            <p:nvPr/>
          </p:nvSpPr>
          <p:spPr>
            <a:xfrm rot="53098">
              <a:off x="4339015" y="14398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3"/>
            <p:cNvSpPr/>
            <p:nvPr/>
          </p:nvSpPr>
          <p:spPr>
            <a:xfrm rot="53098">
              <a:off x="4347838" y="3151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3"/>
            <p:cNvSpPr/>
            <p:nvPr/>
          </p:nvSpPr>
          <p:spPr>
            <a:xfrm rot="53098">
              <a:off x="4476392" y="-20643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 rot="53098">
              <a:off x="4466428" y="6674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3"/>
            <p:cNvSpPr/>
            <p:nvPr/>
          </p:nvSpPr>
          <p:spPr>
            <a:xfrm rot="53098">
              <a:off x="4291262" y="17038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3"/>
            <p:cNvSpPr/>
            <p:nvPr/>
          </p:nvSpPr>
          <p:spPr>
            <a:xfrm rot="53098">
              <a:off x="4491177" y="-19977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9" name="Google Shape;1879;p23"/>
          <p:cNvGrpSpPr/>
          <p:nvPr/>
        </p:nvGrpSpPr>
        <p:grpSpPr>
          <a:xfrm>
            <a:off x="8786733" y="3803269"/>
            <a:ext cx="446666" cy="401324"/>
            <a:chOff x="3730345" y="-82219"/>
            <a:chExt cx="446666" cy="401324"/>
          </a:xfrm>
        </p:grpSpPr>
        <p:sp>
          <p:nvSpPr>
            <p:cNvPr id="1880" name="Google Shape;1880;p23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3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3"/>
            <p:cNvSpPr/>
            <p:nvPr/>
          </p:nvSpPr>
          <p:spPr>
            <a:xfrm rot="53098">
              <a:off x="4073110" y="2292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3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3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3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3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3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3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3"/>
            <p:cNvSpPr/>
            <p:nvPr/>
          </p:nvSpPr>
          <p:spPr>
            <a:xfrm rot="53098">
              <a:off x="3879526" y="413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3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3"/>
            <p:cNvSpPr/>
            <p:nvPr/>
          </p:nvSpPr>
          <p:spPr>
            <a:xfrm rot="53098">
              <a:off x="3998115" y="765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3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3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5" name="Google Shape;1895;p23"/>
          <p:cNvGrpSpPr/>
          <p:nvPr/>
        </p:nvGrpSpPr>
        <p:grpSpPr>
          <a:xfrm>
            <a:off x="-182081" y="2742652"/>
            <a:ext cx="504395" cy="383089"/>
            <a:chOff x="8053419" y="1138177"/>
            <a:chExt cx="504395" cy="383089"/>
          </a:xfrm>
        </p:grpSpPr>
        <p:sp>
          <p:nvSpPr>
            <p:cNvPr id="1896" name="Google Shape;1896;p23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3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3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3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3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3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3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3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3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3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3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3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3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3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3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714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1_Table of contents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3"/>
          <p:cNvSpPr/>
          <p:nvPr/>
        </p:nvSpPr>
        <p:spPr>
          <a:xfrm rot="-5400000" flipH="1">
            <a:off x="7659200" y="3297413"/>
            <a:ext cx="3372306" cy="1842687"/>
          </a:xfrm>
          <a:custGeom>
            <a:avLst/>
            <a:gdLst/>
            <a:ahLst/>
            <a:cxnLst/>
            <a:rect l="l" t="t" r="r" b="b"/>
            <a:pathLst>
              <a:path w="24075" h="13155" extrusionOk="0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rgbClr val="02FF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3"/>
          <p:cNvSpPr/>
          <p:nvPr/>
        </p:nvSpPr>
        <p:spPr>
          <a:xfrm rot="7200005">
            <a:off x="-884470" y="-423282"/>
            <a:ext cx="2740321" cy="1925557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rgbClr val="02FF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Nunito ExtraBold" pitchFamily="2" charset="-52"/>
                <a:ea typeface="Pixeloid Sans" panose="020B0609000000000000" pitchFamily="49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871" name="Google Shape;871;p13"/>
          <p:cNvSpPr txBox="1">
            <a:spLocks noGrp="1"/>
          </p:cNvSpPr>
          <p:nvPr>
            <p:ph type="subTitle" idx="1"/>
          </p:nvPr>
        </p:nvSpPr>
        <p:spPr>
          <a:xfrm>
            <a:off x="701975" y="2270125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3"/>
          <p:cNvSpPr txBox="1">
            <a:spLocks noGrp="1"/>
          </p:cNvSpPr>
          <p:nvPr>
            <p:ph type="subTitle" idx="2"/>
          </p:nvPr>
        </p:nvSpPr>
        <p:spPr>
          <a:xfrm>
            <a:off x="3383247" y="2270125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3"/>
          <p:cNvSpPr txBox="1">
            <a:spLocks noGrp="1"/>
          </p:cNvSpPr>
          <p:nvPr>
            <p:ph type="subTitle" idx="3"/>
          </p:nvPr>
        </p:nvSpPr>
        <p:spPr>
          <a:xfrm>
            <a:off x="701975" y="4055300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13"/>
          <p:cNvSpPr txBox="1">
            <a:spLocks noGrp="1"/>
          </p:cNvSpPr>
          <p:nvPr>
            <p:ph type="subTitle" idx="4"/>
          </p:nvPr>
        </p:nvSpPr>
        <p:spPr>
          <a:xfrm>
            <a:off x="3383247" y="4055300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13"/>
          <p:cNvSpPr txBox="1">
            <a:spLocks noGrp="1"/>
          </p:cNvSpPr>
          <p:nvPr>
            <p:ph type="subTitle" idx="5"/>
          </p:nvPr>
        </p:nvSpPr>
        <p:spPr>
          <a:xfrm>
            <a:off x="6064523" y="2270125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13"/>
          <p:cNvSpPr txBox="1">
            <a:spLocks noGrp="1"/>
          </p:cNvSpPr>
          <p:nvPr>
            <p:ph type="subTitle" idx="6"/>
          </p:nvPr>
        </p:nvSpPr>
        <p:spPr>
          <a:xfrm>
            <a:off x="6064523" y="4055300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13"/>
          <p:cNvSpPr txBox="1">
            <a:spLocks noGrp="1"/>
          </p:cNvSpPr>
          <p:nvPr>
            <p:ph type="title" idx="7" hasCustomPrompt="1"/>
          </p:nvPr>
        </p:nvSpPr>
        <p:spPr>
          <a:xfrm>
            <a:off x="1523375" y="1206674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Pixeloid Sans" panose="020B0609000000000000" pitchFamily="49" charset="0"/>
                <a:ea typeface="Pixeloid Sans" panose="020B0609000000000000" pitchFamily="49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878" name="Google Shape;878;p13"/>
          <p:cNvSpPr txBox="1">
            <a:spLocks noGrp="1"/>
          </p:cNvSpPr>
          <p:nvPr>
            <p:ph type="title" idx="8" hasCustomPrompt="1"/>
          </p:nvPr>
        </p:nvSpPr>
        <p:spPr>
          <a:xfrm>
            <a:off x="1523375" y="2991068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Pixeloid Sans" panose="020B0609000000000000" pitchFamily="49" charset="0"/>
                <a:ea typeface="Pixeloid Sans" panose="020B0609000000000000" pitchFamily="49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9" name="Google Shape;879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47" y="1206674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Pixeloid Sans" panose="020B0609000000000000" pitchFamily="49" charset="0"/>
                <a:ea typeface="Pixeloid Sans" panose="020B0609000000000000" pitchFamily="49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880" name="Google Shape;880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47" y="2991068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Pixeloid Sans" panose="020B0609000000000000" pitchFamily="49" charset="0"/>
                <a:ea typeface="Pixeloid Sans" panose="020B0609000000000000" pitchFamily="49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1" name="Google Shape;881;p13"/>
          <p:cNvSpPr txBox="1">
            <a:spLocks noGrp="1"/>
          </p:cNvSpPr>
          <p:nvPr>
            <p:ph type="title" idx="14" hasCustomPrompt="1"/>
          </p:nvPr>
        </p:nvSpPr>
        <p:spPr>
          <a:xfrm>
            <a:off x="6885927" y="1206674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Pixeloid Sans" panose="020B0609000000000000" pitchFamily="49" charset="0"/>
                <a:ea typeface="Pixeloid Sans" panose="020B0609000000000000" pitchFamily="49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2" name="Google Shape;882;p13"/>
          <p:cNvSpPr txBox="1">
            <a:spLocks noGrp="1"/>
          </p:cNvSpPr>
          <p:nvPr>
            <p:ph type="title" idx="15" hasCustomPrompt="1"/>
          </p:nvPr>
        </p:nvSpPr>
        <p:spPr>
          <a:xfrm>
            <a:off x="6885923" y="2991068"/>
            <a:ext cx="73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Pixeloid Sans" panose="020B0609000000000000" pitchFamily="49" charset="0"/>
                <a:ea typeface="Pixeloid Sans" panose="020B0609000000000000" pitchFamily="49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3" name="Google Shape;883;p13"/>
          <p:cNvSpPr txBox="1">
            <a:spLocks noGrp="1"/>
          </p:cNvSpPr>
          <p:nvPr>
            <p:ph type="subTitle" idx="16"/>
          </p:nvPr>
        </p:nvSpPr>
        <p:spPr>
          <a:xfrm>
            <a:off x="701975" y="199833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Nunito" pitchFamily="2" charset="-5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884" name="Google Shape;884;p13"/>
          <p:cNvSpPr txBox="1">
            <a:spLocks noGrp="1"/>
          </p:cNvSpPr>
          <p:nvPr>
            <p:ph type="subTitle" idx="17"/>
          </p:nvPr>
        </p:nvSpPr>
        <p:spPr>
          <a:xfrm>
            <a:off x="3383247" y="199833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Nunito" pitchFamily="2" charset="-5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5" name="Google Shape;885;p13"/>
          <p:cNvSpPr txBox="1">
            <a:spLocks noGrp="1"/>
          </p:cNvSpPr>
          <p:nvPr>
            <p:ph type="subTitle" idx="18"/>
          </p:nvPr>
        </p:nvSpPr>
        <p:spPr>
          <a:xfrm>
            <a:off x="6064523" y="199833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Nunito" pitchFamily="2" charset="-5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6" name="Google Shape;886;p13"/>
          <p:cNvSpPr txBox="1">
            <a:spLocks noGrp="1"/>
          </p:cNvSpPr>
          <p:nvPr>
            <p:ph type="subTitle" idx="19"/>
          </p:nvPr>
        </p:nvSpPr>
        <p:spPr>
          <a:xfrm>
            <a:off x="701975" y="378358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Nunito" pitchFamily="2" charset="-5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7" name="Google Shape;887;p13"/>
          <p:cNvSpPr txBox="1">
            <a:spLocks noGrp="1"/>
          </p:cNvSpPr>
          <p:nvPr>
            <p:ph type="subTitle" idx="20"/>
          </p:nvPr>
        </p:nvSpPr>
        <p:spPr>
          <a:xfrm>
            <a:off x="3383247" y="378358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Nunito" pitchFamily="2" charset="-5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888" name="Google Shape;888;p13"/>
          <p:cNvSpPr txBox="1">
            <a:spLocks noGrp="1"/>
          </p:cNvSpPr>
          <p:nvPr>
            <p:ph type="subTitle" idx="21"/>
          </p:nvPr>
        </p:nvSpPr>
        <p:spPr>
          <a:xfrm>
            <a:off x="6064523" y="3783581"/>
            <a:ext cx="2377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Nunito" pitchFamily="2" charset="-5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159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rgbClr val="FFFFFF"/>
        </a:solidFill>
        <a:effectLst/>
      </p:bgPr>
    </p:bg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24"/>
          <p:cNvSpPr/>
          <p:nvPr/>
        </p:nvSpPr>
        <p:spPr>
          <a:xfrm rot="8829858">
            <a:off x="-804662" y="-720076"/>
            <a:ext cx="3129151" cy="1891706"/>
          </a:xfrm>
          <a:custGeom>
            <a:avLst/>
            <a:gdLst/>
            <a:ahLst/>
            <a:cxnLst/>
            <a:rect l="l" t="t" r="r" b="b"/>
            <a:pathLst>
              <a:path w="24258" h="14665" extrusionOk="0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rgbClr val="02FF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4"/>
          <p:cNvSpPr/>
          <p:nvPr/>
        </p:nvSpPr>
        <p:spPr>
          <a:xfrm rot="-5984298">
            <a:off x="8000467" y="3589146"/>
            <a:ext cx="2281309" cy="1603021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rgbClr val="02FF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000000"/>
                </a:solidFill>
                <a:latin typeface="Nunito ExtraBold" pitchFamily="2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1064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preserve="1">
  <p:cSld name="1_Title only 3">
    <p:bg>
      <p:bgPr>
        <a:solidFill>
          <a:srgbClr val="000000"/>
        </a:solidFill>
        <a:effectLst/>
      </p:bgPr>
    </p:bg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24"/>
          <p:cNvSpPr/>
          <p:nvPr/>
        </p:nvSpPr>
        <p:spPr>
          <a:xfrm rot="8829858">
            <a:off x="-804662" y="-720076"/>
            <a:ext cx="3129151" cy="1891706"/>
          </a:xfrm>
          <a:custGeom>
            <a:avLst/>
            <a:gdLst/>
            <a:ahLst/>
            <a:cxnLst/>
            <a:rect l="l" t="t" r="r" b="b"/>
            <a:pathLst>
              <a:path w="24258" h="14665" extrusionOk="0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rgbClr val="02FF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4"/>
          <p:cNvSpPr/>
          <p:nvPr/>
        </p:nvSpPr>
        <p:spPr>
          <a:xfrm rot="-5984298">
            <a:off x="8000467" y="3589146"/>
            <a:ext cx="2281309" cy="1603021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rgbClr val="02FF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  <a:latin typeface="Nunito ExtraBold" pitchFamily="2" charset="-5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8897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25"/>
          <p:cNvSpPr/>
          <p:nvPr/>
        </p:nvSpPr>
        <p:spPr>
          <a:xfrm rot="9256906" flipH="1">
            <a:off x="-789690" y="-524770"/>
            <a:ext cx="2425865" cy="1344600"/>
          </a:xfrm>
          <a:custGeom>
            <a:avLst/>
            <a:gdLst/>
            <a:ahLst/>
            <a:cxnLst/>
            <a:rect l="l" t="t" r="r" b="b"/>
            <a:pathLst>
              <a:path w="18841" h="12107" extrusionOk="0">
                <a:moveTo>
                  <a:pt x="12849" y="0"/>
                </a:moveTo>
                <a:cubicBezTo>
                  <a:pt x="11078" y="0"/>
                  <a:pt x="9899" y="2866"/>
                  <a:pt x="9279" y="4316"/>
                </a:cubicBezTo>
                <a:lnTo>
                  <a:pt x="9279" y="4316"/>
                </a:lnTo>
                <a:cubicBezTo>
                  <a:pt x="9535" y="3628"/>
                  <a:pt x="9559" y="2524"/>
                  <a:pt x="9633" y="1855"/>
                </a:cubicBezTo>
                <a:cubicBezTo>
                  <a:pt x="9710" y="1190"/>
                  <a:pt x="9646" y="445"/>
                  <a:pt x="8809" y="445"/>
                </a:cubicBezTo>
                <a:cubicBezTo>
                  <a:pt x="8770" y="445"/>
                  <a:pt x="8730" y="446"/>
                  <a:pt x="8689" y="449"/>
                </a:cubicBezTo>
                <a:cubicBezTo>
                  <a:pt x="8169" y="486"/>
                  <a:pt x="7737" y="837"/>
                  <a:pt x="7393" y="1225"/>
                </a:cubicBezTo>
                <a:cubicBezTo>
                  <a:pt x="6339" y="2448"/>
                  <a:pt x="5732" y="4175"/>
                  <a:pt x="5417" y="5749"/>
                </a:cubicBezTo>
                <a:cubicBezTo>
                  <a:pt x="5571" y="4980"/>
                  <a:pt x="5314" y="3011"/>
                  <a:pt x="4297" y="2718"/>
                </a:cubicBezTo>
                <a:cubicBezTo>
                  <a:pt x="4175" y="2682"/>
                  <a:pt x="4055" y="2665"/>
                  <a:pt x="3939" y="2665"/>
                </a:cubicBezTo>
                <a:cubicBezTo>
                  <a:pt x="1942" y="2665"/>
                  <a:pt x="852" y="7754"/>
                  <a:pt x="513" y="8889"/>
                </a:cubicBezTo>
                <a:cubicBezTo>
                  <a:pt x="425" y="9189"/>
                  <a:pt x="0" y="9606"/>
                  <a:pt x="176" y="9855"/>
                </a:cubicBezTo>
                <a:cubicBezTo>
                  <a:pt x="447" y="10235"/>
                  <a:pt x="791" y="10521"/>
                  <a:pt x="1186" y="10740"/>
                </a:cubicBezTo>
                <a:cubicBezTo>
                  <a:pt x="2050" y="11209"/>
                  <a:pt x="3155" y="11355"/>
                  <a:pt x="4165" y="11450"/>
                </a:cubicBezTo>
                <a:cubicBezTo>
                  <a:pt x="6032" y="11619"/>
                  <a:pt x="7905" y="11795"/>
                  <a:pt x="9772" y="11970"/>
                </a:cubicBezTo>
                <a:cubicBezTo>
                  <a:pt x="10512" y="12037"/>
                  <a:pt x="11258" y="12107"/>
                  <a:pt x="12002" y="12107"/>
                </a:cubicBezTo>
                <a:cubicBezTo>
                  <a:pt x="12399" y="12107"/>
                  <a:pt x="12795" y="12087"/>
                  <a:pt x="13190" y="12036"/>
                </a:cubicBezTo>
                <a:cubicBezTo>
                  <a:pt x="14325" y="11890"/>
                  <a:pt x="15459" y="11480"/>
                  <a:pt x="16264" y="10675"/>
                </a:cubicBezTo>
                <a:cubicBezTo>
                  <a:pt x="16901" y="10045"/>
                  <a:pt x="17296" y="9218"/>
                  <a:pt x="17648" y="8406"/>
                </a:cubicBezTo>
                <a:cubicBezTo>
                  <a:pt x="17933" y="7740"/>
                  <a:pt x="18204" y="7073"/>
                  <a:pt x="18445" y="6393"/>
                </a:cubicBezTo>
                <a:cubicBezTo>
                  <a:pt x="18658" y="5800"/>
                  <a:pt x="18841" y="5090"/>
                  <a:pt x="18460" y="4585"/>
                </a:cubicBezTo>
                <a:cubicBezTo>
                  <a:pt x="18214" y="4263"/>
                  <a:pt x="17872" y="4133"/>
                  <a:pt x="17481" y="4133"/>
                </a:cubicBezTo>
                <a:cubicBezTo>
                  <a:pt x="16178" y="4133"/>
                  <a:pt x="14335" y="5584"/>
                  <a:pt x="13704" y="6208"/>
                </a:cubicBezTo>
                <a:lnTo>
                  <a:pt x="13704" y="6208"/>
                </a:lnTo>
                <a:cubicBezTo>
                  <a:pt x="14832" y="5085"/>
                  <a:pt x="15800" y="3854"/>
                  <a:pt x="16586" y="2550"/>
                </a:cubicBezTo>
                <a:cubicBezTo>
                  <a:pt x="16674" y="2396"/>
                  <a:pt x="16762" y="2235"/>
                  <a:pt x="16718" y="2074"/>
                </a:cubicBezTo>
                <a:cubicBezTo>
                  <a:pt x="16661" y="1895"/>
                  <a:pt x="16431" y="1789"/>
                  <a:pt x="16203" y="1789"/>
                </a:cubicBezTo>
                <a:cubicBezTo>
                  <a:pt x="16169" y="1789"/>
                  <a:pt x="16136" y="1791"/>
                  <a:pt x="16103" y="1796"/>
                </a:cubicBezTo>
                <a:cubicBezTo>
                  <a:pt x="15847" y="1825"/>
                  <a:pt x="15620" y="1957"/>
                  <a:pt x="15408" y="2089"/>
                </a:cubicBezTo>
                <a:cubicBezTo>
                  <a:pt x="14025" y="2945"/>
                  <a:pt x="12766" y="3955"/>
                  <a:pt x="11668" y="5075"/>
                </a:cubicBezTo>
                <a:cubicBezTo>
                  <a:pt x="12465" y="4255"/>
                  <a:pt x="15825" y="405"/>
                  <a:pt x="13088" y="17"/>
                </a:cubicBezTo>
                <a:cubicBezTo>
                  <a:pt x="13007" y="6"/>
                  <a:pt x="12927" y="0"/>
                  <a:pt x="128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25"/>
          <p:cNvSpPr/>
          <p:nvPr/>
        </p:nvSpPr>
        <p:spPr>
          <a:xfrm rot="3600008" flipH="1">
            <a:off x="7129412" y="-918234"/>
            <a:ext cx="2430729" cy="1708014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25"/>
          <p:cNvSpPr/>
          <p:nvPr/>
        </p:nvSpPr>
        <p:spPr>
          <a:xfrm rot="-450956">
            <a:off x="-46749" y="-199003"/>
            <a:ext cx="1128201" cy="572705"/>
          </a:xfrm>
          <a:custGeom>
            <a:avLst/>
            <a:gdLst/>
            <a:ahLst/>
            <a:cxnLst/>
            <a:rect l="l" t="t" r="r" b="b"/>
            <a:pathLst>
              <a:path w="7671" h="3894" extrusionOk="0">
                <a:moveTo>
                  <a:pt x="3658" y="1201"/>
                </a:moveTo>
                <a:cubicBezTo>
                  <a:pt x="4930" y="1201"/>
                  <a:pt x="6119" y="1577"/>
                  <a:pt x="5394" y="2265"/>
                </a:cubicBezTo>
                <a:cubicBezTo>
                  <a:pt x="5108" y="2536"/>
                  <a:pt x="4552" y="2631"/>
                  <a:pt x="4172" y="2726"/>
                </a:cubicBezTo>
                <a:cubicBezTo>
                  <a:pt x="3869" y="2800"/>
                  <a:pt x="3293" y="2914"/>
                  <a:pt x="2740" y="2914"/>
                </a:cubicBezTo>
                <a:cubicBezTo>
                  <a:pt x="2141" y="2914"/>
                  <a:pt x="1569" y="2780"/>
                  <a:pt x="1397" y="2316"/>
                </a:cubicBezTo>
                <a:cubicBezTo>
                  <a:pt x="1120" y="1553"/>
                  <a:pt x="2428" y="1201"/>
                  <a:pt x="3658" y="1201"/>
                </a:cubicBezTo>
                <a:close/>
                <a:moveTo>
                  <a:pt x="3836" y="1"/>
                </a:moveTo>
                <a:cubicBezTo>
                  <a:pt x="2398" y="1"/>
                  <a:pt x="0" y="402"/>
                  <a:pt x="321" y="2221"/>
                </a:cubicBezTo>
                <a:cubicBezTo>
                  <a:pt x="553" y="3517"/>
                  <a:pt x="1854" y="3894"/>
                  <a:pt x="3043" y="3894"/>
                </a:cubicBezTo>
                <a:cubicBezTo>
                  <a:pt x="3359" y="3894"/>
                  <a:pt x="3667" y="3867"/>
                  <a:pt x="3945" y="3824"/>
                </a:cubicBezTo>
                <a:cubicBezTo>
                  <a:pt x="5160" y="3641"/>
                  <a:pt x="7670" y="2726"/>
                  <a:pt x="6602" y="1035"/>
                </a:cubicBezTo>
                <a:cubicBezTo>
                  <a:pt x="6162" y="347"/>
                  <a:pt x="5379" y="113"/>
                  <a:pt x="4530" y="113"/>
                </a:cubicBezTo>
                <a:cubicBezTo>
                  <a:pt x="4442" y="55"/>
                  <a:pt x="4340" y="18"/>
                  <a:pt x="4215" y="11"/>
                </a:cubicBezTo>
                <a:cubicBezTo>
                  <a:pt x="4100" y="4"/>
                  <a:pt x="3972" y="1"/>
                  <a:pt x="38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8" name="Google Shape;2008;p25"/>
          <p:cNvGrpSpPr/>
          <p:nvPr/>
        </p:nvGrpSpPr>
        <p:grpSpPr>
          <a:xfrm>
            <a:off x="8511745" y="4800806"/>
            <a:ext cx="446666" cy="401324"/>
            <a:chOff x="4880520" y="4627406"/>
            <a:chExt cx="446666" cy="401324"/>
          </a:xfrm>
        </p:grpSpPr>
        <p:sp>
          <p:nvSpPr>
            <p:cNvPr id="2009" name="Google Shape;2009;p25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5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5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5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5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5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5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5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5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5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5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5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5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5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5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4" name="Google Shape;2024;p25"/>
          <p:cNvGrpSpPr/>
          <p:nvPr/>
        </p:nvGrpSpPr>
        <p:grpSpPr>
          <a:xfrm>
            <a:off x="8708573" y="1280188"/>
            <a:ext cx="354442" cy="292678"/>
            <a:chOff x="4038510" y="484550"/>
            <a:chExt cx="354442" cy="292678"/>
          </a:xfrm>
        </p:grpSpPr>
        <p:sp>
          <p:nvSpPr>
            <p:cNvPr id="2025" name="Google Shape;2025;p25"/>
            <p:cNvSpPr/>
            <p:nvPr/>
          </p:nvSpPr>
          <p:spPr>
            <a:xfrm rot="3599942">
              <a:off x="4284641" y="656093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5"/>
            <p:cNvSpPr/>
            <p:nvPr/>
          </p:nvSpPr>
          <p:spPr>
            <a:xfrm rot="3599942">
              <a:off x="4277478" y="677910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5"/>
            <p:cNvSpPr/>
            <p:nvPr/>
          </p:nvSpPr>
          <p:spPr>
            <a:xfrm rot="3599942">
              <a:off x="4298966" y="657444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5"/>
            <p:cNvSpPr/>
            <p:nvPr/>
          </p:nvSpPr>
          <p:spPr>
            <a:xfrm rot="3599942">
              <a:off x="4275868" y="702934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5"/>
            <p:cNvSpPr/>
            <p:nvPr/>
          </p:nvSpPr>
          <p:spPr>
            <a:xfrm rot="3599942">
              <a:off x="4054772" y="511183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5"/>
            <p:cNvSpPr/>
            <p:nvPr/>
          </p:nvSpPr>
          <p:spPr>
            <a:xfrm rot="3599942">
              <a:off x="4105090" y="557455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5"/>
            <p:cNvSpPr/>
            <p:nvPr/>
          </p:nvSpPr>
          <p:spPr>
            <a:xfrm rot="3599942">
              <a:off x="4110676" y="567607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5"/>
            <p:cNvSpPr/>
            <p:nvPr/>
          </p:nvSpPr>
          <p:spPr>
            <a:xfrm rot="3599942">
              <a:off x="4122656" y="554493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5"/>
            <p:cNvSpPr/>
            <p:nvPr/>
          </p:nvSpPr>
          <p:spPr>
            <a:xfrm rot="3599942">
              <a:off x="4103371" y="532578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5"/>
            <p:cNvSpPr/>
            <p:nvPr/>
          </p:nvSpPr>
          <p:spPr>
            <a:xfrm rot="3599942">
              <a:off x="4128179" y="536993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5"/>
            <p:cNvSpPr/>
            <p:nvPr/>
          </p:nvSpPr>
          <p:spPr>
            <a:xfrm rot="3599942">
              <a:off x="4269294" y="643055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6" name="Google Shape;2036;p25"/>
          <p:cNvGrpSpPr/>
          <p:nvPr/>
        </p:nvGrpSpPr>
        <p:grpSpPr>
          <a:xfrm>
            <a:off x="161248" y="1478738"/>
            <a:ext cx="354442" cy="292678"/>
            <a:chOff x="4493785" y="454288"/>
            <a:chExt cx="354442" cy="292678"/>
          </a:xfrm>
        </p:grpSpPr>
        <p:sp>
          <p:nvSpPr>
            <p:cNvPr id="2037" name="Google Shape;2037;p25"/>
            <p:cNvSpPr/>
            <p:nvPr/>
          </p:nvSpPr>
          <p:spPr>
            <a:xfrm rot="3599942">
              <a:off x="4739916" y="625830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5"/>
            <p:cNvSpPr/>
            <p:nvPr/>
          </p:nvSpPr>
          <p:spPr>
            <a:xfrm rot="3599942">
              <a:off x="4732753" y="647648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5"/>
            <p:cNvSpPr/>
            <p:nvPr/>
          </p:nvSpPr>
          <p:spPr>
            <a:xfrm rot="3599942">
              <a:off x="4754241" y="627182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5"/>
            <p:cNvSpPr/>
            <p:nvPr/>
          </p:nvSpPr>
          <p:spPr>
            <a:xfrm rot="3599942">
              <a:off x="4731143" y="672671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5"/>
            <p:cNvSpPr/>
            <p:nvPr/>
          </p:nvSpPr>
          <p:spPr>
            <a:xfrm rot="3599942">
              <a:off x="4510047" y="480920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5"/>
            <p:cNvSpPr/>
            <p:nvPr/>
          </p:nvSpPr>
          <p:spPr>
            <a:xfrm rot="3599942">
              <a:off x="4560365" y="527193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5"/>
            <p:cNvSpPr/>
            <p:nvPr/>
          </p:nvSpPr>
          <p:spPr>
            <a:xfrm rot="3599942">
              <a:off x="4565951" y="537344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5"/>
            <p:cNvSpPr/>
            <p:nvPr/>
          </p:nvSpPr>
          <p:spPr>
            <a:xfrm rot="3599942">
              <a:off x="4577931" y="524230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5"/>
            <p:cNvSpPr/>
            <p:nvPr/>
          </p:nvSpPr>
          <p:spPr>
            <a:xfrm rot="3599942">
              <a:off x="4558646" y="502315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5"/>
            <p:cNvSpPr/>
            <p:nvPr/>
          </p:nvSpPr>
          <p:spPr>
            <a:xfrm rot="3599942">
              <a:off x="4583454" y="506731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5"/>
            <p:cNvSpPr/>
            <p:nvPr/>
          </p:nvSpPr>
          <p:spPr>
            <a:xfrm rot="3599942">
              <a:off x="4724569" y="612793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8" name="Google Shape;2048;p25"/>
          <p:cNvGrpSpPr/>
          <p:nvPr/>
        </p:nvGrpSpPr>
        <p:grpSpPr>
          <a:xfrm>
            <a:off x="1623970" y="-53131"/>
            <a:ext cx="446666" cy="401324"/>
            <a:chOff x="4198658" y="-92044"/>
            <a:chExt cx="446666" cy="401324"/>
          </a:xfrm>
        </p:grpSpPr>
        <p:sp>
          <p:nvSpPr>
            <p:cNvPr id="2049" name="Google Shape;2049;p25"/>
            <p:cNvSpPr/>
            <p:nvPr/>
          </p:nvSpPr>
          <p:spPr>
            <a:xfrm rot="53098">
              <a:off x="4514210" y="-9104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5"/>
            <p:cNvSpPr/>
            <p:nvPr/>
          </p:nvSpPr>
          <p:spPr>
            <a:xfrm rot="53098">
              <a:off x="4525813" y="-32756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5"/>
            <p:cNvSpPr/>
            <p:nvPr/>
          </p:nvSpPr>
          <p:spPr>
            <a:xfrm rot="53098">
              <a:off x="4526822" y="-43959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5"/>
            <p:cNvSpPr/>
            <p:nvPr/>
          </p:nvSpPr>
          <p:spPr>
            <a:xfrm rot="53098">
              <a:off x="4541422" y="-7533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5"/>
            <p:cNvSpPr/>
            <p:nvPr/>
          </p:nvSpPr>
          <p:spPr>
            <a:xfrm rot="53098">
              <a:off x="4199578" y="18811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5"/>
            <p:cNvSpPr/>
            <p:nvPr/>
          </p:nvSpPr>
          <p:spPr>
            <a:xfrm rot="53098">
              <a:off x="4279493" y="20169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5"/>
            <p:cNvSpPr/>
            <p:nvPr/>
          </p:nvSpPr>
          <p:spPr>
            <a:xfrm rot="53098">
              <a:off x="4307917" y="21199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5"/>
            <p:cNvSpPr/>
            <p:nvPr/>
          </p:nvSpPr>
          <p:spPr>
            <a:xfrm rot="53098">
              <a:off x="4271331" y="20282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 rot="53098">
              <a:off x="4284812" y="-2198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5"/>
            <p:cNvSpPr/>
            <p:nvPr/>
          </p:nvSpPr>
          <p:spPr>
            <a:xfrm rot="53098">
              <a:off x="4339015" y="14398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5"/>
            <p:cNvSpPr/>
            <p:nvPr/>
          </p:nvSpPr>
          <p:spPr>
            <a:xfrm rot="53098">
              <a:off x="4347838" y="3151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 rot="53098">
              <a:off x="4476392" y="-20643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5"/>
            <p:cNvSpPr/>
            <p:nvPr/>
          </p:nvSpPr>
          <p:spPr>
            <a:xfrm rot="53098">
              <a:off x="4466428" y="6674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5"/>
            <p:cNvSpPr/>
            <p:nvPr/>
          </p:nvSpPr>
          <p:spPr>
            <a:xfrm rot="53098">
              <a:off x="4291262" y="17038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 rot="53098">
              <a:off x="4491177" y="-19977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5"/>
          <p:cNvGrpSpPr/>
          <p:nvPr/>
        </p:nvGrpSpPr>
        <p:grpSpPr>
          <a:xfrm>
            <a:off x="4348670" y="4604006"/>
            <a:ext cx="446666" cy="401324"/>
            <a:chOff x="3730345" y="-82219"/>
            <a:chExt cx="446666" cy="401324"/>
          </a:xfrm>
        </p:grpSpPr>
        <p:sp>
          <p:nvSpPr>
            <p:cNvPr id="2065" name="Google Shape;2065;p25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5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5"/>
            <p:cNvSpPr/>
            <p:nvPr/>
          </p:nvSpPr>
          <p:spPr>
            <a:xfrm rot="53098">
              <a:off x="4073110" y="2292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5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5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5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5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5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5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5"/>
            <p:cNvSpPr/>
            <p:nvPr/>
          </p:nvSpPr>
          <p:spPr>
            <a:xfrm rot="53098">
              <a:off x="3879526" y="413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5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5"/>
            <p:cNvSpPr/>
            <p:nvPr/>
          </p:nvSpPr>
          <p:spPr>
            <a:xfrm rot="53098">
              <a:off x="3998115" y="765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5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5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25"/>
          <p:cNvGrpSpPr/>
          <p:nvPr/>
        </p:nvGrpSpPr>
        <p:grpSpPr>
          <a:xfrm>
            <a:off x="515698" y="4800788"/>
            <a:ext cx="354442" cy="292678"/>
            <a:chOff x="4038510" y="484550"/>
            <a:chExt cx="354442" cy="292678"/>
          </a:xfrm>
        </p:grpSpPr>
        <p:sp>
          <p:nvSpPr>
            <p:cNvPr id="2081" name="Google Shape;2081;p25"/>
            <p:cNvSpPr/>
            <p:nvPr/>
          </p:nvSpPr>
          <p:spPr>
            <a:xfrm rot="3599942">
              <a:off x="4284641" y="656093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5"/>
            <p:cNvSpPr/>
            <p:nvPr/>
          </p:nvSpPr>
          <p:spPr>
            <a:xfrm rot="3599942">
              <a:off x="4277478" y="677910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5"/>
            <p:cNvSpPr/>
            <p:nvPr/>
          </p:nvSpPr>
          <p:spPr>
            <a:xfrm rot="3599942">
              <a:off x="4298966" y="657444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5"/>
            <p:cNvSpPr/>
            <p:nvPr/>
          </p:nvSpPr>
          <p:spPr>
            <a:xfrm rot="3599942">
              <a:off x="4275868" y="702934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5"/>
            <p:cNvSpPr/>
            <p:nvPr/>
          </p:nvSpPr>
          <p:spPr>
            <a:xfrm rot="3599942">
              <a:off x="4054772" y="511183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5"/>
            <p:cNvSpPr/>
            <p:nvPr/>
          </p:nvSpPr>
          <p:spPr>
            <a:xfrm rot="3599942">
              <a:off x="4105090" y="557455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5"/>
            <p:cNvSpPr/>
            <p:nvPr/>
          </p:nvSpPr>
          <p:spPr>
            <a:xfrm rot="3599942">
              <a:off x="4110676" y="567607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5"/>
            <p:cNvSpPr/>
            <p:nvPr/>
          </p:nvSpPr>
          <p:spPr>
            <a:xfrm rot="3599942">
              <a:off x="4122656" y="554493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5"/>
            <p:cNvSpPr/>
            <p:nvPr/>
          </p:nvSpPr>
          <p:spPr>
            <a:xfrm rot="3599942">
              <a:off x="4103371" y="532578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5"/>
            <p:cNvSpPr/>
            <p:nvPr/>
          </p:nvSpPr>
          <p:spPr>
            <a:xfrm rot="3599942">
              <a:off x="4128179" y="536993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5"/>
            <p:cNvSpPr/>
            <p:nvPr/>
          </p:nvSpPr>
          <p:spPr>
            <a:xfrm rot="3599942">
              <a:off x="4269294" y="643055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2" name="Google Shape;2092;p25"/>
          <p:cNvGrpSpPr/>
          <p:nvPr/>
        </p:nvGrpSpPr>
        <p:grpSpPr>
          <a:xfrm rot="2700000">
            <a:off x="7235759" y="46031"/>
            <a:ext cx="446662" cy="401320"/>
            <a:chOff x="3730345" y="-82219"/>
            <a:chExt cx="446666" cy="401324"/>
          </a:xfrm>
        </p:grpSpPr>
        <p:sp>
          <p:nvSpPr>
            <p:cNvPr id="2093" name="Google Shape;2093;p25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5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5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5"/>
            <p:cNvSpPr/>
            <p:nvPr/>
          </p:nvSpPr>
          <p:spPr>
            <a:xfrm rot="53098">
              <a:off x="4073110" y="2292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5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5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5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5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5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5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5"/>
            <p:cNvSpPr/>
            <p:nvPr/>
          </p:nvSpPr>
          <p:spPr>
            <a:xfrm rot="53098">
              <a:off x="3879526" y="413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5"/>
            <p:cNvSpPr/>
            <p:nvPr/>
          </p:nvSpPr>
          <p:spPr>
            <a:xfrm rot="53098">
              <a:off x="3998115" y="765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5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8" name="Google Shape;210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781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26"/>
          <p:cNvSpPr/>
          <p:nvPr/>
        </p:nvSpPr>
        <p:spPr>
          <a:xfrm rot="7668817">
            <a:off x="-1072954" y="-296590"/>
            <a:ext cx="2765993" cy="1672161"/>
          </a:xfrm>
          <a:custGeom>
            <a:avLst/>
            <a:gdLst/>
            <a:ahLst/>
            <a:cxnLst/>
            <a:rect l="l" t="t" r="r" b="b"/>
            <a:pathLst>
              <a:path w="24258" h="14665" extrusionOk="0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26"/>
          <p:cNvSpPr/>
          <p:nvPr/>
        </p:nvSpPr>
        <p:spPr>
          <a:xfrm rot="6584367">
            <a:off x="7628980" y="4084448"/>
            <a:ext cx="2281321" cy="1603029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26"/>
          <p:cNvSpPr/>
          <p:nvPr/>
        </p:nvSpPr>
        <p:spPr>
          <a:xfrm>
            <a:off x="7629975" y="4801375"/>
            <a:ext cx="1435493" cy="728704"/>
          </a:xfrm>
          <a:custGeom>
            <a:avLst/>
            <a:gdLst/>
            <a:ahLst/>
            <a:cxnLst/>
            <a:rect l="l" t="t" r="r" b="b"/>
            <a:pathLst>
              <a:path w="7671" h="3894" extrusionOk="0">
                <a:moveTo>
                  <a:pt x="3658" y="1201"/>
                </a:moveTo>
                <a:cubicBezTo>
                  <a:pt x="4930" y="1201"/>
                  <a:pt x="6119" y="1577"/>
                  <a:pt x="5394" y="2265"/>
                </a:cubicBezTo>
                <a:cubicBezTo>
                  <a:pt x="5108" y="2536"/>
                  <a:pt x="4552" y="2631"/>
                  <a:pt x="4172" y="2726"/>
                </a:cubicBezTo>
                <a:cubicBezTo>
                  <a:pt x="3869" y="2800"/>
                  <a:pt x="3293" y="2914"/>
                  <a:pt x="2740" y="2914"/>
                </a:cubicBezTo>
                <a:cubicBezTo>
                  <a:pt x="2141" y="2914"/>
                  <a:pt x="1569" y="2780"/>
                  <a:pt x="1397" y="2316"/>
                </a:cubicBezTo>
                <a:cubicBezTo>
                  <a:pt x="1120" y="1553"/>
                  <a:pt x="2428" y="1201"/>
                  <a:pt x="3658" y="1201"/>
                </a:cubicBezTo>
                <a:close/>
                <a:moveTo>
                  <a:pt x="3836" y="1"/>
                </a:moveTo>
                <a:cubicBezTo>
                  <a:pt x="2398" y="1"/>
                  <a:pt x="0" y="402"/>
                  <a:pt x="321" y="2221"/>
                </a:cubicBezTo>
                <a:cubicBezTo>
                  <a:pt x="553" y="3517"/>
                  <a:pt x="1854" y="3894"/>
                  <a:pt x="3043" y="3894"/>
                </a:cubicBezTo>
                <a:cubicBezTo>
                  <a:pt x="3359" y="3894"/>
                  <a:pt x="3667" y="3867"/>
                  <a:pt x="3945" y="3824"/>
                </a:cubicBezTo>
                <a:cubicBezTo>
                  <a:pt x="5160" y="3641"/>
                  <a:pt x="7670" y="2726"/>
                  <a:pt x="6602" y="1035"/>
                </a:cubicBezTo>
                <a:cubicBezTo>
                  <a:pt x="6162" y="347"/>
                  <a:pt x="5379" y="113"/>
                  <a:pt x="4530" y="113"/>
                </a:cubicBezTo>
                <a:cubicBezTo>
                  <a:pt x="4442" y="55"/>
                  <a:pt x="4340" y="18"/>
                  <a:pt x="4215" y="11"/>
                </a:cubicBezTo>
                <a:cubicBezTo>
                  <a:pt x="4100" y="4"/>
                  <a:pt x="3972" y="1"/>
                  <a:pt x="38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3" name="Google Shape;2113;p26"/>
          <p:cNvGrpSpPr/>
          <p:nvPr/>
        </p:nvGrpSpPr>
        <p:grpSpPr>
          <a:xfrm>
            <a:off x="8661387" y="3722779"/>
            <a:ext cx="332489" cy="217319"/>
            <a:chOff x="8264512" y="1808204"/>
            <a:chExt cx="332489" cy="217319"/>
          </a:xfrm>
        </p:grpSpPr>
        <p:sp>
          <p:nvSpPr>
            <p:cNvPr id="2114" name="Google Shape;2114;p26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6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6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6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6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6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6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6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6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6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6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5" name="Google Shape;2125;p26"/>
          <p:cNvGrpSpPr/>
          <p:nvPr/>
        </p:nvGrpSpPr>
        <p:grpSpPr>
          <a:xfrm rot="4938399">
            <a:off x="263266" y="3891447"/>
            <a:ext cx="440463" cy="404133"/>
            <a:chOff x="4959504" y="431212"/>
            <a:chExt cx="209543" cy="192259"/>
          </a:xfrm>
        </p:grpSpPr>
        <p:sp>
          <p:nvSpPr>
            <p:cNvPr id="2126" name="Google Shape;2126;p26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6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6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6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6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6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6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6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6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6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6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6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6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6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6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1" name="Google Shape;2141;p26"/>
          <p:cNvGrpSpPr/>
          <p:nvPr/>
        </p:nvGrpSpPr>
        <p:grpSpPr>
          <a:xfrm>
            <a:off x="6708759" y="4604007"/>
            <a:ext cx="440480" cy="404148"/>
            <a:chOff x="4959504" y="431212"/>
            <a:chExt cx="209543" cy="192259"/>
          </a:xfrm>
        </p:grpSpPr>
        <p:sp>
          <p:nvSpPr>
            <p:cNvPr id="2142" name="Google Shape;2142;p26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6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6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6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6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6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6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6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6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6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6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6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6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6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6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7" name="Google Shape;2157;p26"/>
          <p:cNvGrpSpPr/>
          <p:nvPr/>
        </p:nvGrpSpPr>
        <p:grpSpPr>
          <a:xfrm>
            <a:off x="7492769" y="61939"/>
            <a:ext cx="504395" cy="383089"/>
            <a:chOff x="8053419" y="1138177"/>
            <a:chExt cx="504395" cy="383089"/>
          </a:xfrm>
        </p:grpSpPr>
        <p:sp>
          <p:nvSpPr>
            <p:cNvPr id="2158" name="Google Shape;2158;p26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6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6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6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6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6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6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6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6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6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6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6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6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6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6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3" name="Google Shape;2173;p26"/>
          <p:cNvGrpSpPr/>
          <p:nvPr/>
        </p:nvGrpSpPr>
        <p:grpSpPr>
          <a:xfrm>
            <a:off x="380737" y="2094854"/>
            <a:ext cx="332489" cy="217319"/>
            <a:chOff x="8264512" y="1808204"/>
            <a:chExt cx="332489" cy="217319"/>
          </a:xfrm>
        </p:grpSpPr>
        <p:sp>
          <p:nvSpPr>
            <p:cNvPr id="2174" name="Google Shape;2174;p26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6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6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6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6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6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6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6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6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6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6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5" name="Google Shape;2185;p26"/>
          <p:cNvGrpSpPr/>
          <p:nvPr/>
        </p:nvGrpSpPr>
        <p:grpSpPr>
          <a:xfrm rot="2557511">
            <a:off x="8650404" y="725050"/>
            <a:ext cx="354442" cy="292679"/>
            <a:chOff x="6253660" y="120163"/>
            <a:chExt cx="354442" cy="292678"/>
          </a:xfrm>
        </p:grpSpPr>
        <p:sp>
          <p:nvSpPr>
            <p:cNvPr id="2186" name="Google Shape;2186;p26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6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6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6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6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6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6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6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6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6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6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7" name="Google Shape;219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713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Google Shape;2199;p27"/>
          <p:cNvSpPr/>
          <p:nvPr/>
        </p:nvSpPr>
        <p:spPr>
          <a:xfrm rot="10800000" flipH="1">
            <a:off x="-1165182" y="-503444"/>
            <a:ext cx="3758015" cy="1668094"/>
          </a:xfrm>
          <a:custGeom>
            <a:avLst/>
            <a:gdLst/>
            <a:ahLst/>
            <a:cxnLst/>
            <a:rect l="l" t="t" r="r" b="b"/>
            <a:pathLst>
              <a:path w="28161" h="12500" extrusionOk="0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7"/>
          <p:cNvSpPr/>
          <p:nvPr/>
        </p:nvSpPr>
        <p:spPr>
          <a:xfrm rot="-2700000">
            <a:off x="7149926" y="3591188"/>
            <a:ext cx="3341232" cy="2019918"/>
          </a:xfrm>
          <a:custGeom>
            <a:avLst/>
            <a:gdLst/>
            <a:ahLst/>
            <a:cxnLst/>
            <a:rect l="l" t="t" r="r" b="b"/>
            <a:pathLst>
              <a:path w="24258" h="14665" extrusionOk="0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7"/>
          <p:cNvSpPr/>
          <p:nvPr/>
        </p:nvSpPr>
        <p:spPr>
          <a:xfrm>
            <a:off x="8342419" y="4417684"/>
            <a:ext cx="512164" cy="572694"/>
          </a:xfrm>
          <a:custGeom>
            <a:avLst/>
            <a:gdLst/>
            <a:ahLst/>
            <a:cxnLst/>
            <a:rect l="l" t="t" r="r" b="b"/>
            <a:pathLst>
              <a:path w="6566" h="7342" extrusionOk="0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7"/>
          <p:cNvSpPr/>
          <p:nvPr/>
        </p:nvSpPr>
        <p:spPr>
          <a:xfrm rot="10611686">
            <a:off x="180782" y="-156797"/>
            <a:ext cx="932284" cy="858670"/>
          </a:xfrm>
          <a:custGeom>
            <a:avLst/>
            <a:gdLst/>
            <a:ahLst/>
            <a:cxnLst/>
            <a:rect l="l" t="t" r="r" b="b"/>
            <a:pathLst>
              <a:path w="10043" h="9250" extrusionOk="0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3" name="Google Shape;2203;p27"/>
          <p:cNvGrpSpPr/>
          <p:nvPr/>
        </p:nvGrpSpPr>
        <p:grpSpPr>
          <a:xfrm rot="3628311">
            <a:off x="1636444" y="128503"/>
            <a:ext cx="440525" cy="404190"/>
            <a:chOff x="4469746" y="4636407"/>
            <a:chExt cx="440481" cy="404150"/>
          </a:xfrm>
        </p:grpSpPr>
        <p:sp>
          <p:nvSpPr>
            <p:cNvPr id="2204" name="Google Shape;2204;p27"/>
            <p:cNvSpPr/>
            <p:nvPr/>
          </p:nvSpPr>
          <p:spPr>
            <a:xfrm>
              <a:off x="4780033" y="4636407"/>
              <a:ext cx="130194" cy="120225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7"/>
            <p:cNvSpPr/>
            <p:nvPr/>
          </p:nvSpPr>
          <p:spPr>
            <a:xfrm>
              <a:off x="4791924" y="4695197"/>
              <a:ext cx="41797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7"/>
            <p:cNvSpPr/>
            <p:nvPr/>
          </p:nvSpPr>
          <p:spPr>
            <a:xfrm>
              <a:off x="4792764" y="4684208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7"/>
            <p:cNvSpPr/>
            <p:nvPr/>
          </p:nvSpPr>
          <p:spPr>
            <a:xfrm>
              <a:off x="4807717" y="4720239"/>
              <a:ext cx="33930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7"/>
            <p:cNvSpPr/>
            <p:nvPr/>
          </p:nvSpPr>
          <p:spPr>
            <a:xfrm>
              <a:off x="4469746" y="4920391"/>
              <a:ext cx="130134" cy="120165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7"/>
            <p:cNvSpPr/>
            <p:nvPr/>
          </p:nvSpPr>
          <p:spPr>
            <a:xfrm>
              <a:off x="4549255" y="4933423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7"/>
            <p:cNvSpPr/>
            <p:nvPr/>
          </p:nvSpPr>
          <p:spPr>
            <a:xfrm>
              <a:off x="4577839" y="4943511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7"/>
            <p:cNvSpPr/>
            <p:nvPr/>
          </p:nvSpPr>
          <p:spPr>
            <a:xfrm>
              <a:off x="4540907" y="4934744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7"/>
            <p:cNvSpPr/>
            <p:nvPr/>
          </p:nvSpPr>
          <p:spPr>
            <a:xfrm>
              <a:off x="4552798" y="4707868"/>
              <a:ext cx="276121" cy="259727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7"/>
            <p:cNvSpPr/>
            <p:nvPr/>
          </p:nvSpPr>
          <p:spPr>
            <a:xfrm>
              <a:off x="4608165" y="487451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7"/>
            <p:cNvSpPr/>
            <p:nvPr/>
          </p:nvSpPr>
          <p:spPr>
            <a:xfrm>
              <a:off x="4615191" y="4761975"/>
              <a:ext cx="70862" cy="70382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7"/>
            <p:cNvSpPr/>
            <p:nvPr/>
          </p:nvSpPr>
          <p:spPr>
            <a:xfrm>
              <a:off x="4742681" y="4707928"/>
              <a:ext cx="60293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7"/>
            <p:cNvSpPr/>
            <p:nvPr/>
          </p:nvSpPr>
          <p:spPr>
            <a:xfrm>
              <a:off x="4734334" y="4795364"/>
              <a:ext cx="73024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7"/>
            <p:cNvSpPr/>
            <p:nvPr/>
          </p:nvSpPr>
          <p:spPr>
            <a:xfrm>
              <a:off x="4560724" y="4901775"/>
              <a:ext cx="62455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7"/>
            <p:cNvSpPr/>
            <p:nvPr/>
          </p:nvSpPr>
          <p:spPr>
            <a:xfrm>
              <a:off x="4757634" y="4708349"/>
              <a:ext cx="62455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9" name="Google Shape;2219;p27"/>
          <p:cNvGrpSpPr/>
          <p:nvPr/>
        </p:nvGrpSpPr>
        <p:grpSpPr>
          <a:xfrm rot="1732624">
            <a:off x="6529130" y="4753852"/>
            <a:ext cx="446637" cy="401298"/>
            <a:chOff x="4880520" y="4627406"/>
            <a:chExt cx="446666" cy="401324"/>
          </a:xfrm>
        </p:grpSpPr>
        <p:sp>
          <p:nvSpPr>
            <p:cNvPr id="2220" name="Google Shape;2220;p27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7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7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7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7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7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7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7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7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7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7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7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7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7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7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5" name="Google Shape;2235;p27"/>
          <p:cNvGrpSpPr/>
          <p:nvPr/>
        </p:nvGrpSpPr>
        <p:grpSpPr>
          <a:xfrm>
            <a:off x="380746" y="4142917"/>
            <a:ext cx="332489" cy="217319"/>
            <a:chOff x="3657362" y="522242"/>
            <a:chExt cx="332489" cy="217319"/>
          </a:xfrm>
        </p:grpSpPr>
        <p:sp>
          <p:nvSpPr>
            <p:cNvPr id="2236" name="Google Shape;2236;p27"/>
            <p:cNvSpPr/>
            <p:nvPr/>
          </p:nvSpPr>
          <p:spPr>
            <a:xfrm>
              <a:off x="3897652" y="522242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7"/>
            <p:cNvSpPr/>
            <p:nvPr/>
          </p:nvSpPr>
          <p:spPr>
            <a:xfrm>
              <a:off x="3894272" y="573061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7"/>
            <p:cNvSpPr/>
            <p:nvPr/>
          </p:nvSpPr>
          <p:spPr>
            <a:xfrm>
              <a:off x="3898526" y="553479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7"/>
            <p:cNvSpPr/>
            <p:nvPr/>
          </p:nvSpPr>
          <p:spPr>
            <a:xfrm>
              <a:off x="3909599" y="599519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7"/>
            <p:cNvSpPr/>
            <p:nvPr/>
          </p:nvSpPr>
          <p:spPr>
            <a:xfrm>
              <a:off x="3657362" y="648706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7"/>
            <p:cNvSpPr/>
            <p:nvPr/>
          </p:nvSpPr>
          <p:spPr>
            <a:xfrm>
              <a:off x="3703579" y="662227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7"/>
            <p:cNvSpPr/>
            <p:nvPr/>
          </p:nvSpPr>
          <p:spPr>
            <a:xfrm>
              <a:off x="3726599" y="671610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7"/>
            <p:cNvSpPr/>
            <p:nvPr/>
          </p:nvSpPr>
          <p:spPr>
            <a:xfrm>
              <a:off x="3704394" y="657973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7"/>
            <p:cNvSpPr/>
            <p:nvPr/>
          </p:nvSpPr>
          <p:spPr>
            <a:xfrm>
              <a:off x="3712962" y="533664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7"/>
            <p:cNvSpPr/>
            <p:nvPr/>
          </p:nvSpPr>
          <p:spPr>
            <a:xfrm>
              <a:off x="3726191" y="625978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7"/>
            <p:cNvSpPr/>
            <p:nvPr/>
          </p:nvSpPr>
          <p:spPr>
            <a:xfrm>
              <a:off x="3887395" y="555985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7" name="Google Shape;2247;p27"/>
          <p:cNvGrpSpPr/>
          <p:nvPr/>
        </p:nvGrpSpPr>
        <p:grpSpPr>
          <a:xfrm>
            <a:off x="8747867" y="3458494"/>
            <a:ext cx="446666" cy="401324"/>
            <a:chOff x="3730345" y="-82219"/>
            <a:chExt cx="446666" cy="401324"/>
          </a:xfrm>
        </p:grpSpPr>
        <p:sp>
          <p:nvSpPr>
            <p:cNvPr id="2248" name="Google Shape;2248;p27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7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7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7"/>
            <p:cNvSpPr/>
            <p:nvPr/>
          </p:nvSpPr>
          <p:spPr>
            <a:xfrm rot="53098">
              <a:off x="4073110" y="2292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7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7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7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7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7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7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7"/>
            <p:cNvSpPr/>
            <p:nvPr/>
          </p:nvSpPr>
          <p:spPr>
            <a:xfrm rot="53098">
              <a:off x="3879526" y="413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7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7"/>
            <p:cNvSpPr/>
            <p:nvPr/>
          </p:nvSpPr>
          <p:spPr>
            <a:xfrm rot="53098">
              <a:off x="3998115" y="765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7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7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3" name="Google Shape;2263;p27"/>
          <p:cNvGrpSpPr/>
          <p:nvPr/>
        </p:nvGrpSpPr>
        <p:grpSpPr>
          <a:xfrm rot="6234587">
            <a:off x="183115" y="1943969"/>
            <a:ext cx="446677" cy="401334"/>
            <a:chOff x="4880520" y="4627406"/>
            <a:chExt cx="446666" cy="401324"/>
          </a:xfrm>
        </p:grpSpPr>
        <p:sp>
          <p:nvSpPr>
            <p:cNvPr id="2264" name="Google Shape;2264;p27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7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7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7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7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7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7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7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7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7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7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7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7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7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7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9" name="Google Shape;2279;p27"/>
          <p:cNvGrpSpPr/>
          <p:nvPr/>
        </p:nvGrpSpPr>
        <p:grpSpPr>
          <a:xfrm rot="9258825">
            <a:off x="8494687" y="1253778"/>
            <a:ext cx="440539" cy="404203"/>
            <a:chOff x="4469746" y="4636407"/>
            <a:chExt cx="440481" cy="404150"/>
          </a:xfrm>
        </p:grpSpPr>
        <p:sp>
          <p:nvSpPr>
            <p:cNvPr id="2280" name="Google Shape;2280;p27"/>
            <p:cNvSpPr/>
            <p:nvPr/>
          </p:nvSpPr>
          <p:spPr>
            <a:xfrm>
              <a:off x="4780033" y="4636407"/>
              <a:ext cx="130194" cy="120225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7"/>
            <p:cNvSpPr/>
            <p:nvPr/>
          </p:nvSpPr>
          <p:spPr>
            <a:xfrm>
              <a:off x="4791924" y="4695197"/>
              <a:ext cx="41797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7"/>
            <p:cNvSpPr/>
            <p:nvPr/>
          </p:nvSpPr>
          <p:spPr>
            <a:xfrm>
              <a:off x="4792764" y="4684208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7"/>
            <p:cNvSpPr/>
            <p:nvPr/>
          </p:nvSpPr>
          <p:spPr>
            <a:xfrm>
              <a:off x="4807717" y="4720239"/>
              <a:ext cx="33930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7"/>
            <p:cNvSpPr/>
            <p:nvPr/>
          </p:nvSpPr>
          <p:spPr>
            <a:xfrm>
              <a:off x="4469746" y="4920391"/>
              <a:ext cx="130134" cy="120165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7"/>
            <p:cNvSpPr/>
            <p:nvPr/>
          </p:nvSpPr>
          <p:spPr>
            <a:xfrm>
              <a:off x="4549255" y="4933423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7"/>
            <p:cNvSpPr/>
            <p:nvPr/>
          </p:nvSpPr>
          <p:spPr>
            <a:xfrm>
              <a:off x="4577839" y="4943511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7"/>
            <p:cNvSpPr/>
            <p:nvPr/>
          </p:nvSpPr>
          <p:spPr>
            <a:xfrm>
              <a:off x="4540907" y="4934744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7"/>
            <p:cNvSpPr/>
            <p:nvPr/>
          </p:nvSpPr>
          <p:spPr>
            <a:xfrm>
              <a:off x="4552798" y="4707868"/>
              <a:ext cx="276121" cy="259727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7"/>
            <p:cNvSpPr/>
            <p:nvPr/>
          </p:nvSpPr>
          <p:spPr>
            <a:xfrm>
              <a:off x="4608165" y="487451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7"/>
            <p:cNvSpPr/>
            <p:nvPr/>
          </p:nvSpPr>
          <p:spPr>
            <a:xfrm>
              <a:off x="4615191" y="4761975"/>
              <a:ext cx="70862" cy="70382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7"/>
            <p:cNvSpPr/>
            <p:nvPr/>
          </p:nvSpPr>
          <p:spPr>
            <a:xfrm>
              <a:off x="4742681" y="4707928"/>
              <a:ext cx="60293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7"/>
            <p:cNvSpPr/>
            <p:nvPr/>
          </p:nvSpPr>
          <p:spPr>
            <a:xfrm>
              <a:off x="4734334" y="4795364"/>
              <a:ext cx="73024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7"/>
            <p:cNvSpPr/>
            <p:nvPr/>
          </p:nvSpPr>
          <p:spPr>
            <a:xfrm>
              <a:off x="4560724" y="4901775"/>
              <a:ext cx="62455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7"/>
            <p:cNvSpPr/>
            <p:nvPr/>
          </p:nvSpPr>
          <p:spPr>
            <a:xfrm>
              <a:off x="4757634" y="4708349"/>
              <a:ext cx="62455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5" name="Google Shape;2295;p27"/>
          <p:cNvGrpSpPr/>
          <p:nvPr/>
        </p:nvGrpSpPr>
        <p:grpSpPr>
          <a:xfrm>
            <a:off x="8253548" y="184263"/>
            <a:ext cx="354442" cy="292678"/>
            <a:chOff x="3254260" y="484550"/>
            <a:chExt cx="354442" cy="292678"/>
          </a:xfrm>
        </p:grpSpPr>
        <p:sp>
          <p:nvSpPr>
            <p:cNvPr id="2296" name="Google Shape;2296;p27"/>
            <p:cNvSpPr/>
            <p:nvPr/>
          </p:nvSpPr>
          <p:spPr>
            <a:xfrm rot="3599942">
              <a:off x="3500391" y="656093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7"/>
            <p:cNvSpPr/>
            <p:nvPr/>
          </p:nvSpPr>
          <p:spPr>
            <a:xfrm rot="3599942">
              <a:off x="3493228" y="677910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7"/>
            <p:cNvSpPr/>
            <p:nvPr/>
          </p:nvSpPr>
          <p:spPr>
            <a:xfrm rot="3599942">
              <a:off x="3514716" y="657444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7"/>
            <p:cNvSpPr/>
            <p:nvPr/>
          </p:nvSpPr>
          <p:spPr>
            <a:xfrm rot="3599942">
              <a:off x="3491618" y="702934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7"/>
            <p:cNvSpPr/>
            <p:nvPr/>
          </p:nvSpPr>
          <p:spPr>
            <a:xfrm rot="3599942">
              <a:off x="3270522" y="511183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7"/>
            <p:cNvSpPr/>
            <p:nvPr/>
          </p:nvSpPr>
          <p:spPr>
            <a:xfrm rot="3599942">
              <a:off x="3320840" y="557455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7"/>
            <p:cNvSpPr/>
            <p:nvPr/>
          </p:nvSpPr>
          <p:spPr>
            <a:xfrm rot="3599942">
              <a:off x="3326426" y="567607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7"/>
            <p:cNvSpPr/>
            <p:nvPr/>
          </p:nvSpPr>
          <p:spPr>
            <a:xfrm rot="3599942">
              <a:off x="3338406" y="554493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7"/>
            <p:cNvSpPr/>
            <p:nvPr/>
          </p:nvSpPr>
          <p:spPr>
            <a:xfrm rot="3599942">
              <a:off x="3319121" y="532578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7"/>
            <p:cNvSpPr/>
            <p:nvPr/>
          </p:nvSpPr>
          <p:spPr>
            <a:xfrm rot="3599942">
              <a:off x="3343929" y="536993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7"/>
            <p:cNvSpPr/>
            <p:nvPr/>
          </p:nvSpPr>
          <p:spPr>
            <a:xfrm rot="3599942">
              <a:off x="3485044" y="643055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7" name="Google Shape;2307;p27"/>
          <p:cNvGrpSpPr/>
          <p:nvPr/>
        </p:nvGrpSpPr>
        <p:grpSpPr>
          <a:xfrm rot="898210">
            <a:off x="1338112" y="4506191"/>
            <a:ext cx="446638" cy="401299"/>
            <a:chOff x="4625558" y="-87319"/>
            <a:chExt cx="446666" cy="401324"/>
          </a:xfrm>
        </p:grpSpPr>
        <p:sp>
          <p:nvSpPr>
            <p:cNvPr id="2308" name="Google Shape;2308;p27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7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7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7"/>
            <p:cNvSpPr/>
            <p:nvPr/>
          </p:nvSpPr>
          <p:spPr>
            <a:xfrm rot="53098">
              <a:off x="4968322" y="-2808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7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7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7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7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7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7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7"/>
            <p:cNvSpPr/>
            <p:nvPr/>
          </p:nvSpPr>
          <p:spPr>
            <a:xfrm rot="53098">
              <a:off x="4774738" y="362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7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7"/>
            <p:cNvSpPr/>
            <p:nvPr/>
          </p:nvSpPr>
          <p:spPr>
            <a:xfrm rot="53098">
              <a:off x="4893328" y="714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7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7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3" name="Google Shape;2323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9307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p29"/>
          <p:cNvSpPr/>
          <p:nvPr/>
        </p:nvSpPr>
        <p:spPr>
          <a:xfrm rot="10800000">
            <a:off x="7419975" y="-895075"/>
            <a:ext cx="2838456" cy="1994826"/>
          </a:xfrm>
          <a:custGeom>
            <a:avLst/>
            <a:gdLst/>
            <a:ahLst/>
            <a:cxnLst/>
            <a:rect l="l" t="t" r="r" b="b"/>
            <a:pathLst>
              <a:path w="24770" h="17408" extrusionOk="0">
                <a:moveTo>
                  <a:pt x="8178" y="1"/>
                </a:moveTo>
                <a:cubicBezTo>
                  <a:pt x="6040" y="1"/>
                  <a:pt x="3893" y="898"/>
                  <a:pt x="2401" y="2430"/>
                </a:cubicBezTo>
                <a:cubicBezTo>
                  <a:pt x="1" y="4889"/>
                  <a:pt x="2482" y="6455"/>
                  <a:pt x="3880" y="8812"/>
                </a:cubicBezTo>
                <a:cubicBezTo>
                  <a:pt x="4451" y="9771"/>
                  <a:pt x="4810" y="10847"/>
                  <a:pt x="5439" y="11762"/>
                </a:cubicBezTo>
                <a:cubicBezTo>
                  <a:pt x="6208" y="12882"/>
                  <a:pt x="7335" y="13694"/>
                  <a:pt x="8499" y="14382"/>
                </a:cubicBezTo>
                <a:cubicBezTo>
                  <a:pt x="10541" y="15597"/>
                  <a:pt x="12773" y="16498"/>
                  <a:pt x="15093" y="17032"/>
                </a:cubicBezTo>
                <a:cubicBezTo>
                  <a:pt x="16070" y="17259"/>
                  <a:pt x="17107" y="17407"/>
                  <a:pt x="18125" y="17407"/>
                </a:cubicBezTo>
                <a:cubicBezTo>
                  <a:pt x="19769" y="17407"/>
                  <a:pt x="21363" y="17020"/>
                  <a:pt x="22574" y="15949"/>
                </a:cubicBezTo>
                <a:cubicBezTo>
                  <a:pt x="24448" y="14302"/>
                  <a:pt x="24770" y="11176"/>
                  <a:pt x="23284" y="9178"/>
                </a:cubicBezTo>
                <a:cubicBezTo>
                  <a:pt x="22164" y="7678"/>
                  <a:pt x="20327" y="6931"/>
                  <a:pt x="18746" y="5936"/>
                </a:cubicBezTo>
                <a:cubicBezTo>
                  <a:pt x="15760" y="4055"/>
                  <a:pt x="13359" y="1068"/>
                  <a:pt x="9933" y="212"/>
                </a:cubicBezTo>
                <a:cubicBezTo>
                  <a:pt x="9358" y="69"/>
                  <a:pt x="8768" y="1"/>
                  <a:pt x="81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29"/>
          <p:cNvSpPr/>
          <p:nvPr/>
        </p:nvSpPr>
        <p:spPr>
          <a:xfrm>
            <a:off x="-722050" y="4189525"/>
            <a:ext cx="3024069" cy="1342313"/>
          </a:xfrm>
          <a:custGeom>
            <a:avLst/>
            <a:gdLst/>
            <a:ahLst/>
            <a:cxnLst/>
            <a:rect l="l" t="t" r="r" b="b"/>
            <a:pathLst>
              <a:path w="28161" h="12500" extrusionOk="0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29"/>
          <p:cNvSpPr/>
          <p:nvPr/>
        </p:nvSpPr>
        <p:spPr>
          <a:xfrm>
            <a:off x="319225" y="4381075"/>
            <a:ext cx="512164" cy="572694"/>
          </a:xfrm>
          <a:custGeom>
            <a:avLst/>
            <a:gdLst/>
            <a:ahLst/>
            <a:cxnLst/>
            <a:rect l="l" t="t" r="r" b="b"/>
            <a:pathLst>
              <a:path w="6566" h="7342" extrusionOk="0">
                <a:moveTo>
                  <a:pt x="5073" y="0"/>
                </a:moveTo>
                <a:lnTo>
                  <a:pt x="4319" y="2277"/>
                </a:lnTo>
                <a:lnTo>
                  <a:pt x="2562" y="849"/>
                </a:lnTo>
                <a:lnTo>
                  <a:pt x="2247" y="3111"/>
                </a:lnTo>
                <a:lnTo>
                  <a:pt x="0" y="2394"/>
                </a:lnTo>
                <a:lnTo>
                  <a:pt x="2525" y="7342"/>
                </a:lnTo>
                <a:lnTo>
                  <a:pt x="6566" y="6083"/>
                </a:lnTo>
                <a:lnTo>
                  <a:pt x="50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29"/>
          <p:cNvSpPr/>
          <p:nvPr/>
        </p:nvSpPr>
        <p:spPr>
          <a:xfrm rot="-7826588">
            <a:off x="8185030" y="-226644"/>
            <a:ext cx="932281" cy="858668"/>
          </a:xfrm>
          <a:custGeom>
            <a:avLst/>
            <a:gdLst/>
            <a:ahLst/>
            <a:cxnLst/>
            <a:rect l="l" t="t" r="r" b="b"/>
            <a:pathLst>
              <a:path w="10043" h="9250" extrusionOk="0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6" name="Google Shape;2426;p29"/>
          <p:cNvGrpSpPr/>
          <p:nvPr/>
        </p:nvGrpSpPr>
        <p:grpSpPr>
          <a:xfrm rot="3628311">
            <a:off x="492973" y="127853"/>
            <a:ext cx="440525" cy="404190"/>
            <a:chOff x="4469746" y="4636407"/>
            <a:chExt cx="440481" cy="404150"/>
          </a:xfrm>
        </p:grpSpPr>
        <p:sp>
          <p:nvSpPr>
            <p:cNvPr id="2427" name="Google Shape;2427;p29"/>
            <p:cNvSpPr/>
            <p:nvPr/>
          </p:nvSpPr>
          <p:spPr>
            <a:xfrm>
              <a:off x="4780033" y="4636407"/>
              <a:ext cx="130194" cy="120225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9"/>
            <p:cNvSpPr/>
            <p:nvPr/>
          </p:nvSpPr>
          <p:spPr>
            <a:xfrm>
              <a:off x="4791924" y="4695197"/>
              <a:ext cx="41797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9"/>
            <p:cNvSpPr/>
            <p:nvPr/>
          </p:nvSpPr>
          <p:spPr>
            <a:xfrm>
              <a:off x="4792764" y="4684208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9"/>
            <p:cNvSpPr/>
            <p:nvPr/>
          </p:nvSpPr>
          <p:spPr>
            <a:xfrm>
              <a:off x="4807717" y="4720239"/>
              <a:ext cx="33930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9"/>
            <p:cNvSpPr/>
            <p:nvPr/>
          </p:nvSpPr>
          <p:spPr>
            <a:xfrm>
              <a:off x="4469746" y="4920391"/>
              <a:ext cx="130134" cy="120165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9"/>
            <p:cNvSpPr/>
            <p:nvPr/>
          </p:nvSpPr>
          <p:spPr>
            <a:xfrm>
              <a:off x="4549255" y="4933423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9"/>
            <p:cNvSpPr/>
            <p:nvPr/>
          </p:nvSpPr>
          <p:spPr>
            <a:xfrm>
              <a:off x="4577839" y="4943511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9"/>
            <p:cNvSpPr/>
            <p:nvPr/>
          </p:nvSpPr>
          <p:spPr>
            <a:xfrm>
              <a:off x="4540907" y="4934744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9"/>
            <p:cNvSpPr/>
            <p:nvPr/>
          </p:nvSpPr>
          <p:spPr>
            <a:xfrm>
              <a:off x="4552798" y="4707868"/>
              <a:ext cx="276121" cy="259727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9"/>
            <p:cNvSpPr/>
            <p:nvPr/>
          </p:nvSpPr>
          <p:spPr>
            <a:xfrm>
              <a:off x="4608165" y="487451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9"/>
            <p:cNvSpPr/>
            <p:nvPr/>
          </p:nvSpPr>
          <p:spPr>
            <a:xfrm>
              <a:off x="4615191" y="4761975"/>
              <a:ext cx="70862" cy="70382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9"/>
            <p:cNvSpPr/>
            <p:nvPr/>
          </p:nvSpPr>
          <p:spPr>
            <a:xfrm>
              <a:off x="4742681" y="4707928"/>
              <a:ext cx="60293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9"/>
            <p:cNvSpPr/>
            <p:nvPr/>
          </p:nvSpPr>
          <p:spPr>
            <a:xfrm>
              <a:off x="4734334" y="4795364"/>
              <a:ext cx="73024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9"/>
            <p:cNvSpPr/>
            <p:nvPr/>
          </p:nvSpPr>
          <p:spPr>
            <a:xfrm>
              <a:off x="4560724" y="4901775"/>
              <a:ext cx="62455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9"/>
            <p:cNvSpPr/>
            <p:nvPr/>
          </p:nvSpPr>
          <p:spPr>
            <a:xfrm>
              <a:off x="4757634" y="4708349"/>
              <a:ext cx="62455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2" name="Google Shape;2442;p29"/>
          <p:cNvGrpSpPr/>
          <p:nvPr/>
        </p:nvGrpSpPr>
        <p:grpSpPr>
          <a:xfrm rot="6234587">
            <a:off x="25144" y="1499394"/>
            <a:ext cx="446677" cy="401334"/>
            <a:chOff x="4880520" y="4627406"/>
            <a:chExt cx="446666" cy="401324"/>
          </a:xfrm>
        </p:grpSpPr>
        <p:sp>
          <p:nvSpPr>
            <p:cNvPr id="2443" name="Google Shape;2443;p29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9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9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9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9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9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9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9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9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9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9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9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9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9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9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8" name="Google Shape;2458;p29"/>
          <p:cNvGrpSpPr/>
          <p:nvPr/>
        </p:nvGrpSpPr>
        <p:grpSpPr>
          <a:xfrm>
            <a:off x="8645512" y="3744254"/>
            <a:ext cx="332489" cy="217319"/>
            <a:chOff x="8264512" y="1808204"/>
            <a:chExt cx="332489" cy="217319"/>
          </a:xfrm>
        </p:grpSpPr>
        <p:sp>
          <p:nvSpPr>
            <p:cNvPr id="2459" name="Google Shape;2459;p29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9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9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9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9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9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9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9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9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9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9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0" name="Google Shape;2470;p29"/>
          <p:cNvGrpSpPr/>
          <p:nvPr/>
        </p:nvGrpSpPr>
        <p:grpSpPr>
          <a:xfrm>
            <a:off x="7517644" y="4669139"/>
            <a:ext cx="504395" cy="383089"/>
            <a:chOff x="8053419" y="1138177"/>
            <a:chExt cx="504395" cy="383089"/>
          </a:xfrm>
        </p:grpSpPr>
        <p:sp>
          <p:nvSpPr>
            <p:cNvPr id="2471" name="Google Shape;2471;p29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9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9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9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9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9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9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9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9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9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9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9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9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9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9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6" name="Google Shape;2486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87" name="Google Shape;2487;p29"/>
          <p:cNvSpPr txBox="1">
            <a:spLocks noGrp="1"/>
          </p:cNvSpPr>
          <p:nvPr>
            <p:ph type="subTitle" idx="1"/>
          </p:nvPr>
        </p:nvSpPr>
        <p:spPr>
          <a:xfrm>
            <a:off x="720000" y="1971505"/>
            <a:ext cx="2537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8" name="Google Shape;2488;p29"/>
          <p:cNvSpPr txBox="1">
            <a:spLocks noGrp="1"/>
          </p:cNvSpPr>
          <p:nvPr>
            <p:ph type="subTitle" idx="2"/>
          </p:nvPr>
        </p:nvSpPr>
        <p:spPr>
          <a:xfrm>
            <a:off x="5893204" y="1971504"/>
            <a:ext cx="2537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9" name="Google Shape;2489;p29"/>
          <p:cNvSpPr txBox="1">
            <a:spLocks noGrp="1"/>
          </p:cNvSpPr>
          <p:nvPr>
            <p:ph type="subTitle" idx="3"/>
          </p:nvPr>
        </p:nvSpPr>
        <p:spPr>
          <a:xfrm>
            <a:off x="720000" y="3459584"/>
            <a:ext cx="2537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0" name="Google Shape;2490;p29"/>
          <p:cNvSpPr txBox="1">
            <a:spLocks noGrp="1"/>
          </p:cNvSpPr>
          <p:nvPr>
            <p:ph type="subTitle" idx="4"/>
          </p:nvPr>
        </p:nvSpPr>
        <p:spPr>
          <a:xfrm>
            <a:off x="5893204" y="3459581"/>
            <a:ext cx="2537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1" name="Google Shape;2491;p29"/>
          <p:cNvSpPr txBox="1">
            <a:spLocks noGrp="1"/>
          </p:cNvSpPr>
          <p:nvPr>
            <p:ph type="subTitle" idx="5"/>
          </p:nvPr>
        </p:nvSpPr>
        <p:spPr>
          <a:xfrm>
            <a:off x="720000" y="1623781"/>
            <a:ext cx="25377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92" name="Google Shape;2492;p29"/>
          <p:cNvSpPr txBox="1">
            <a:spLocks noGrp="1"/>
          </p:cNvSpPr>
          <p:nvPr>
            <p:ph type="subTitle" idx="6"/>
          </p:nvPr>
        </p:nvSpPr>
        <p:spPr>
          <a:xfrm>
            <a:off x="720000" y="3112459"/>
            <a:ext cx="2537700" cy="4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93" name="Google Shape;2493;p29"/>
          <p:cNvSpPr txBox="1">
            <a:spLocks noGrp="1"/>
          </p:cNvSpPr>
          <p:nvPr>
            <p:ph type="subTitle" idx="7"/>
          </p:nvPr>
        </p:nvSpPr>
        <p:spPr>
          <a:xfrm>
            <a:off x="5893200" y="1623781"/>
            <a:ext cx="25377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94" name="Google Shape;2494;p29"/>
          <p:cNvSpPr txBox="1">
            <a:spLocks noGrp="1"/>
          </p:cNvSpPr>
          <p:nvPr>
            <p:ph type="subTitle" idx="8"/>
          </p:nvPr>
        </p:nvSpPr>
        <p:spPr>
          <a:xfrm>
            <a:off x="5893200" y="3112455"/>
            <a:ext cx="2537700" cy="4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67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97" name="Google Shape;2497;p30"/>
          <p:cNvSpPr txBox="1">
            <a:spLocks noGrp="1"/>
          </p:cNvSpPr>
          <p:nvPr>
            <p:ph type="subTitle" idx="1"/>
          </p:nvPr>
        </p:nvSpPr>
        <p:spPr>
          <a:xfrm>
            <a:off x="720005" y="2244300"/>
            <a:ext cx="22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8" name="Google Shape;2498;p30"/>
          <p:cNvSpPr txBox="1">
            <a:spLocks noGrp="1"/>
          </p:cNvSpPr>
          <p:nvPr>
            <p:ph type="subTitle" idx="2"/>
          </p:nvPr>
        </p:nvSpPr>
        <p:spPr>
          <a:xfrm>
            <a:off x="3430288" y="2244300"/>
            <a:ext cx="22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9" name="Google Shape;2499;p30"/>
          <p:cNvSpPr txBox="1">
            <a:spLocks noGrp="1"/>
          </p:cNvSpPr>
          <p:nvPr>
            <p:ph type="subTitle" idx="3"/>
          </p:nvPr>
        </p:nvSpPr>
        <p:spPr>
          <a:xfrm>
            <a:off x="720005" y="3919225"/>
            <a:ext cx="22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0" name="Google Shape;2500;p30"/>
          <p:cNvSpPr/>
          <p:nvPr/>
        </p:nvSpPr>
        <p:spPr>
          <a:xfrm rot="8100000">
            <a:off x="-1149786" y="-1001934"/>
            <a:ext cx="3341232" cy="2019918"/>
          </a:xfrm>
          <a:custGeom>
            <a:avLst/>
            <a:gdLst/>
            <a:ahLst/>
            <a:cxnLst/>
            <a:rect l="l" t="t" r="r" b="b"/>
            <a:pathLst>
              <a:path w="24258" h="14665" extrusionOk="0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30"/>
          <p:cNvSpPr/>
          <p:nvPr/>
        </p:nvSpPr>
        <p:spPr>
          <a:xfrm rot="-3078428">
            <a:off x="7571864" y="4200836"/>
            <a:ext cx="2740318" cy="1581217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30"/>
          <p:cNvSpPr txBox="1">
            <a:spLocks noGrp="1"/>
          </p:cNvSpPr>
          <p:nvPr>
            <p:ph type="subTitle" idx="4"/>
          </p:nvPr>
        </p:nvSpPr>
        <p:spPr>
          <a:xfrm>
            <a:off x="3430288" y="3919225"/>
            <a:ext cx="22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3" name="Google Shape;2503;p30"/>
          <p:cNvSpPr txBox="1">
            <a:spLocks noGrp="1"/>
          </p:cNvSpPr>
          <p:nvPr>
            <p:ph type="subTitle" idx="5"/>
          </p:nvPr>
        </p:nvSpPr>
        <p:spPr>
          <a:xfrm>
            <a:off x="6144770" y="2244300"/>
            <a:ext cx="22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4" name="Google Shape;2504;p30"/>
          <p:cNvSpPr txBox="1">
            <a:spLocks noGrp="1"/>
          </p:cNvSpPr>
          <p:nvPr>
            <p:ph type="subTitle" idx="6"/>
          </p:nvPr>
        </p:nvSpPr>
        <p:spPr>
          <a:xfrm>
            <a:off x="6144770" y="3919225"/>
            <a:ext cx="22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30"/>
          <p:cNvSpPr txBox="1">
            <a:spLocks noGrp="1"/>
          </p:cNvSpPr>
          <p:nvPr>
            <p:ph type="subTitle" idx="7"/>
          </p:nvPr>
        </p:nvSpPr>
        <p:spPr>
          <a:xfrm>
            <a:off x="724355" y="1943388"/>
            <a:ext cx="2277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06" name="Google Shape;2506;p30"/>
          <p:cNvSpPr txBox="1">
            <a:spLocks noGrp="1"/>
          </p:cNvSpPr>
          <p:nvPr>
            <p:ph type="subTitle" idx="8"/>
          </p:nvPr>
        </p:nvSpPr>
        <p:spPr>
          <a:xfrm>
            <a:off x="3434638" y="1943388"/>
            <a:ext cx="2277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07" name="Google Shape;2507;p30"/>
          <p:cNvSpPr txBox="1">
            <a:spLocks noGrp="1"/>
          </p:cNvSpPr>
          <p:nvPr>
            <p:ph type="subTitle" idx="9"/>
          </p:nvPr>
        </p:nvSpPr>
        <p:spPr>
          <a:xfrm>
            <a:off x="6149120" y="1943388"/>
            <a:ext cx="2277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08" name="Google Shape;2508;p30"/>
          <p:cNvSpPr txBox="1">
            <a:spLocks noGrp="1"/>
          </p:cNvSpPr>
          <p:nvPr>
            <p:ph type="subTitle" idx="13"/>
          </p:nvPr>
        </p:nvSpPr>
        <p:spPr>
          <a:xfrm>
            <a:off x="724355" y="3618325"/>
            <a:ext cx="2277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09" name="Google Shape;2509;p30"/>
          <p:cNvSpPr txBox="1">
            <a:spLocks noGrp="1"/>
          </p:cNvSpPr>
          <p:nvPr>
            <p:ph type="subTitle" idx="14"/>
          </p:nvPr>
        </p:nvSpPr>
        <p:spPr>
          <a:xfrm>
            <a:off x="3434638" y="3618325"/>
            <a:ext cx="2277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10" name="Google Shape;2510;p30"/>
          <p:cNvSpPr txBox="1">
            <a:spLocks noGrp="1"/>
          </p:cNvSpPr>
          <p:nvPr>
            <p:ph type="subTitle" idx="15"/>
          </p:nvPr>
        </p:nvSpPr>
        <p:spPr>
          <a:xfrm>
            <a:off x="6149120" y="3618325"/>
            <a:ext cx="2277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511" name="Google Shape;2511;p30"/>
          <p:cNvGrpSpPr/>
          <p:nvPr/>
        </p:nvGrpSpPr>
        <p:grpSpPr>
          <a:xfrm rot="3628311">
            <a:off x="234123" y="4506778"/>
            <a:ext cx="440525" cy="404190"/>
            <a:chOff x="4469746" y="4636407"/>
            <a:chExt cx="440481" cy="404150"/>
          </a:xfrm>
        </p:grpSpPr>
        <p:sp>
          <p:nvSpPr>
            <p:cNvPr id="2512" name="Google Shape;2512;p30"/>
            <p:cNvSpPr/>
            <p:nvPr/>
          </p:nvSpPr>
          <p:spPr>
            <a:xfrm>
              <a:off x="4780033" y="4636407"/>
              <a:ext cx="130194" cy="120225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0"/>
            <p:cNvSpPr/>
            <p:nvPr/>
          </p:nvSpPr>
          <p:spPr>
            <a:xfrm>
              <a:off x="4791924" y="4695197"/>
              <a:ext cx="41797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0"/>
            <p:cNvSpPr/>
            <p:nvPr/>
          </p:nvSpPr>
          <p:spPr>
            <a:xfrm>
              <a:off x="4792764" y="4684208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0"/>
            <p:cNvSpPr/>
            <p:nvPr/>
          </p:nvSpPr>
          <p:spPr>
            <a:xfrm>
              <a:off x="4807717" y="4720239"/>
              <a:ext cx="33930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0"/>
            <p:cNvSpPr/>
            <p:nvPr/>
          </p:nvSpPr>
          <p:spPr>
            <a:xfrm>
              <a:off x="4469746" y="4920391"/>
              <a:ext cx="130134" cy="120165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0"/>
            <p:cNvSpPr/>
            <p:nvPr/>
          </p:nvSpPr>
          <p:spPr>
            <a:xfrm>
              <a:off x="4549255" y="4933423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0"/>
            <p:cNvSpPr/>
            <p:nvPr/>
          </p:nvSpPr>
          <p:spPr>
            <a:xfrm>
              <a:off x="4577839" y="4943511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0"/>
            <p:cNvSpPr/>
            <p:nvPr/>
          </p:nvSpPr>
          <p:spPr>
            <a:xfrm>
              <a:off x="4540907" y="4934744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0"/>
            <p:cNvSpPr/>
            <p:nvPr/>
          </p:nvSpPr>
          <p:spPr>
            <a:xfrm>
              <a:off x="4552798" y="4707868"/>
              <a:ext cx="276121" cy="259727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0"/>
            <p:cNvSpPr/>
            <p:nvPr/>
          </p:nvSpPr>
          <p:spPr>
            <a:xfrm>
              <a:off x="4608165" y="487451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0"/>
            <p:cNvSpPr/>
            <p:nvPr/>
          </p:nvSpPr>
          <p:spPr>
            <a:xfrm>
              <a:off x="4615191" y="4761975"/>
              <a:ext cx="70862" cy="70382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0"/>
            <p:cNvSpPr/>
            <p:nvPr/>
          </p:nvSpPr>
          <p:spPr>
            <a:xfrm>
              <a:off x="4742681" y="4707928"/>
              <a:ext cx="60293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0"/>
            <p:cNvSpPr/>
            <p:nvPr/>
          </p:nvSpPr>
          <p:spPr>
            <a:xfrm>
              <a:off x="4734334" y="4795364"/>
              <a:ext cx="73024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0"/>
            <p:cNvSpPr/>
            <p:nvPr/>
          </p:nvSpPr>
          <p:spPr>
            <a:xfrm>
              <a:off x="4560724" y="4901775"/>
              <a:ext cx="62455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0"/>
            <p:cNvSpPr/>
            <p:nvPr/>
          </p:nvSpPr>
          <p:spPr>
            <a:xfrm>
              <a:off x="4757634" y="4708349"/>
              <a:ext cx="62455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7" name="Google Shape;2527;p30"/>
          <p:cNvGrpSpPr/>
          <p:nvPr/>
        </p:nvGrpSpPr>
        <p:grpSpPr>
          <a:xfrm rot="1732624">
            <a:off x="7785433" y="4599502"/>
            <a:ext cx="446637" cy="401298"/>
            <a:chOff x="4880520" y="4627406"/>
            <a:chExt cx="446666" cy="401324"/>
          </a:xfrm>
        </p:grpSpPr>
        <p:sp>
          <p:nvSpPr>
            <p:cNvPr id="2528" name="Google Shape;2528;p30"/>
            <p:cNvSpPr/>
            <p:nvPr/>
          </p:nvSpPr>
          <p:spPr>
            <a:xfrm rot="53098">
              <a:off x="5196073" y="4628405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0"/>
            <p:cNvSpPr/>
            <p:nvPr/>
          </p:nvSpPr>
          <p:spPr>
            <a:xfrm rot="53098">
              <a:off x="5207675" y="4686694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0"/>
            <p:cNvSpPr/>
            <p:nvPr/>
          </p:nvSpPr>
          <p:spPr>
            <a:xfrm rot="53098">
              <a:off x="5208684" y="4675491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0"/>
            <p:cNvSpPr/>
            <p:nvPr/>
          </p:nvSpPr>
          <p:spPr>
            <a:xfrm rot="53098">
              <a:off x="5223285" y="4711917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0"/>
            <p:cNvSpPr/>
            <p:nvPr/>
          </p:nvSpPr>
          <p:spPr>
            <a:xfrm rot="53098">
              <a:off x="4881440" y="4907568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0"/>
            <p:cNvSpPr/>
            <p:nvPr/>
          </p:nvSpPr>
          <p:spPr>
            <a:xfrm rot="53098">
              <a:off x="4961356" y="4921141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0"/>
            <p:cNvSpPr/>
            <p:nvPr/>
          </p:nvSpPr>
          <p:spPr>
            <a:xfrm rot="53098">
              <a:off x="4989780" y="4931442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0"/>
            <p:cNvSpPr/>
            <p:nvPr/>
          </p:nvSpPr>
          <p:spPr>
            <a:xfrm rot="53098">
              <a:off x="4953193" y="4922277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0"/>
            <p:cNvSpPr/>
            <p:nvPr/>
          </p:nvSpPr>
          <p:spPr>
            <a:xfrm rot="53098">
              <a:off x="4966675" y="4697470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0"/>
            <p:cNvSpPr/>
            <p:nvPr/>
          </p:nvSpPr>
          <p:spPr>
            <a:xfrm rot="53098">
              <a:off x="5020878" y="4863432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0"/>
            <p:cNvSpPr/>
            <p:nvPr/>
          </p:nvSpPr>
          <p:spPr>
            <a:xfrm rot="53098">
              <a:off x="5029701" y="4750960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0"/>
            <p:cNvSpPr/>
            <p:nvPr/>
          </p:nvSpPr>
          <p:spPr>
            <a:xfrm rot="53098">
              <a:off x="5158255" y="4698807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0"/>
            <p:cNvSpPr/>
            <p:nvPr/>
          </p:nvSpPr>
          <p:spPr>
            <a:xfrm rot="53098">
              <a:off x="5148290" y="4786199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0"/>
            <p:cNvSpPr/>
            <p:nvPr/>
          </p:nvSpPr>
          <p:spPr>
            <a:xfrm rot="53098">
              <a:off x="4973125" y="4889839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0"/>
            <p:cNvSpPr/>
            <p:nvPr/>
          </p:nvSpPr>
          <p:spPr>
            <a:xfrm rot="53098">
              <a:off x="5173040" y="4699473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3" name="Google Shape;2543;p30"/>
          <p:cNvGrpSpPr/>
          <p:nvPr/>
        </p:nvGrpSpPr>
        <p:grpSpPr>
          <a:xfrm>
            <a:off x="8423995" y="244256"/>
            <a:ext cx="446666" cy="401324"/>
            <a:chOff x="3730345" y="-82219"/>
            <a:chExt cx="446666" cy="401324"/>
          </a:xfrm>
        </p:grpSpPr>
        <p:sp>
          <p:nvSpPr>
            <p:cNvPr id="2544" name="Google Shape;2544;p30"/>
            <p:cNvSpPr/>
            <p:nvPr/>
          </p:nvSpPr>
          <p:spPr>
            <a:xfrm rot="53098">
              <a:off x="4045898" y="-812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0"/>
            <p:cNvSpPr/>
            <p:nvPr/>
          </p:nvSpPr>
          <p:spPr>
            <a:xfrm rot="53098">
              <a:off x="4057500" y="-229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0"/>
            <p:cNvSpPr/>
            <p:nvPr/>
          </p:nvSpPr>
          <p:spPr>
            <a:xfrm rot="53098">
              <a:off x="4058509" y="-341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0"/>
            <p:cNvSpPr/>
            <p:nvPr/>
          </p:nvSpPr>
          <p:spPr>
            <a:xfrm rot="53098">
              <a:off x="4073110" y="2292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0"/>
            <p:cNvSpPr/>
            <p:nvPr/>
          </p:nvSpPr>
          <p:spPr>
            <a:xfrm rot="53098">
              <a:off x="3731265" y="1979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0"/>
            <p:cNvSpPr/>
            <p:nvPr/>
          </p:nvSpPr>
          <p:spPr>
            <a:xfrm rot="53098">
              <a:off x="3811181" y="2115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0"/>
            <p:cNvSpPr/>
            <p:nvPr/>
          </p:nvSpPr>
          <p:spPr>
            <a:xfrm rot="53098">
              <a:off x="3839605" y="2218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0"/>
            <p:cNvSpPr/>
            <p:nvPr/>
          </p:nvSpPr>
          <p:spPr>
            <a:xfrm rot="53098">
              <a:off x="3803018" y="2126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0"/>
            <p:cNvSpPr/>
            <p:nvPr/>
          </p:nvSpPr>
          <p:spPr>
            <a:xfrm rot="53098">
              <a:off x="3816500" y="-121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0"/>
            <p:cNvSpPr/>
            <p:nvPr/>
          </p:nvSpPr>
          <p:spPr>
            <a:xfrm rot="53098">
              <a:off x="3870703" y="1538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0"/>
            <p:cNvSpPr/>
            <p:nvPr/>
          </p:nvSpPr>
          <p:spPr>
            <a:xfrm rot="53098">
              <a:off x="3879526" y="413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0"/>
            <p:cNvSpPr/>
            <p:nvPr/>
          </p:nvSpPr>
          <p:spPr>
            <a:xfrm rot="53098">
              <a:off x="4008080" y="-108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0"/>
            <p:cNvSpPr/>
            <p:nvPr/>
          </p:nvSpPr>
          <p:spPr>
            <a:xfrm rot="53098">
              <a:off x="3998115" y="765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0"/>
            <p:cNvSpPr/>
            <p:nvPr/>
          </p:nvSpPr>
          <p:spPr>
            <a:xfrm rot="53098">
              <a:off x="3822950" y="1802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0"/>
            <p:cNvSpPr/>
            <p:nvPr/>
          </p:nvSpPr>
          <p:spPr>
            <a:xfrm rot="53098">
              <a:off x="4022865" y="-101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30"/>
          <p:cNvGrpSpPr/>
          <p:nvPr/>
        </p:nvGrpSpPr>
        <p:grpSpPr>
          <a:xfrm>
            <a:off x="237273" y="1610800"/>
            <a:ext cx="354442" cy="292678"/>
            <a:chOff x="3254260" y="484550"/>
            <a:chExt cx="354442" cy="292678"/>
          </a:xfrm>
        </p:grpSpPr>
        <p:sp>
          <p:nvSpPr>
            <p:cNvPr id="2560" name="Google Shape;2560;p30"/>
            <p:cNvSpPr/>
            <p:nvPr/>
          </p:nvSpPr>
          <p:spPr>
            <a:xfrm rot="3599942">
              <a:off x="3500391" y="656093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0"/>
            <p:cNvSpPr/>
            <p:nvPr/>
          </p:nvSpPr>
          <p:spPr>
            <a:xfrm rot="3599942">
              <a:off x="3493228" y="677910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0"/>
            <p:cNvSpPr/>
            <p:nvPr/>
          </p:nvSpPr>
          <p:spPr>
            <a:xfrm rot="3599942">
              <a:off x="3514716" y="657444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0"/>
            <p:cNvSpPr/>
            <p:nvPr/>
          </p:nvSpPr>
          <p:spPr>
            <a:xfrm rot="3599942">
              <a:off x="3491618" y="702934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0"/>
            <p:cNvSpPr/>
            <p:nvPr/>
          </p:nvSpPr>
          <p:spPr>
            <a:xfrm rot="3599942">
              <a:off x="3270522" y="511183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0"/>
            <p:cNvSpPr/>
            <p:nvPr/>
          </p:nvSpPr>
          <p:spPr>
            <a:xfrm rot="3599942">
              <a:off x="3320840" y="557455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0"/>
            <p:cNvSpPr/>
            <p:nvPr/>
          </p:nvSpPr>
          <p:spPr>
            <a:xfrm rot="3599942">
              <a:off x="3326426" y="567607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0"/>
            <p:cNvSpPr/>
            <p:nvPr/>
          </p:nvSpPr>
          <p:spPr>
            <a:xfrm rot="3599942">
              <a:off x="3338406" y="554493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0"/>
            <p:cNvSpPr/>
            <p:nvPr/>
          </p:nvSpPr>
          <p:spPr>
            <a:xfrm rot="3599942">
              <a:off x="3319121" y="532578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0"/>
            <p:cNvSpPr/>
            <p:nvPr/>
          </p:nvSpPr>
          <p:spPr>
            <a:xfrm rot="3599942">
              <a:off x="3343929" y="536993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0"/>
            <p:cNvSpPr/>
            <p:nvPr/>
          </p:nvSpPr>
          <p:spPr>
            <a:xfrm rot="3599942">
              <a:off x="3485044" y="643055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1" name="Google Shape;2571;p30"/>
          <p:cNvGrpSpPr/>
          <p:nvPr/>
        </p:nvGrpSpPr>
        <p:grpSpPr>
          <a:xfrm>
            <a:off x="8722948" y="1017725"/>
            <a:ext cx="354442" cy="292678"/>
            <a:chOff x="3254260" y="484550"/>
            <a:chExt cx="354442" cy="292678"/>
          </a:xfrm>
        </p:grpSpPr>
        <p:sp>
          <p:nvSpPr>
            <p:cNvPr id="2572" name="Google Shape;2572;p30"/>
            <p:cNvSpPr/>
            <p:nvPr/>
          </p:nvSpPr>
          <p:spPr>
            <a:xfrm rot="3599942">
              <a:off x="3500391" y="656093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0"/>
            <p:cNvSpPr/>
            <p:nvPr/>
          </p:nvSpPr>
          <p:spPr>
            <a:xfrm rot="3599942">
              <a:off x="3493228" y="677910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0"/>
            <p:cNvSpPr/>
            <p:nvPr/>
          </p:nvSpPr>
          <p:spPr>
            <a:xfrm rot="3599942">
              <a:off x="3514716" y="657444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0"/>
            <p:cNvSpPr/>
            <p:nvPr/>
          </p:nvSpPr>
          <p:spPr>
            <a:xfrm rot="3599942">
              <a:off x="3491618" y="702934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0"/>
            <p:cNvSpPr/>
            <p:nvPr/>
          </p:nvSpPr>
          <p:spPr>
            <a:xfrm rot="3599942">
              <a:off x="3270522" y="511183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0"/>
            <p:cNvSpPr/>
            <p:nvPr/>
          </p:nvSpPr>
          <p:spPr>
            <a:xfrm rot="3599942">
              <a:off x="3320840" y="557455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0"/>
            <p:cNvSpPr/>
            <p:nvPr/>
          </p:nvSpPr>
          <p:spPr>
            <a:xfrm rot="3599942">
              <a:off x="3326426" y="567607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0"/>
            <p:cNvSpPr/>
            <p:nvPr/>
          </p:nvSpPr>
          <p:spPr>
            <a:xfrm rot="3599942">
              <a:off x="3338406" y="554493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0"/>
            <p:cNvSpPr/>
            <p:nvPr/>
          </p:nvSpPr>
          <p:spPr>
            <a:xfrm rot="3599942">
              <a:off x="3319121" y="532578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0"/>
            <p:cNvSpPr/>
            <p:nvPr/>
          </p:nvSpPr>
          <p:spPr>
            <a:xfrm rot="3599942">
              <a:off x="3343929" y="536993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0"/>
            <p:cNvSpPr/>
            <p:nvPr/>
          </p:nvSpPr>
          <p:spPr>
            <a:xfrm rot="3599942">
              <a:off x="3485044" y="643055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0658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31"/>
          <p:cNvSpPr txBox="1">
            <a:spLocks noGrp="1"/>
          </p:cNvSpPr>
          <p:nvPr>
            <p:ph type="title" hasCustomPrompt="1"/>
          </p:nvPr>
        </p:nvSpPr>
        <p:spPr>
          <a:xfrm>
            <a:off x="1136508" y="735350"/>
            <a:ext cx="4385400" cy="71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85" name="Google Shape;2585;p31"/>
          <p:cNvSpPr txBox="1">
            <a:spLocks noGrp="1"/>
          </p:cNvSpPr>
          <p:nvPr>
            <p:ph type="subTitle" idx="1"/>
          </p:nvPr>
        </p:nvSpPr>
        <p:spPr>
          <a:xfrm>
            <a:off x="1136508" y="1453235"/>
            <a:ext cx="43854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 dirty="0"/>
          </a:p>
        </p:txBody>
      </p:sp>
      <p:sp>
        <p:nvSpPr>
          <p:cNvPr id="2586" name="Google Shape;2586;p31"/>
          <p:cNvSpPr txBox="1">
            <a:spLocks noGrp="1"/>
          </p:cNvSpPr>
          <p:nvPr>
            <p:ph type="title" idx="2" hasCustomPrompt="1"/>
          </p:nvPr>
        </p:nvSpPr>
        <p:spPr>
          <a:xfrm>
            <a:off x="1136508" y="2063398"/>
            <a:ext cx="4385400" cy="71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87" name="Google Shape;2587;p31"/>
          <p:cNvSpPr txBox="1">
            <a:spLocks noGrp="1"/>
          </p:cNvSpPr>
          <p:nvPr>
            <p:ph type="subTitle" idx="3"/>
          </p:nvPr>
        </p:nvSpPr>
        <p:spPr>
          <a:xfrm>
            <a:off x="1136508" y="2781294"/>
            <a:ext cx="43854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588" name="Google Shape;2588;p31"/>
          <p:cNvSpPr txBox="1">
            <a:spLocks noGrp="1"/>
          </p:cNvSpPr>
          <p:nvPr>
            <p:ph type="title" idx="4" hasCustomPrompt="1"/>
          </p:nvPr>
        </p:nvSpPr>
        <p:spPr>
          <a:xfrm>
            <a:off x="1136508" y="3391446"/>
            <a:ext cx="4385400" cy="71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89" name="Google Shape;2589;p31"/>
          <p:cNvSpPr txBox="1">
            <a:spLocks noGrp="1"/>
          </p:cNvSpPr>
          <p:nvPr>
            <p:ph type="subTitle" idx="5"/>
          </p:nvPr>
        </p:nvSpPr>
        <p:spPr>
          <a:xfrm>
            <a:off x="1136508" y="4109354"/>
            <a:ext cx="43854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590" name="Google Shape;2590;p31"/>
          <p:cNvSpPr/>
          <p:nvPr/>
        </p:nvSpPr>
        <p:spPr>
          <a:xfrm rot="-8829839" flipH="1">
            <a:off x="6434841" y="-825941"/>
            <a:ext cx="3527507" cy="2132529"/>
          </a:xfrm>
          <a:custGeom>
            <a:avLst/>
            <a:gdLst/>
            <a:ahLst/>
            <a:cxnLst/>
            <a:rect l="l" t="t" r="r" b="b"/>
            <a:pathLst>
              <a:path w="24258" h="14665" extrusionOk="0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31"/>
          <p:cNvSpPr/>
          <p:nvPr/>
        </p:nvSpPr>
        <p:spPr>
          <a:xfrm rot="4222458" flipH="1">
            <a:off x="-1408957" y="3641218"/>
            <a:ext cx="2740315" cy="1925553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31"/>
          <p:cNvSpPr/>
          <p:nvPr/>
        </p:nvSpPr>
        <p:spPr>
          <a:xfrm rot="2700000">
            <a:off x="7136649" y="-158751"/>
            <a:ext cx="1435492" cy="728707"/>
          </a:xfrm>
          <a:custGeom>
            <a:avLst/>
            <a:gdLst/>
            <a:ahLst/>
            <a:cxnLst/>
            <a:rect l="l" t="t" r="r" b="b"/>
            <a:pathLst>
              <a:path w="7671" h="3894" extrusionOk="0">
                <a:moveTo>
                  <a:pt x="3658" y="1201"/>
                </a:moveTo>
                <a:cubicBezTo>
                  <a:pt x="4930" y="1201"/>
                  <a:pt x="6119" y="1577"/>
                  <a:pt x="5394" y="2265"/>
                </a:cubicBezTo>
                <a:cubicBezTo>
                  <a:pt x="5108" y="2536"/>
                  <a:pt x="4552" y="2631"/>
                  <a:pt x="4172" y="2726"/>
                </a:cubicBezTo>
                <a:cubicBezTo>
                  <a:pt x="3869" y="2800"/>
                  <a:pt x="3293" y="2914"/>
                  <a:pt x="2740" y="2914"/>
                </a:cubicBezTo>
                <a:cubicBezTo>
                  <a:pt x="2141" y="2914"/>
                  <a:pt x="1569" y="2780"/>
                  <a:pt x="1397" y="2316"/>
                </a:cubicBezTo>
                <a:cubicBezTo>
                  <a:pt x="1120" y="1553"/>
                  <a:pt x="2428" y="1201"/>
                  <a:pt x="3658" y="1201"/>
                </a:cubicBezTo>
                <a:close/>
                <a:moveTo>
                  <a:pt x="3836" y="1"/>
                </a:moveTo>
                <a:cubicBezTo>
                  <a:pt x="2398" y="1"/>
                  <a:pt x="0" y="402"/>
                  <a:pt x="321" y="2221"/>
                </a:cubicBezTo>
                <a:cubicBezTo>
                  <a:pt x="553" y="3517"/>
                  <a:pt x="1854" y="3894"/>
                  <a:pt x="3043" y="3894"/>
                </a:cubicBezTo>
                <a:cubicBezTo>
                  <a:pt x="3359" y="3894"/>
                  <a:pt x="3667" y="3867"/>
                  <a:pt x="3945" y="3824"/>
                </a:cubicBezTo>
                <a:cubicBezTo>
                  <a:pt x="5160" y="3641"/>
                  <a:pt x="7670" y="2726"/>
                  <a:pt x="6602" y="1035"/>
                </a:cubicBezTo>
                <a:cubicBezTo>
                  <a:pt x="6162" y="347"/>
                  <a:pt x="5379" y="113"/>
                  <a:pt x="4530" y="113"/>
                </a:cubicBezTo>
                <a:cubicBezTo>
                  <a:pt x="4442" y="55"/>
                  <a:pt x="4340" y="18"/>
                  <a:pt x="4215" y="11"/>
                </a:cubicBezTo>
                <a:cubicBezTo>
                  <a:pt x="4100" y="4"/>
                  <a:pt x="3972" y="1"/>
                  <a:pt x="3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3" name="Google Shape;2593;p31"/>
          <p:cNvGrpSpPr/>
          <p:nvPr/>
        </p:nvGrpSpPr>
        <p:grpSpPr>
          <a:xfrm rot="10800000">
            <a:off x="430944" y="3871980"/>
            <a:ext cx="440480" cy="404148"/>
            <a:chOff x="4959504" y="431212"/>
            <a:chExt cx="209543" cy="192259"/>
          </a:xfrm>
        </p:grpSpPr>
        <p:sp>
          <p:nvSpPr>
            <p:cNvPr id="2594" name="Google Shape;2594;p31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1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1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1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1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1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1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1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1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1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1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1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1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1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1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9" name="Google Shape;2609;p31"/>
          <p:cNvGrpSpPr/>
          <p:nvPr/>
        </p:nvGrpSpPr>
        <p:grpSpPr>
          <a:xfrm>
            <a:off x="214062" y="3080104"/>
            <a:ext cx="332489" cy="217319"/>
            <a:chOff x="8264512" y="1808204"/>
            <a:chExt cx="332489" cy="217319"/>
          </a:xfrm>
        </p:grpSpPr>
        <p:sp>
          <p:nvSpPr>
            <p:cNvPr id="2610" name="Google Shape;2610;p31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1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1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1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1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1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1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1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1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1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1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31"/>
          <p:cNvGrpSpPr/>
          <p:nvPr/>
        </p:nvGrpSpPr>
        <p:grpSpPr>
          <a:xfrm rot="-6130175">
            <a:off x="8525700" y="1943323"/>
            <a:ext cx="504380" cy="383078"/>
            <a:chOff x="8053419" y="1138177"/>
            <a:chExt cx="504395" cy="383089"/>
          </a:xfrm>
        </p:grpSpPr>
        <p:sp>
          <p:nvSpPr>
            <p:cNvPr id="2622" name="Google Shape;2622;p31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1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1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1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1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1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1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1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1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1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1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1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1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1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1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7" name="Google Shape;2637;p31"/>
          <p:cNvGrpSpPr/>
          <p:nvPr/>
        </p:nvGrpSpPr>
        <p:grpSpPr>
          <a:xfrm>
            <a:off x="6831937" y="304454"/>
            <a:ext cx="332489" cy="217319"/>
            <a:chOff x="8264512" y="1808204"/>
            <a:chExt cx="332489" cy="217319"/>
          </a:xfrm>
        </p:grpSpPr>
        <p:sp>
          <p:nvSpPr>
            <p:cNvPr id="2638" name="Google Shape;2638;p31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1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1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1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1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1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1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1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1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1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1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9" name="Google Shape;2649;p31"/>
          <p:cNvGrpSpPr/>
          <p:nvPr/>
        </p:nvGrpSpPr>
        <p:grpSpPr>
          <a:xfrm rot="-1405322">
            <a:off x="398994" y="221571"/>
            <a:ext cx="504394" cy="383089"/>
            <a:chOff x="8053419" y="1138177"/>
            <a:chExt cx="504395" cy="383089"/>
          </a:xfrm>
        </p:grpSpPr>
        <p:sp>
          <p:nvSpPr>
            <p:cNvPr id="2650" name="Google Shape;2650;p31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1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1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1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1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1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1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1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1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1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1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1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1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1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1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5" name="Google Shape;2665;p31"/>
          <p:cNvGrpSpPr/>
          <p:nvPr/>
        </p:nvGrpSpPr>
        <p:grpSpPr>
          <a:xfrm rot="898210">
            <a:off x="5451112" y="4611991"/>
            <a:ext cx="446638" cy="401299"/>
            <a:chOff x="4625558" y="-87319"/>
            <a:chExt cx="446666" cy="401324"/>
          </a:xfrm>
        </p:grpSpPr>
        <p:sp>
          <p:nvSpPr>
            <p:cNvPr id="2666" name="Google Shape;2666;p31"/>
            <p:cNvSpPr/>
            <p:nvPr/>
          </p:nvSpPr>
          <p:spPr>
            <a:xfrm rot="53098">
              <a:off x="4941110" y="-86320"/>
              <a:ext cx="130193" cy="120224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1"/>
            <p:cNvSpPr/>
            <p:nvPr/>
          </p:nvSpPr>
          <p:spPr>
            <a:xfrm rot="53098">
              <a:off x="4952713" y="-28031"/>
              <a:ext cx="41796" cy="40475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1"/>
            <p:cNvSpPr/>
            <p:nvPr/>
          </p:nvSpPr>
          <p:spPr>
            <a:xfrm rot="53098">
              <a:off x="4953722" y="-39234"/>
              <a:ext cx="12371" cy="40896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1"/>
            <p:cNvSpPr/>
            <p:nvPr/>
          </p:nvSpPr>
          <p:spPr>
            <a:xfrm rot="53098">
              <a:off x="4968322" y="-2808"/>
              <a:ext cx="33929" cy="14112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1"/>
            <p:cNvSpPr/>
            <p:nvPr/>
          </p:nvSpPr>
          <p:spPr>
            <a:xfrm rot="53098">
              <a:off x="4626478" y="192843"/>
              <a:ext cx="130133" cy="120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1"/>
            <p:cNvSpPr/>
            <p:nvPr/>
          </p:nvSpPr>
          <p:spPr>
            <a:xfrm rot="53098">
              <a:off x="4706393" y="206416"/>
              <a:ext cx="40956" cy="40896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1"/>
            <p:cNvSpPr/>
            <p:nvPr/>
          </p:nvSpPr>
          <p:spPr>
            <a:xfrm rot="53098">
              <a:off x="4734817" y="216717"/>
              <a:ext cx="11530" cy="41376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1"/>
            <p:cNvSpPr/>
            <p:nvPr/>
          </p:nvSpPr>
          <p:spPr>
            <a:xfrm rot="53098">
              <a:off x="4698231" y="207552"/>
              <a:ext cx="33509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1"/>
            <p:cNvSpPr/>
            <p:nvPr/>
          </p:nvSpPr>
          <p:spPr>
            <a:xfrm rot="53098">
              <a:off x="4711712" y="-17255"/>
              <a:ext cx="276120" cy="259726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1"/>
            <p:cNvSpPr/>
            <p:nvPr/>
          </p:nvSpPr>
          <p:spPr>
            <a:xfrm rot="53098">
              <a:off x="4765915" y="148707"/>
              <a:ext cx="78308" cy="78308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1"/>
            <p:cNvSpPr/>
            <p:nvPr/>
          </p:nvSpPr>
          <p:spPr>
            <a:xfrm rot="53098">
              <a:off x="4774738" y="36235"/>
              <a:ext cx="70862" cy="703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1"/>
            <p:cNvSpPr/>
            <p:nvPr/>
          </p:nvSpPr>
          <p:spPr>
            <a:xfrm rot="53098">
              <a:off x="4903292" y="-15918"/>
              <a:ext cx="60292" cy="38734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1"/>
            <p:cNvSpPr/>
            <p:nvPr/>
          </p:nvSpPr>
          <p:spPr>
            <a:xfrm rot="53098">
              <a:off x="4893328" y="71474"/>
              <a:ext cx="73023" cy="73504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1"/>
            <p:cNvSpPr/>
            <p:nvPr/>
          </p:nvSpPr>
          <p:spPr>
            <a:xfrm rot="53098">
              <a:off x="4718162" y="175114"/>
              <a:ext cx="62454" cy="6509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1"/>
            <p:cNvSpPr/>
            <p:nvPr/>
          </p:nvSpPr>
          <p:spPr>
            <a:xfrm rot="53098">
              <a:off x="4918077" y="-15252"/>
              <a:ext cx="62454" cy="59392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96194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32"/>
          <p:cNvSpPr txBox="1">
            <a:spLocks noGrp="1"/>
          </p:cNvSpPr>
          <p:nvPr>
            <p:ph type="title" hasCustomPrompt="1"/>
          </p:nvPr>
        </p:nvSpPr>
        <p:spPr>
          <a:xfrm>
            <a:off x="1209900" y="1373550"/>
            <a:ext cx="1398900" cy="4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3" name="Google Shape;2683;p32"/>
          <p:cNvSpPr txBox="1">
            <a:spLocks noGrp="1"/>
          </p:cNvSpPr>
          <p:nvPr>
            <p:ph type="subTitle" idx="1"/>
          </p:nvPr>
        </p:nvSpPr>
        <p:spPr>
          <a:xfrm>
            <a:off x="720000" y="3555050"/>
            <a:ext cx="237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684" name="Google Shape;2684;p32"/>
          <p:cNvSpPr txBox="1">
            <a:spLocks noGrp="1"/>
          </p:cNvSpPr>
          <p:nvPr>
            <p:ph type="subTitle" idx="2"/>
          </p:nvPr>
        </p:nvSpPr>
        <p:spPr>
          <a:xfrm>
            <a:off x="720000" y="3114650"/>
            <a:ext cx="23775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85" name="Google Shape;2685;p32"/>
          <p:cNvSpPr txBox="1">
            <a:spLocks noGrp="1"/>
          </p:cNvSpPr>
          <p:nvPr>
            <p:ph type="title" idx="3" hasCustomPrompt="1"/>
          </p:nvPr>
        </p:nvSpPr>
        <p:spPr>
          <a:xfrm>
            <a:off x="3873149" y="1373550"/>
            <a:ext cx="1397700" cy="4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6" name="Google Shape;2686;p32"/>
          <p:cNvSpPr txBox="1">
            <a:spLocks noGrp="1"/>
          </p:cNvSpPr>
          <p:nvPr>
            <p:ph type="subTitle" idx="4"/>
          </p:nvPr>
        </p:nvSpPr>
        <p:spPr>
          <a:xfrm>
            <a:off x="3383250" y="3555050"/>
            <a:ext cx="237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687" name="Google Shape;2687;p32"/>
          <p:cNvSpPr txBox="1">
            <a:spLocks noGrp="1"/>
          </p:cNvSpPr>
          <p:nvPr>
            <p:ph type="subTitle" idx="5"/>
          </p:nvPr>
        </p:nvSpPr>
        <p:spPr>
          <a:xfrm>
            <a:off x="3383250" y="3114650"/>
            <a:ext cx="23775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88" name="Google Shape;2688;p32"/>
          <p:cNvSpPr txBox="1">
            <a:spLocks noGrp="1"/>
          </p:cNvSpPr>
          <p:nvPr>
            <p:ph type="title" idx="6" hasCustomPrompt="1"/>
          </p:nvPr>
        </p:nvSpPr>
        <p:spPr>
          <a:xfrm>
            <a:off x="6535197" y="1373550"/>
            <a:ext cx="1397700" cy="4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9" name="Google Shape;2689;p32"/>
          <p:cNvSpPr txBox="1">
            <a:spLocks noGrp="1"/>
          </p:cNvSpPr>
          <p:nvPr>
            <p:ph type="subTitle" idx="7"/>
          </p:nvPr>
        </p:nvSpPr>
        <p:spPr>
          <a:xfrm>
            <a:off x="6046500" y="3555050"/>
            <a:ext cx="23775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690" name="Google Shape;2690;p32"/>
          <p:cNvSpPr txBox="1">
            <a:spLocks noGrp="1"/>
          </p:cNvSpPr>
          <p:nvPr>
            <p:ph type="subTitle" idx="8"/>
          </p:nvPr>
        </p:nvSpPr>
        <p:spPr>
          <a:xfrm>
            <a:off x="6046500" y="3114650"/>
            <a:ext cx="2377500" cy="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91" name="Google Shape;2691;p32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92" name="Google Shape;2692;p32"/>
          <p:cNvSpPr/>
          <p:nvPr/>
        </p:nvSpPr>
        <p:spPr>
          <a:xfrm rot="8552825" flipH="1">
            <a:off x="-1747440" y="15304"/>
            <a:ext cx="3420739" cy="1518385"/>
          </a:xfrm>
          <a:custGeom>
            <a:avLst/>
            <a:gdLst/>
            <a:ahLst/>
            <a:cxnLst/>
            <a:rect l="l" t="t" r="r" b="b"/>
            <a:pathLst>
              <a:path w="28161" h="12500" extrusionOk="0">
                <a:moveTo>
                  <a:pt x="9800" y="0"/>
                </a:moveTo>
                <a:cubicBezTo>
                  <a:pt x="8313" y="0"/>
                  <a:pt x="6793" y="855"/>
                  <a:pt x="5588" y="1849"/>
                </a:cubicBezTo>
                <a:cubicBezTo>
                  <a:pt x="4175" y="3013"/>
                  <a:pt x="3062" y="4521"/>
                  <a:pt x="2316" y="6190"/>
                </a:cubicBezTo>
                <a:cubicBezTo>
                  <a:pt x="1132" y="8856"/>
                  <a:pt x="0" y="12499"/>
                  <a:pt x="4034" y="12499"/>
                </a:cubicBezTo>
                <a:cubicBezTo>
                  <a:pt x="4042" y="12499"/>
                  <a:pt x="4050" y="12499"/>
                  <a:pt x="4058" y="12499"/>
                </a:cubicBezTo>
                <a:cubicBezTo>
                  <a:pt x="9228" y="12477"/>
                  <a:pt x="14500" y="12192"/>
                  <a:pt x="19703" y="12192"/>
                </a:cubicBezTo>
                <a:cubicBezTo>
                  <a:pt x="21343" y="12192"/>
                  <a:pt x="22976" y="12221"/>
                  <a:pt x="24596" y="12294"/>
                </a:cubicBezTo>
                <a:cubicBezTo>
                  <a:pt x="24819" y="12305"/>
                  <a:pt x="25044" y="12314"/>
                  <a:pt x="25268" y="12314"/>
                </a:cubicBezTo>
                <a:cubicBezTo>
                  <a:pt x="25812" y="12314"/>
                  <a:pt x="26353" y="12262"/>
                  <a:pt x="26851" y="12060"/>
                </a:cubicBezTo>
                <a:cubicBezTo>
                  <a:pt x="27553" y="11775"/>
                  <a:pt x="28161" y="11109"/>
                  <a:pt x="28139" y="10347"/>
                </a:cubicBezTo>
                <a:cubicBezTo>
                  <a:pt x="28132" y="10003"/>
                  <a:pt x="28000" y="9681"/>
                  <a:pt x="27839" y="9381"/>
                </a:cubicBezTo>
                <a:cubicBezTo>
                  <a:pt x="27480" y="8722"/>
                  <a:pt x="26975" y="8144"/>
                  <a:pt x="26368" y="7712"/>
                </a:cubicBezTo>
                <a:cubicBezTo>
                  <a:pt x="25658" y="7215"/>
                  <a:pt x="24831" y="6914"/>
                  <a:pt x="24091" y="6468"/>
                </a:cubicBezTo>
                <a:cubicBezTo>
                  <a:pt x="23154" y="5912"/>
                  <a:pt x="22898" y="5026"/>
                  <a:pt x="22159" y="4367"/>
                </a:cubicBezTo>
                <a:cubicBezTo>
                  <a:pt x="21427" y="3730"/>
                  <a:pt x="20270" y="3482"/>
                  <a:pt x="19341" y="3379"/>
                </a:cubicBezTo>
                <a:cubicBezTo>
                  <a:pt x="17423" y="3174"/>
                  <a:pt x="15161" y="3482"/>
                  <a:pt x="13507" y="2281"/>
                </a:cubicBezTo>
                <a:cubicBezTo>
                  <a:pt x="13112" y="1988"/>
                  <a:pt x="12834" y="1571"/>
                  <a:pt x="12497" y="1213"/>
                </a:cubicBezTo>
                <a:cubicBezTo>
                  <a:pt x="11671" y="344"/>
                  <a:pt x="10742" y="0"/>
                  <a:pt x="98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32"/>
          <p:cNvSpPr/>
          <p:nvPr/>
        </p:nvSpPr>
        <p:spPr>
          <a:xfrm rot="-1797582">
            <a:off x="7486262" y="4321619"/>
            <a:ext cx="2760527" cy="1668857"/>
          </a:xfrm>
          <a:custGeom>
            <a:avLst/>
            <a:gdLst/>
            <a:ahLst/>
            <a:cxnLst/>
            <a:rect l="l" t="t" r="r" b="b"/>
            <a:pathLst>
              <a:path w="24258" h="14665" extrusionOk="0">
                <a:moveTo>
                  <a:pt x="16237" y="1"/>
                </a:moveTo>
                <a:cubicBezTo>
                  <a:pt x="15751" y="1"/>
                  <a:pt x="15273" y="81"/>
                  <a:pt x="14823" y="275"/>
                </a:cubicBezTo>
                <a:cubicBezTo>
                  <a:pt x="14632" y="363"/>
                  <a:pt x="14457" y="458"/>
                  <a:pt x="14288" y="575"/>
                </a:cubicBezTo>
                <a:cubicBezTo>
                  <a:pt x="13256" y="1249"/>
                  <a:pt x="12473" y="2369"/>
                  <a:pt x="11287" y="2683"/>
                </a:cubicBezTo>
                <a:cubicBezTo>
                  <a:pt x="11035" y="2752"/>
                  <a:pt x="10780" y="2780"/>
                  <a:pt x="10524" y="2780"/>
                </a:cubicBezTo>
                <a:cubicBezTo>
                  <a:pt x="9652" y="2780"/>
                  <a:pt x="8764" y="2453"/>
                  <a:pt x="7899" y="2266"/>
                </a:cubicBezTo>
                <a:cubicBezTo>
                  <a:pt x="7384" y="2155"/>
                  <a:pt x="6854" y="2098"/>
                  <a:pt x="6324" y="2098"/>
                </a:cubicBezTo>
                <a:cubicBezTo>
                  <a:pt x="4661" y="2098"/>
                  <a:pt x="3002" y="2657"/>
                  <a:pt x="1853" y="3840"/>
                </a:cubicBezTo>
                <a:cubicBezTo>
                  <a:pt x="338" y="5399"/>
                  <a:pt x="1" y="8107"/>
                  <a:pt x="1399" y="9776"/>
                </a:cubicBezTo>
                <a:cubicBezTo>
                  <a:pt x="2314" y="10867"/>
                  <a:pt x="3741" y="11364"/>
                  <a:pt x="5095" y="11811"/>
                </a:cubicBezTo>
                <a:cubicBezTo>
                  <a:pt x="7503" y="12609"/>
                  <a:pt x="9977" y="13048"/>
                  <a:pt x="12422" y="13721"/>
                </a:cubicBezTo>
                <a:cubicBezTo>
                  <a:pt x="13410" y="13992"/>
                  <a:pt x="14376" y="14102"/>
                  <a:pt x="15386" y="14248"/>
                </a:cubicBezTo>
                <a:cubicBezTo>
                  <a:pt x="16124" y="14356"/>
                  <a:pt x="16848" y="14665"/>
                  <a:pt x="17613" y="14665"/>
                </a:cubicBezTo>
                <a:cubicBezTo>
                  <a:pt x="17675" y="14665"/>
                  <a:pt x="17738" y="14663"/>
                  <a:pt x="17802" y="14658"/>
                </a:cubicBezTo>
                <a:cubicBezTo>
                  <a:pt x="19588" y="14534"/>
                  <a:pt x="21103" y="12975"/>
                  <a:pt x="22128" y="11599"/>
                </a:cubicBezTo>
                <a:cubicBezTo>
                  <a:pt x="23928" y="9176"/>
                  <a:pt x="24258" y="5611"/>
                  <a:pt x="22355" y="3167"/>
                </a:cubicBezTo>
                <a:cubicBezTo>
                  <a:pt x="21352" y="1878"/>
                  <a:pt x="19917" y="985"/>
                  <a:pt x="18387" y="429"/>
                </a:cubicBezTo>
                <a:cubicBezTo>
                  <a:pt x="17700" y="179"/>
                  <a:pt x="16960" y="1"/>
                  <a:pt x="1623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32"/>
          <p:cNvSpPr/>
          <p:nvPr/>
        </p:nvSpPr>
        <p:spPr>
          <a:xfrm>
            <a:off x="8336325" y="4801375"/>
            <a:ext cx="1435493" cy="728704"/>
          </a:xfrm>
          <a:custGeom>
            <a:avLst/>
            <a:gdLst/>
            <a:ahLst/>
            <a:cxnLst/>
            <a:rect l="l" t="t" r="r" b="b"/>
            <a:pathLst>
              <a:path w="7671" h="3894" extrusionOk="0">
                <a:moveTo>
                  <a:pt x="3658" y="1201"/>
                </a:moveTo>
                <a:cubicBezTo>
                  <a:pt x="4930" y="1201"/>
                  <a:pt x="6119" y="1577"/>
                  <a:pt x="5394" y="2265"/>
                </a:cubicBezTo>
                <a:cubicBezTo>
                  <a:pt x="5108" y="2536"/>
                  <a:pt x="4552" y="2631"/>
                  <a:pt x="4172" y="2726"/>
                </a:cubicBezTo>
                <a:cubicBezTo>
                  <a:pt x="3869" y="2800"/>
                  <a:pt x="3293" y="2914"/>
                  <a:pt x="2740" y="2914"/>
                </a:cubicBezTo>
                <a:cubicBezTo>
                  <a:pt x="2141" y="2914"/>
                  <a:pt x="1569" y="2780"/>
                  <a:pt x="1397" y="2316"/>
                </a:cubicBezTo>
                <a:cubicBezTo>
                  <a:pt x="1120" y="1553"/>
                  <a:pt x="2428" y="1201"/>
                  <a:pt x="3658" y="1201"/>
                </a:cubicBezTo>
                <a:close/>
                <a:moveTo>
                  <a:pt x="3836" y="1"/>
                </a:moveTo>
                <a:cubicBezTo>
                  <a:pt x="2398" y="1"/>
                  <a:pt x="0" y="402"/>
                  <a:pt x="321" y="2221"/>
                </a:cubicBezTo>
                <a:cubicBezTo>
                  <a:pt x="553" y="3517"/>
                  <a:pt x="1854" y="3894"/>
                  <a:pt x="3043" y="3894"/>
                </a:cubicBezTo>
                <a:cubicBezTo>
                  <a:pt x="3359" y="3894"/>
                  <a:pt x="3667" y="3867"/>
                  <a:pt x="3945" y="3824"/>
                </a:cubicBezTo>
                <a:cubicBezTo>
                  <a:pt x="5160" y="3641"/>
                  <a:pt x="7670" y="2726"/>
                  <a:pt x="6602" y="1035"/>
                </a:cubicBezTo>
                <a:cubicBezTo>
                  <a:pt x="6162" y="347"/>
                  <a:pt x="5379" y="113"/>
                  <a:pt x="4530" y="113"/>
                </a:cubicBezTo>
                <a:cubicBezTo>
                  <a:pt x="4442" y="55"/>
                  <a:pt x="4340" y="18"/>
                  <a:pt x="4215" y="11"/>
                </a:cubicBezTo>
                <a:cubicBezTo>
                  <a:pt x="4100" y="4"/>
                  <a:pt x="3972" y="1"/>
                  <a:pt x="38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5" name="Google Shape;2695;p32"/>
          <p:cNvGrpSpPr/>
          <p:nvPr/>
        </p:nvGrpSpPr>
        <p:grpSpPr>
          <a:xfrm>
            <a:off x="8645512" y="3226192"/>
            <a:ext cx="332489" cy="217319"/>
            <a:chOff x="8264512" y="1808204"/>
            <a:chExt cx="332489" cy="217319"/>
          </a:xfrm>
        </p:grpSpPr>
        <p:sp>
          <p:nvSpPr>
            <p:cNvPr id="2696" name="Google Shape;2696;p32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2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2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7" name="Google Shape;2707;p32"/>
          <p:cNvGrpSpPr/>
          <p:nvPr/>
        </p:nvGrpSpPr>
        <p:grpSpPr>
          <a:xfrm>
            <a:off x="205509" y="1522282"/>
            <a:ext cx="440480" cy="404148"/>
            <a:chOff x="4959504" y="431212"/>
            <a:chExt cx="209543" cy="192259"/>
          </a:xfrm>
        </p:grpSpPr>
        <p:sp>
          <p:nvSpPr>
            <p:cNvPr id="2708" name="Google Shape;2708;p32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2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2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2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2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2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2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2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2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2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2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2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2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2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2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3" name="Google Shape;2723;p32"/>
          <p:cNvGrpSpPr/>
          <p:nvPr/>
        </p:nvGrpSpPr>
        <p:grpSpPr>
          <a:xfrm>
            <a:off x="6535210" y="4741938"/>
            <a:ext cx="354442" cy="292678"/>
            <a:chOff x="6253660" y="120163"/>
            <a:chExt cx="354442" cy="292678"/>
          </a:xfrm>
        </p:grpSpPr>
        <p:sp>
          <p:nvSpPr>
            <p:cNvPr id="2724" name="Google Shape;2724;p32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2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2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2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2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2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2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2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2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2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2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5" name="Google Shape;2735;p32"/>
          <p:cNvGrpSpPr/>
          <p:nvPr/>
        </p:nvGrpSpPr>
        <p:grpSpPr>
          <a:xfrm>
            <a:off x="719994" y="74964"/>
            <a:ext cx="504395" cy="383089"/>
            <a:chOff x="8053419" y="1138177"/>
            <a:chExt cx="504395" cy="383089"/>
          </a:xfrm>
        </p:grpSpPr>
        <p:sp>
          <p:nvSpPr>
            <p:cNvPr id="2736" name="Google Shape;2736;p32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2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2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2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2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2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2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2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2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2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2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2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2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2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2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1" name="Google Shape;2751;p32"/>
          <p:cNvGrpSpPr/>
          <p:nvPr/>
        </p:nvGrpSpPr>
        <p:grpSpPr>
          <a:xfrm rot="-4658347">
            <a:off x="8448297" y="280118"/>
            <a:ext cx="440486" cy="404154"/>
            <a:chOff x="4959504" y="431212"/>
            <a:chExt cx="209543" cy="192259"/>
          </a:xfrm>
        </p:grpSpPr>
        <p:sp>
          <p:nvSpPr>
            <p:cNvPr id="2752" name="Google Shape;2752;p32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2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2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2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2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2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2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2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2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2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2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2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2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2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2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7" name="Google Shape;2767;p32"/>
          <p:cNvGrpSpPr/>
          <p:nvPr/>
        </p:nvGrpSpPr>
        <p:grpSpPr>
          <a:xfrm rot="1526559">
            <a:off x="277065" y="4457680"/>
            <a:ext cx="354435" cy="292673"/>
            <a:chOff x="3254260" y="484550"/>
            <a:chExt cx="354442" cy="292678"/>
          </a:xfrm>
        </p:grpSpPr>
        <p:sp>
          <p:nvSpPr>
            <p:cNvPr id="2768" name="Google Shape;2768;p32"/>
            <p:cNvSpPr/>
            <p:nvPr/>
          </p:nvSpPr>
          <p:spPr>
            <a:xfrm rot="3599942">
              <a:off x="3500391" y="656093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2"/>
            <p:cNvSpPr/>
            <p:nvPr/>
          </p:nvSpPr>
          <p:spPr>
            <a:xfrm rot="3599942">
              <a:off x="3493228" y="677910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2"/>
            <p:cNvSpPr/>
            <p:nvPr/>
          </p:nvSpPr>
          <p:spPr>
            <a:xfrm rot="3599942">
              <a:off x="3514716" y="657444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2"/>
            <p:cNvSpPr/>
            <p:nvPr/>
          </p:nvSpPr>
          <p:spPr>
            <a:xfrm rot="3599942">
              <a:off x="3491618" y="702934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2"/>
            <p:cNvSpPr/>
            <p:nvPr/>
          </p:nvSpPr>
          <p:spPr>
            <a:xfrm rot="3599942">
              <a:off x="3270522" y="511183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2"/>
            <p:cNvSpPr/>
            <p:nvPr/>
          </p:nvSpPr>
          <p:spPr>
            <a:xfrm rot="3599942">
              <a:off x="3320840" y="557455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2"/>
            <p:cNvSpPr/>
            <p:nvPr/>
          </p:nvSpPr>
          <p:spPr>
            <a:xfrm rot="3599942">
              <a:off x="3326426" y="567607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2"/>
            <p:cNvSpPr/>
            <p:nvPr/>
          </p:nvSpPr>
          <p:spPr>
            <a:xfrm rot="3599942">
              <a:off x="3338406" y="554493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2"/>
            <p:cNvSpPr/>
            <p:nvPr/>
          </p:nvSpPr>
          <p:spPr>
            <a:xfrm rot="3599942">
              <a:off x="3319121" y="532578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2"/>
            <p:cNvSpPr/>
            <p:nvPr/>
          </p:nvSpPr>
          <p:spPr>
            <a:xfrm rot="3599942">
              <a:off x="3343929" y="536993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2"/>
            <p:cNvSpPr/>
            <p:nvPr/>
          </p:nvSpPr>
          <p:spPr>
            <a:xfrm rot="3599942">
              <a:off x="3485044" y="643055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11753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p33"/>
          <p:cNvSpPr txBox="1">
            <a:spLocks noGrp="1"/>
          </p:cNvSpPr>
          <p:nvPr>
            <p:ph type="title"/>
          </p:nvPr>
        </p:nvSpPr>
        <p:spPr>
          <a:xfrm>
            <a:off x="3256965" y="540000"/>
            <a:ext cx="4754700" cy="1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781" name="Google Shape;2781;p33"/>
          <p:cNvSpPr txBox="1">
            <a:spLocks noGrp="1"/>
          </p:cNvSpPr>
          <p:nvPr>
            <p:ph type="subTitle" idx="1"/>
          </p:nvPr>
        </p:nvSpPr>
        <p:spPr>
          <a:xfrm>
            <a:off x="3256925" y="1955025"/>
            <a:ext cx="47547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82" name="Google Shape;2782;p33"/>
          <p:cNvSpPr txBox="1"/>
          <p:nvPr/>
        </p:nvSpPr>
        <p:spPr>
          <a:xfrm>
            <a:off x="3256925" y="3758300"/>
            <a:ext cx="47547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</a:t>
            </a:r>
            <a:r>
              <a:rPr lang="en" sz="1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This presentation template was created by </a:t>
            </a:r>
            <a:r>
              <a:rPr lang="en" sz="1000" b="1" dirty="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includes icons by </a:t>
            </a:r>
            <a:r>
              <a:rPr lang="en" sz="1000" b="1" dirty="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000" b="1" dirty="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0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83" name="Google Shape;2783;p33"/>
          <p:cNvSpPr/>
          <p:nvPr/>
        </p:nvSpPr>
        <p:spPr>
          <a:xfrm rot="-6300039">
            <a:off x="7711067" y="3728084"/>
            <a:ext cx="2333098" cy="1639411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33"/>
          <p:cNvSpPr/>
          <p:nvPr/>
        </p:nvSpPr>
        <p:spPr>
          <a:xfrm rot="-3538972">
            <a:off x="-1190930" y="-1137464"/>
            <a:ext cx="3808322" cy="2676016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33"/>
          <p:cNvSpPr/>
          <p:nvPr/>
        </p:nvSpPr>
        <p:spPr>
          <a:xfrm>
            <a:off x="1736675" y="-376100"/>
            <a:ext cx="1435493" cy="728704"/>
          </a:xfrm>
          <a:custGeom>
            <a:avLst/>
            <a:gdLst/>
            <a:ahLst/>
            <a:cxnLst/>
            <a:rect l="l" t="t" r="r" b="b"/>
            <a:pathLst>
              <a:path w="7671" h="3894" extrusionOk="0">
                <a:moveTo>
                  <a:pt x="3658" y="1201"/>
                </a:moveTo>
                <a:cubicBezTo>
                  <a:pt x="4930" y="1201"/>
                  <a:pt x="6119" y="1577"/>
                  <a:pt x="5394" y="2265"/>
                </a:cubicBezTo>
                <a:cubicBezTo>
                  <a:pt x="5108" y="2536"/>
                  <a:pt x="4552" y="2631"/>
                  <a:pt x="4172" y="2726"/>
                </a:cubicBezTo>
                <a:cubicBezTo>
                  <a:pt x="3869" y="2800"/>
                  <a:pt x="3293" y="2914"/>
                  <a:pt x="2740" y="2914"/>
                </a:cubicBezTo>
                <a:cubicBezTo>
                  <a:pt x="2141" y="2914"/>
                  <a:pt x="1569" y="2780"/>
                  <a:pt x="1397" y="2316"/>
                </a:cubicBezTo>
                <a:cubicBezTo>
                  <a:pt x="1120" y="1553"/>
                  <a:pt x="2428" y="1201"/>
                  <a:pt x="3658" y="1201"/>
                </a:cubicBezTo>
                <a:close/>
                <a:moveTo>
                  <a:pt x="3836" y="1"/>
                </a:moveTo>
                <a:cubicBezTo>
                  <a:pt x="2398" y="1"/>
                  <a:pt x="0" y="402"/>
                  <a:pt x="321" y="2221"/>
                </a:cubicBezTo>
                <a:cubicBezTo>
                  <a:pt x="553" y="3517"/>
                  <a:pt x="1854" y="3894"/>
                  <a:pt x="3043" y="3894"/>
                </a:cubicBezTo>
                <a:cubicBezTo>
                  <a:pt x="3359" y="3894"/>
                  <a:pt x="3667" y="3867"/>
                  <a:pt x="3945" y="3824"/>
                </a:cubicBezTo>
                <a:cubicBezTo>
                  <a:pt x="5160" y="3641"/>
                  <a:pt x="7670" y="2726"/>
                  <a:pt x="6602" y="1035"/>
                </a:cubicBezTo>
                <a:cubicBezTo>
                  <a:pt x="6162" y="347"/>
                  <a:pt x="5379" y="113"/>
                  <a:pt x="4530" y="113"/>
                </a:cubicBezTo>
                <a:cubicBezTo>
                  <a:pt x="4442" y="55"/>
                  <a:pt x="4340" y="18"/>
                  <a:pt x="4215" y="11"/>
                </a:cubicBezTo>
                <a:cubicBezTo>
                  <a:pt x="4100" y="4"/>
                  <a:pt x="3972" y="1"/>
                  <a:pt x="38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33"/>
          <p:cNvSpPr/>
          <p:nvPr/>
        </p:nvSpPr>
        <p:spPr>
          <a:xfrm rot="10611686">
            <a:off x="180782" y="-156797"/>
            <a:ext cx="932284" cy="858670"/>
          </a:xfrm>
          <a:custGeom>
            <a:avLst/>
            <a:gdLst/>
            <a:ahLst/>
            <a:cxnLst/>
            <a:rect l="l" t="t" r="r" b="b"/>
            <a:pathLst>
              <a:path w="10043" h="9250" extrusionOk="0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7" name="Google Shape;2787;p33"/>
          <p:cNvGrpSpPr/>
          <p:nvPr/>
        </p:nvGrpSpPr>
        <p:grpSpPr>
          <a:xfrm flipH="1">
            <a:off x="8626459" y="1404167"/>
            <a:ext cx="332489" cy="217319"/>
            <a:chOff x="8264512" y="1808204"/>
            <a:chExt cx="332489" cy="217319"/>
          </a:xfrm>
        </p:grpSpPr>
        <p:sp>
          <p:nvSpPr>
            <p:cNvPr id="2788" name="Google Shape;2788;p33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9" name="Google Shape;2799;p33"/>
          <p:cNvGrpSpPr/>
          <p:nvPr/>
        </p:nvGrpSpPr>
        <p:grpSpPr>
          <a:xfrm flipH="1">
            <a:off x="8299396" y="205707"/>
            <a:ext cx="440480" cy="404148"/>
            <a:chOff x="4959504" y="431212"/>
            <a:chExt cx="209543" cy="192259"/>
          </a:xfrm>
        </p:grpSpPr>
        <p:sp>
          <p:nvSpPr>
            <p:cNvPr id="2800" name="Google Shape;2800;p33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3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3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5" name="Google Shape;2815;p33"/>
          <p:cNvGrpSpPr/>
          <p:nvPr/>
        </p:nvGrpSpPr>
        <p:grpSpPr>
          <a:xfrm flipH="1">
            <a:off x="1476071" y="128532"/>
            <a:ext cx="440480" cy="404148"/>
            <a:chOff x="4959504" y="431212"/>
            <a:chExt cx="209543" cy="192259"/>
          </a:xfrm>
        </p:grpSpPr>
        <p:sp>
          <p:nvSpPr>
            <p:cNvPr id="2816" name="Google Shape;2816;p33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3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3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3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3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3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3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3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3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3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3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3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3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3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3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1" name="Google Shape;2831;p33"/>
          <p:cNvGrpSpPr/>
          <p:nvPr/>
        </p:nvGrpSpPr>
        <p:grpSpPr>
          <a:xfrm flipH="1">
            <a:off x="7507221" y="4604002"/>
            <a:ext cx="504395" cy="383089"/>
            <a:chOff x="8053419" y="1138177"/>
            <a:chExt cx="504395" cy="383089"/>
          </a:xfrm>
        </p:grpSpPr>
        <p:sp>
          <p:nvSpPr>
            <p:cNvPr id="2832" name="Google Shape;2832;p33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3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3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3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3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3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3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3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3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3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3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3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3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3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3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7" name="Google Shape;2847;p33"/>
          <p:cNvGrpSpPr/>
          <p:nvPr/>
        </p:nvGrpSpPr>
        <p:grpSpPr>
          <a:xfrm flipH="1">
            <a:off x="3869595" y="126188"/>
            <a:ext cx="354442" cy="292678"/>
            <a:chOff x="6253660" y="120163"/>
            <a:chExt cx="354442" cy="292678"/>
          </a:xfrm>
        </p:grpSpPr>
        <p:sp>
          <p:nvSpPr>
            <p:cNvPr id="2848" name="Google Shape;2848;p33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3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3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3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3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3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3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3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3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3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3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9" name="Google Shape;2859;p33"/>
          <p:cNvGrpSpPr/>
          <p:nvPr/>
        </p:nvGrpSpPr>
        <p:grpSpPr>
          <a:xfrm rot="-2443796" flipH="1">
            <a:off x="221877" y="2861306"/>
            <a:ext cx="504399" cy="383093"/>
            <a:chOff x="8053419" y="1138177"/>
            <a:chExt cx="504395" cy="383089"/>
          </a:xfrm>
        </p:grpSpPr>
        <p:sp>
          <p:nvSpPr>
            <p:cNvPr id="2860" name="Google Shape;2860;p33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3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3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3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3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3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3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3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3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3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3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3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3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3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3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5" name="Google Shape;2875;p33"/>
          <p:cNvGrpSpPr/>
          <p:nvPr/>
        </p:nvGrpSpPr>
        <p:grpSpPr>
          <a:xfrm>
            <a:off x="1916560" y="4741938"/>
            <a:ext cx="354442" cy="292678"/>
            <a:chOff x="6253660" y="120163"/>
            <a:chExt cx="354442" cy="292678"/>
          </a:xfrm>
        </p:grpSpPr>
        <p:sp>
          <p:nvSpPr>
            <p:cNvPr id="2876" name="Google Shape;2876;p33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3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3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3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3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3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3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3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3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3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3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7214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206" name="Google Shape;206;p6"/>
          <p:cNvGrpSpPr/>
          <p:nvPr/>
        </p:nvGrpSpPr>
        <p:grpSpPr>
          <a:xfrm>
            <a:off x="-2475848" y="-2836304"/>
            <a:ext cx="12793741" cy="10993166"/>
            <a:chOff x="-2475848" y="-2836304"/>
            <a:chExt cx="12793741" cy="10993166"/>
          </a:xfrm>
          <a:solidFill>
            <a:srgbClr val="02FF30"/>
          </a:solidFill>
        </p:grpSpPr>
        <p:sp>
          <p:nvSpPr>
            <p:cNvPr id="207" name="Google Shape;207;p6"/>
            <p:cNvSpPr/>
            <p:nvPr/>
          </p:nvSpPr>
          <p:spPr>
            <a:xfrm rot="5725307" flipH="1">
              <a:off x="6725107" y="-2562646"/>
              <a:ext cx="3557510" cy="3306718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7200104">
              <a:off x="-1933338" y="4136250"/>
              <a:ext cx="3557606" cy="3306808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" name="Google Shape;209;p6"/>
            <p:cNvGrpSpPr/>
            <p:nvPr/>
          </p:nvGrpSpPr>
          <p:grpSpPr>
            <a:xfrm rot="-9156199">
              <a:off x="87785" y="3865994"/>
              <a:ext cx="605377" cy="481386"/>
              <a:chOff x="7917675" y="-1178675"/>
              <a:chExt cx="547275" cy="435150"/>
            </a:xfrm>
            <a:grpFill/>
          </p:grpSpPr>
          <p:sp>
            <p:nvSpPr>
              <p:cNvPr id="210" name="Google Shape;210;p6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6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" name="Google Shape;212;p6"/>
            <p:cNvGrpSpPr/>
            <p:nvPr/>
          </p:nvGrpSpPr>
          <p:grpSpPr>
            <a:xfrm rot="1643801">
              <a:off x="8417110" y="708969"/>
              <a:ext cx="605377" cy="481386"/>
              <a:chOff x="7917675" y="-1178675"/>
              <a:chExt cx="547275" cy="435150"/>
            </a:xfrm>
            <a:grpFill/>
          </p:grpSpPr>
          <p:sp>
            <p:nvSpPr>
              <p:cNvPr id="213" name="Google Shape;213;p6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5" name="Google Shape;215;p6"/>
          <p:cNvGrpSpPr/>
          <p:nvPr/>
        </p:nvGrpSpPr>
        <p:grpSpPr>
          <a:xfrm rot="-1246254" flipH="1">
            <a:off x="64631" y="338999"/>
            <a:ext cx="672652" cy="784733"/>
            <a:chOff x="4768231" y="-1904763"/>
            <a:chExt cx="1645132" cy="1919253"/>
          </a:xfrm>
        </p:grpSpPr>
        <p:sp>
          <p:nvSpPr>
            <p:cNvPr id="216" name="Google Shape;216;p6"/>
            <p:cNvSpPr/>
            <p:nvPr/>
          </p:nvSpPr>
          <p:spPr>
            <a:xfrm rot="2302679">
              <a:off x="5016023" y="-1411204"/>
              <a:ext cx="1149548" cy="1198305"/>
            </a:xfrm>
            <a:custGeom>
              <a:avLst/>
              <a:gdLst/>
              <a:ahLst/>
              <a:cxnLst/>
              <a:rect l="l" t="t" r="r" b="b"/>
              <a:pathLst>
                <a:path w="34399" h="35858" extrusionOk="0">
                  <a:moveTo>
                    <a:pt x="10943" y="0"/>
                  </a:moveTo>
                  <a:lnTo>
                    <a:pt x="10452" y="13"/>
                  </a:lnTo>
                  <a:lnTo>
                    <a:pt x="9962" y="63"/>
                  </a:lnTo>
                  <a:lnTo>
                    <a:pt x="9459" y="126"/>
                  </a:lnTo>
                  <a:lnTo>
                    <a:pt x="604" y="7358"/>
                  </a:lnTo>
                  <a:lnTo>
                    <a:pt x="441" y="7823"/>
                  </a:lnTo>
                  <a:lnTo>
                    <a:pt x="302" y="8301"/>
                  </a:lnTo>
                  <a:lnTo>
                    <a:pt x="202" y="8779"/>
                  </a:lnTo>
                  <a:lnTo>
                    <a:pt x="114" y="9257"/>
                  </a:lnTo>
                  <a:lnTo>
                    <a:pt x="51" y="9735"/>
                  </a:lnTo>
                  <a:lnTo>
                    <a:pt x="13" y="10213"/>
                  </a:lnTo>
                  <a:lnTo>
                    <a:pt x="1" y="10703"/>
                  </a:lnTo>
                  <a:lnTo>
                    <a:pt x="13" y="11181"/>
                  </a:lnTo>
                  <a:lnTo>
                    <a:pt x="51" y="11672"/>
                  </a:lnTo>
                  <a:lnTo>
                    <a:pt x="114" y="12150"/>
                  </a:lnTo>
                  <a:lnTo>
                    <a:pt x="189" y="12628"/>
                  </a:lnTo>
                  <a:lnTo>
                    <a:pt x="290" y="13106"/>
                  </a:lnTo>
                  <a:lnTo>
                    <a:pt x="416" y="13583"/>
                  </a:lnTo>
                  <a:lnTo>
                    <a:pt x="554" y="14049"/>
                  </a:lnTo>
                  <a:lnTo>
                    <a:pt x="718" y="14514"/>
                  </a:lnTo>
                  <a:lnTo>
                    <a:pt x="906" y="14980"/>
                  </a:lnTo>
                  <a:lnTo>
                    <a:pt x="1107" y="15432"/>
                  </a:lnTo>
                  <a:lnTo>
                    <a:pt x="1321" y="15885"/>
                  </a:lnTo>
                  <a:lnTo>
                    <a:pt x="1548" y="16325"/>
                  </a:lnTo>
                  <a:lnTo>
                    <a:pt x="1787" y="16765"/>
                  </a:lnTo>
                  <a:lnTo>
                    <a:pt x="2026" y="17193"/>
                  </a:lnTo>
                  <a:lnTo>
                    <a:pt x="2290" y="17621"/>
                  </a:lnTo>
                  <a:lnTo>
                    <a:pt x="2554" y="18048"/>
                  </a:lnTo>
                  <a:lnTo>
                    <a:pt x="2830" y="18463"/>
                  </a:lnTo>
                  <a:lnTo>
                    <a:pt x="3396" y="19281"/>
                  </a:lnTo>
                  <a:lnTo>
                    <a:pt x="3975" y="20098"/>
                  </a:lnTo>
                  <a:lnTo>
                    <a:pt x="4579" y="20903"/>
                  </a:lnTo>
                  <a:lnTo>
                    <a:pt x="5182" y="21696"/>
                  </a:lnTo>
                  <a:lnTo>
                    <a:pt x="15973" y="35857"/>
                  </a:lnTo>
                  <a:lnTo>
                    <a:pt x="23180" y="33858"/>
                  </a:lnTo>
                  <a:lnTo>
                    <a:pt x="30475" y="27909"/>
                  </a:lnTo>
                  <a:lnTo>
                    <a:pt x="34399" y="20815"/>
                  </a:lnTo>
                  <a:lnTo>
                    <a:pt x="22690" y="7408"/>
                  </a:lnTo>
                  <a:lnTo>
                    <a:pt x="22036" y="6654"/>
                  </a:lnTo>
                  <a:lnTo>
                    <a:pt x="21369" y="5899"/>
                  </a:lnTo>
                  <a:lnTo>
                    <a:pt x="20690" y="5169"/>
                  </a:lnTo>
                  <a:lnTo>
                    <a:pt x="19998" y="4453"/>
                  </a:lnTo>
                  <a:lnTo>
                    <a:pt x="19646" y="4100"/>
                  </a:lnTo>
                  <a:lnTo>
                    <a:pt x="19281" y="3748"/>
                  </a:lnTo>
                  <a:lnTo>
                    <a:pt x="18916" y="3409"/>
                  </a:lnTo>
                  <a:lnTo>
                    <a:pt x="18539" y="3082"/>
                  </a:lnTo>
                  <a:lnTo>
                    <a:pt x="18162" y="2767"/>
                  </a:lnTo>
                  <a:lnTo>
                    <a:pt x="17772" y="2453"/>
                  </a:lnTo>
                  <a:lnTo>
                    <a:pt x="17369" y="2151"/>
                  </a:lnTo>
                  <a:lnTo>
                    <a:pt x="16967" y="1862"/>
                  </a:lnTo>
                  <a:lnTo>
                    <a:pt x="16552" y="1598"/>
                  </a:lnTo>
                  <a:lnTo>
                    <a:pt x="16124" y="1346"/>
                  </a:lnTo>
                  <a:lnTo>
                    <a:pt x="15684" y="1107"/>
                  </a:lnTo>
                  <a:lnTo>
                    <a:pt x="15244" y="906"/>
                  </a:lnTo>
                  <a:lnTo>
                    <a:pt x="14779" y="717"/>
                  </a:lnTo>
                  <a:lnTo>
                    <a:pt x="14326" y="541"/>
                  </a:lnTo>
                  <a:lnTo>
                    <a:pt x="13848" y="403"/>
                  </a:lnTo>
                  <a:lnTo>
                    <a:pt x="13383" y="277"/>
                  </a:lnTo>
                  <a:lnTo>
                    <a:pt x="12905" y="176"/>
                  </a:lnTo>
                  <a:lnTo>
                    <a:pt x="12414" y="101"/>
                  </a:lnTo>
                  <a:lnTo>
                    <a:pt x="11924" y="38"/>
                  </a:lnTo>
                  <a:lnTo>
                    <a:pt x="11433" y="13"/>
                  </a:lnTo>
                  <a:lnTo>
                    <a:pt x="109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 rot="2302679">
              <a:off x="5217452" y="-1183405"/>
              <a:ext cx="790638" cy="822553"/>
            </a:xfrm>
            <a:custGeom>
              <a:avLst/>
              <a:gdLst/>
              <a:ahLst/>
              <a:cxnLst/>
              <a:rect l="l" t="t" r="r" b="b"/>
              <a:pathLst>
                <a:path w="23659" h="24614" extrusionOk="0">
                  <a:moveTo>
                    <a:pt x="11270" y="0"/>
                  </a:moveTo>
                  <a:lnTo>
                    <a:pt x="11131" y="13"/>
                  </a:lnTo>
                  <a:lnTo>
                    <a:pt x="10867" y="63"/>
                  </a:lnTo>
                  <a:lnTo>
                    <a:pt x="10603" y="151"/>
                  </a:lnTo>
                  <a:lnTo>
                    <a:pt x="10339" y="252"/>
                  </a:lnTo>
                  <a:lnTo>
                    <a:pt x="10087" y="390"/>
                  </a:lnTo>
                  <a:lnTo>
                    <a:pt x="9849" y="541"/>
                  </a:lnTo>
                  <a:lnTo>
                    <a:pt x="9622" y="705"/>
                  </a:lnTo>
                  <a:lnTo>
                    <a:pt x="9408" y="906"/>
                  </a:lnTo>
                  <a:lnTo>
                    <a:pt x="9207" y="1107"/>
                  </a:lnTo>
                  <a:lnTo>
                    <a:pt x="9018" y="1334"/>
                  </a:lnTo>
                  <a:lnTo>
                    <a:pt x="8868" y="1573"/>
                  </a:lnTo>
                  <a:lnTo>
                    <a:pt x="8729" y="1824"/>
                  </a:lnTo>
                  <a:lnTo>
                    <a:pt x="8616" y="2088"/>
                  </a:lnTo>
                  <a:lnTo>
                    <a:pt x="8515" y="2340"/>
                  </a:lnTo>
                  <a:lnTo>
                    <a:pt x="8427" y="2591"/>
                  </a:lnTo>
                  <a:lnTo>
                    <a:pt x="8339" y="2830"/>
                  </a:lnTo>
                  <a:lnTo>
                    <a:pt x="8276" y="2956"/>
                  </a:lnTo>
                  <a:lnTo>
                    <a:pt x="8214" y="3069"/>
                  </a:lnTo>
                  <a:lnTo>
                    <a:pt x="8138" y="3182"/>
                  </a:lnTo>
                  <a:lnTo>
                    <a:pt x="8050" y="3283"/>
                  </a:lnTo>
                  <a:lnTo>
                    <a:pt x="7962" y="3384"/>
                  </a:lnTo>
                  <a:lnTo>
                    <a:pt x="7861" y="3472"/>
                  </a:lnTo>
                  <a:lnTo>
                    <a:pt x="7761" y="3547"/>
                  </a:lnTo>
                  <a:lnTo>
                    <a:pt x="7648" y="3623"/>
                  </a:lnTo>
                  <a:lnTo>
                    <a:pt x="7409" y="3761"/>
                  </a:lnTo>
                  <a:lnTo>
                    <a:pt x="7170" y="3862"/>
                  </a:lnTo>
                  <a:lnTo>
                    <a:pt x="6905" y="3950"/>
                  </a:lnTo>
                  <a:lnTo>
                    <a:pt x="6641" y="4025"/>
                  </a:lnTo>
                  <a:lnTo>
                    <a:pt x="6377" y="4075"/>
                  </a:lnTo>
                  <a:lnTo>
                    <a:pt x="6113" y="4113"/>
                  </a:lnTo>
                  <a:lnTo>
                    <a:pt x="5836" y="4151"/>
                  </a:lnTo>
                  <a:lnTo>
                    <a:pt x="5308" y="4214"/>
                  </a:lnTo>
                  <a:lnTo>
                    <a:pt x="5032" y="4252"/>
                  </a:lnTo>
                  <a:lnTo>
                    <a:pt x="4767" y="4302"/>
                  </a:lnTo>
                  <a:lnTo>
                    <a:pt x="4516" y="4377"/>
                  </a:lnTo>
                  <a:lnTo>
                    <a:pt x="4252" y="4453"/>
                  </a:lnTo>
                  <a:lnTo>
                    <a:pt x="4038" y="4541"/>
                  </a:lnTo>
                  <a:lnTo>
                    <a:pt x="3837" y="4654"/>
                  </a:lnTo>
                  <a:lnTo>
                    <a:pt x="3635" y="4780"/>
                  </a:lnTo>
                  <a:lnTo>
                    <a:pt x="3447" y="4906"/>
                  </a:lnTo>
                  <a:lnTo>
                    <a:pt x="3271" y="5056"/>
                  </a:lnTo>
                  <a:lnTo>
                    <a:pt x="3107" y="5220"/>
                  </a:lnTo>
                  <a:lnTo>
                    <a:pt x="2956" y="5396"/>
                  </a:lnTo>
                  <a:lnTo>
                    <a:pt x="2818" y="5585"/>
                  </a:lnTo>
                  <a:lnTo>
                    <a:pt x="2692" y="5786"/>
                  </a:lnTo>
                  <a:lnTo>
                    <a:pt x="2579" y="5987"/>
                  </a:lnTo>
                  <a:lnTo>
                    <a:pt x="2478" y="6201"/>
                  </a:lnTo>
                  <a:lnTo>
                    <a:pt x="2390" y="6415"/>
                  </a:lnTo>
                  <a:lnTo>
                    <a:pt x="2327" y="6641"/>
                  </a:lnTo>
                  <a:lnTo>
                    <a:pt x="2277" y="6868"/>
                  </a:lnTo>
                  <a:lnTo>
                    <a:pt x="2252" y="7094"/>
                  </a:lnTo>
                  <a:lnTo>
                    <a:pt x="2239" y="7333"/>
                  </a:lnTo>
                  <a:lnTo>
                    <a:pt x="2088" y="7320"/>
                  </a:lnTo>
                  <a:lnTo>
                    <a:pt x="1925" y="7333"/>
                  </a:lnTo>
                  <a:lnTo>
                    <a:pt x="1774" y="7358"/>
                  </a:lnTo>
                  <a:lnTo>
                    <a:pt x="1623" y="7408"/>
                  </a:lnTo>
                  <a:lnTo>
                    <a:pt x="1485" y="7471"/>
                  </a:lnTo>
                  <a:lnTo>
                    <a:pt x="1346" y="7547"/>
                  </a:lnTo>
                  <a:lnTo>
                    <a:pt x="1221" y="7635"/>
                  </a:lnTo>
                  <a:lnTo>
                    <a:pt x="1095" y="7735"/>
                  </a:lnTo>
                  <a:lnTo>
                    <a:pt x="982" y="7861"/>
                  </a:lnTo>
                  <a:lnTo>
                    <a:pt x="894" y="7974"/>
                  </a:lnTo>
                  <a:lnTo>
                    <a:pt x="806" y="8113"/>
                  </a:lnTo>
                  <a:lnTo>
                    <a:pt x="730" y="8251"/>
                  </a:lnTo>
                  <a:lnTo>
                    <a:pt x="680" y="8402"/>
                  </a:lnTo>
                  <a:lnTo>
                    <a:pt x="642" y="8553"/>
                  </a:lnTo>
                  <a:lnTo>
                    <a:pt x="630" y="8704"/>
                  </a:lnTo>
                  <a:lnTo>
                    <a:pt x="630" y="8867"/>
                  </a:lnTo>
                  <a:lnTo>
                    <a:pt x="655" y="9094"/>
                  </a:lnTo>
                  <a:lnTo>
                    <a:pt x="655" y="9207"/>
                  </a:lnTo>
                  <a:lnTo>
                    <a:pt x="655" y="9320"/>
                  </a:lnTo>
                  <a:lnTo>
                    <a:pt x="642" y="9446"/>
                  </a:lnTo>
                  <a:lnTo>
                    <a:pt x="604" y="9559"/>
                  </a:lnTo>
                  <a:lnTo>
                    <a:pt x="516" y="9798"/>
                  </a:lnTo>
                  <a:lnTo>
                    <a:pt x="428" y="10012"/>
                  </a:lnTo>
                  <a:lnTo>
                    <a:pt x="353" y="10226"/>
                  </a:lnTo>
                  <a:lnTo>
                    <a:pt x="290" y="10452"/>
                  </a:lnTo>
                  <a:lnTo>
                    <a:pt x="227" y="10666"/>
                  </a:lnTo>
                  <a:lnTo>
                    <a:pt x="126" y="11106"/>
                  </a:lnTo>
                  <a:lnTo>
                    <a:pt x="64" y="11559"/>
                  </a:lnTo>
                  <a:lnTo>
                    <a:pt x="13" y="11999"/>
                  </a:lnTo>
                  <a:lnTo>
                    <a:pt x="1" y="12452"/>
                  </a:lnTo>
                  <a:lnTo>
                    <a:pt x="13" y="12904"/>
                  </a:lnTo>
                  <a:lnTo>
                    <a:pt x="38" y="13370"/>
                  </a:lnTo>
                  <a:lnTo>
                    <a:pt x="101" y="13823"/>
                  </a:lnTo>
                  <a:lnTo>
                    <a:pt x="177" y="14275"/>
                  </a:lnTo>
                  <a:lnTo>
                    <a:pt x="277" y="14728"/>
                  </a:lnTo>
                  <a:lnTo>
                    <a:pt x="391" y="15168"/>
                  </a:lnTo>
                  <a:lnTo>
                    <a:pt x="529" y="15609"/>
                  </a:lnTo>
                  <a:lnTo>
                    <a:pt x="680" y="16036"/>
                  </a:lnTo>
                  <a:lnTo>
                    <a:pt x="856" y="16464"/>
                  </a:lnTo>
                  <a:lnTo>
                    <a:pt x="1045" y="16891"/>
                  </a:lnTo>
                  <a:lnTo>
                    <a:pt x="1246" y="17294"/>
                  </a:lnTo>
                  <a:lnTo>
                    <a:pt x="1472" y="17696"/>
                  </a:lnTo>
                  <a:lnTo>
                    <a:pt x="1699" y="18086"/>
                  </a:lnTo>
                  <a:lnTo>
                    <a:pt x="1938" y="18476"/>
                  </a:lnTo>
                  <a:lnTo>
                    <a:pt x="2189" y="18853"/>
                  </a:lnTo>
                  <a:lnTo>
                    <a:pt x="2441" y="19231"/>
                  </a:lnTo>
                  <a:lnTo>
                    <a:pt x="2705" y="19608"/>
                  </a:lnTo>
                  <a:lnTo>
                    <a:pt x="2981" y="19973"/>
                  </a:lnTo>
                  <a:lnTo>
                    <a:pt x="3560" y="20690"/>
                  </a:lnTo>
                  <a:lnTo>
                    <a:pt x="4151" y="21381"/>
                  </a:lnTo>
                  <a:lnTo>
                    <a:pt x="4742" y="22073"/>
                  </a:lnTo>
                  <a:lnTo>
                    <a:pt x="5359" y="22765"/>
                  </a:lnTo>
                  <a:lnTo>
                    <a:pt x="5623" y="23054"/>
                  </a:lnTo>
                  <a:lnTo>
                    <a:pt x="5912" y="23356"/>
                  </a:lnTo>
                  <a:lnTo>
                    <a:pt x="6201" y="23633"/>
                  </a:lnTo>
                  <a:lnTo>
                    <a:pt x="6503" y="23897"/>
                  </a:lnTo>
                  <a:lnTo>
                    <a:pt x="6667" y="24023"/>
                  </a:lnTo>
                  <a:lnTo>
                    <a:pt x="6830" y="24136"/>
                  </a:lnTo>
                  <a:lnTo>
                    <a:pt x="6994" y="24236"/>
                  </a:lnTo>
                  <a:lnTo>
                    <a:pt x="7170" y="24324"/>
                  </a:lnTo>
                  <a:lnTo>
                    <a:pt x="7346" y="24412"/>
                  </a:lnTo>
                  <a:lnTo>
                    <a:pt x="7534" y="24475"/>
                  </a:lnTo>
                  <a:lnTo>
                    <a:pt x="7723" y="24538"/>
                  </a:lnTo>
                  <a:lnTo>
                    <a:pt x="7912" y="24576"/>
                  </a:lnTo>
                  <a:lnTo>
                    <a:pt x="8088" y="24601"/>
                  </a:lnTo>
                  <a:lnTo>
                    <a:pt x="8264" y="24614"/>
                  </a:lnTo>
                  <a:lnTo>
                    <a:pt x="8440" y="24614"/>
                  </a:lnTo>
                  <a:lnTo>
                    <a:pt x="8616" y="24589"/>
                  </a:lnTo>
                  <a:lnTo>
                    <a:pt x="8792" y="24563"/>
                  </a:lnTo>
                  <a:lnTo>
                    <a:pt x="8968" y="24513"/>
                  </a:lnTo>
                  <a:lnTo>
                    <a:pt x="9132" y="24463"/>
                  </a:lnTo>
                  <a:lnTo>
                    <a:pt x="9295" y="24400"/>
                  </a:lnTo>
                  <a:lnTo>
                    <a:pt x="9459" y="24324"/>
                  </a:lnTo>
                  <a:lnTo>
                    <a:pt x="9610" y="24236"/>
                  </a:lnTo>
                  <a:lnTo>
                    <a:pt x="9760" y="24136"/>
                  </a:lnTo>
                  <a:lnTo>
                    <a:pt x="9899" y="24023"/>
                  </a:lnTo>
                  <a:lnTo>
                    <a:pt x="10037" y="23909"/>
                  </a:lnTo>
                  <a:lnTo>
                    <a:pt x="10150" y="23771"/>
                  </a:lnTo>
                  <a:lnTo>
                    <a:pt x="10264" y="23633"/>
                  </a:lnTo>
                  <a:lnTo>
                    <a:pt x="10364" y="23494"/>
                  </a:lnTo>
                  <a:lnTo>
                    <a:pt x="10452" y="23331"/>
                  </a:lnTo>
                  <a:lnTo>
                    <a:pt x="10528" y="23180"/>
                  </a:lnTo>
                  <a:lnTo>
                    <a:pt x="10591" y="23016"/>
                  </a:lnTo>
                  <a:lnTo>
                    <a:pt x="10641" y="22840"/>
                  </a:lnTo>
                  <a:lnTo>
                    <a:pt x="10679" y="22664"/>
                  </a:lnTo>
                  <a:lnTo>
                    <a:pt x="10716" y="22488"/>
                  </a:lnTo>
                  <a:lnTo>
                    <a:pt x="10729" y="22312"/>
                  </a:lnTo>
                  <a:lnTo>
                    <a:pt x="10729" y="22136"/>
                  </a:lnTo>
                  <a:lnTo>
                    <a:pt x="10716" y="21960"/>
                  </a:lnTo>
                  <a:lnTo>
                    <a:pt x="10691" y="21784"/>
                  </a:lnTo>
                  <a:lnTo>
                    <a:pt x="10653" y="21608"/>
                  </a:lnTo>
                  <a:lnTo>
                    <a:pt x="10603" y="21444"/>
                  </a:lnTo>
                  <a:lnTo>
                    <a:pt x="10540" y="21268"/>
                  </a:lnTo>
                  <a:lnTo>
                    <a:pt x="10477" y="21105"/>
                  </a:lnTo>
                  <a:lnTo>
                    <a:pt x="10389" y="20954"/>
                  </a:lnTo>
                  <a:lnTo>
                    <a:pt x="10289" y="20803"/>
                  </a:lnTo>
                  <a:lnTo>
                    <a:pt x="10452" y="20992"/>
                  </a:lnTo>
                  <a:lnTo>
                    <a:pt x="10616" y="21155"/>
                  </a:lnTo>
                  <a:lnTo>
                    <a:pt x="10804" y="21306"/>
                  </a:lnTo>
                  <a:lnTo>
                    <a:pt x="10993" y="21444"/>
                  </a:lnTo>
                  <a:lnTo>
                    <a:pt x="11194" y="21570"/>
                  </a:lnTo>
                  <a:lnTo>
                    <a:pt x="11408" y="21671"/>
                  </a:lnTo>
                  <a:lnTo>
                    <a:pt x="11634" y="21771"/>
                  </a:lnTo>
                  <a:lnTo>
                    <a:pt x="11861" y="21847"/>
                  </a:lnTo>
                  <a:lnTo>
                    <a:pt x="12087" y="21910"/>
                  </a:lnTo>
                  <a:lnTo>
                    <a:pt x="12326" y="21960"/>
                  </a:lnTo>
                  <a:lnTo>
                    <a:pt x="12565" y="21998"/>
                  </a:lnTo>
                  <a:lnTo>
                    <a:pt x="12804" y="22023"/>
                  </a:lnTo>
                  <a:lnTo>
                    <a:pt x="13056" y="22035"/>
                  </a:lnTo>
                  <a:lnTo>
                    <a:pt x="13295" y="22023"/>
                  </a:lnTo>
                  <a:lnTo>
                    <a:pt x="13534" y="21998"/>
                  </a:lnTo>
                  <a:lnTo>
                    <a:pt x="13773" y="21960"/>
                  </a:lnTo>
                  <a:lnTo>
                    <a:pt x="14012" y="21922"/>
                  </a:lnTo>
                  <a:lnTo>
                    <a:pt x="14238" y="21859"/>
                  </a:lnTo>
                  <a:lnTo>
                    <a:pt x="14464" y="21784"/>
                  </a:lnTo>
                  <a:lnTo>
                    <a:pt x="14691" y="21696"/>
                  </a:lnTo>
                  <a:lnTo>
                    <a:pt x="14904" y="21608"/>
                  </a:lnTo>
                  <a:lnTo>
                    <a:pt x="15131" y="21495"/>
                  </a:lnTo>
                  <a:lnTo>
                    <a:pt x="15332" y="21381"/>
                  </a:lnTo>
                  <a:lnTo>
                    <a:pt x="15546" y="21268"/>
                  </a:lnTo>
                  <a:lnTo>
                    <a:pt x="15747" y="21130"/>
                  </a:lnTo>
                  <a:lnTo>
                    <a:pt x="15948" y="20992"/>
                  </a:lnTo>
                  <a:lnTo>
                    <a:pt x="16137" y="20853"/>
                  </a:lnTo>
                  <a:lnTo>
                    <a:pt x="16326" y="20690"/>
                  </a:lnTo>
                  <a:lnTo>
                    <a:pt x="16514" y="20539"/>
                  </a:lnTo>
                  <a:lnTo>
                    <a:pt x="16690" y="20375"/>
                  </a:lnTo>
                  <a:lnTo>
                    <a:pt x="17030" y="20023"/>
                  </a:lnTo>
                  <a:lnTo>
                    <a:pt x="17294" y="19721"/>
                  </a:lnTo>
                  <a:lnTo>
                    <a:pt x="17558" y="19394"/>
                  </a:lnTo>
                  <a:lnTo>
                    <a:pt x="17785" y="19055"/>
                  </a:lnTo>
                  <a:lnTo>
                    <a:pt x="17898" y="18891"/>
                  </a:lnTo>
                  <a:lnTo>
                    <a:pt x="17998" y="18702"/>
                  </a:lnTo>
                  <a:lnTo>
                    <a:pt x="18086" y="18526"/>
                  </a:lnTo>
                  <a:lnTo>
                    <a:pt x="18175" y="18338"/>
                  </a:lnTo>
                  <a:lnTo>
                    <a:pt x="18250" y="18149"/>
                  </a:lnTo>
                  <a:lnTo>
                    <a:pt x="18313" y="17960"/>
                  </a:lnTo>
                  <a:lnTo>
                    <a:pt x="18363" y="17772"/>
                  </a:lnTo>
                  <a:lnTo>
                    <a:pt x="18413" y="17571"/>
                  </a:lnTo>
                  <a:lnTo>
                    <a:pt x="18439" y="17369"/>
                  </a:lnTo>
                  <a:lnTo>
                    <a:pt x="18464" y="17168"/>
                  </a:lnTo>
                  <a:lnTo>
                    <a:pt x="18476" y="16929"/>
                  </a:lnTo>
                  <a:lnTo>
                    <a:pt x="18476" y="16678"/>
                  </a:lnTo>
                  <a:lnTo>
                    <a:pt x="18451" y="16439"/>
                  </a:lnTo>
                  <a:lnTo>
                    <a:pt x="18413" y="16200"/>
                  </a:lnTo>
                  <a:lnTo>
                    <a:pt x="18363" y="15961"/>
                  </a:lnTo>
                  <a:lnTo>
                    <a:pt x="18300" y="15734"/>
                  </a:lnTo>
                  <a:lnTo>
                    <a:pt x="18225" y="15495"/>
                  </a:lnTo>
                  <a:lnTo>
                    <a:pt x="18149" y="15269"/>
                  </a:lnTo>
                  <a:lnTo>
                    <a:pt x="18049" y="15030"/>
                  </a:lnTo>
                  <a:lnTo>
                    <a:pt x="17948" y="14804"/>
                  </a:lnTo>
                  <a:lnTo>
                    <a:pt x="17734" y="14363"/>
                  </a:lnTo>
                  <a:lnTo>
                    <a:pt x="17508" y="13911"/>
                  </a:lnTo>
                  <a:lnTo>
                    <a:pt x="17256" y="13483"/>
                  </a:lnTo>
                  <a:lnTo>
                    <a:pt x="17495" y="13659"/>
                  </a:lnTo>
                  <a:lnTo>
                    <a:pt x="17709" y="13848"/>
                  </a:lnTo>
                  <a:lnTo>
                    <a:pt x="17910" y="14049"/>
                  </a:lnTo>
                  <a:lnTo>
                    <a:pt x="18099" y="14263"/>
                  </a:lnTo>
                  <a:lnTo>
                    <a:pt x="18464" y="14716"/>
                  </a:lnTo>
                  <a:lnTo>
                    <a:pt x="18829" y="15168"/>
                  </a:lnTo>
                  <a:lnTo>
                    <a:pt x="19030" y="15382"/>
                  </a:lnTo>
                  <a:lnTo>
                    <a:pt x="19231" y="15583"/>
                  </a:lnTo>
                  <a:lnTo>
                    <a:pt x="19457" y="15772"/>
                  </a:lnTo>
                  <a:lnTo>
                    <a:pt x="19696" y="15948"/>
                  </a:lnTo>
                  <a:lnTo>
                    <a:pt x="19810" y="16024"/>
                  </a:lnTo>
                  <a:lnTo>
                    <a:pt x="19935" y="16086"/>
                  </a:lnTo>
                  <a:lnTo>
                    <a:pt x="20074" y="16149"/>
                  </a:lnTo>
                  <a:lnTo>
                    <a:pt x="20199" y="16200"/>
                  </a:lnTo>
                  <a:lnTo>
                    <a:pt x="20338" y="16237"/>
                  </a:lnTo>
                  <a:lnTo>
                    <a:pt x="20476" y="16275"/>
                  </a:lnTo>
                  <a:lnTo>
                    <a:pt x="20614" y="16288"/>
                  </a:lnTo>
                  <a:lnTo>
                    <a:pt x="20753" y="16300"/>
                  </a:lnTo>
                  <a:lnTo>
                    <a:pt x="20954" y="16288"/>
                  </a:lnTo>
                  <a:lnTo>
                    <a:pt x="21155" y="16263"/>
                  </a:lnTo>
                  <a:lnTo>
                    <a:pt x="21344" y="16212"/>
                  </a:lnTo>
                  <a:lnTo>
                    <a:pt x="21533" y="16137"/>
                  </a:lnTo>
                  <a:lnTo>
                    <a:pt x="21709" y="16061"/>
                  </a:lnTo>
                  <a:lnTo>
                    <a:pt x="21885" y="15961"/>
                  </a:lnTo>
                  <a:lnTo>
                    <a:pt x="22061" y="15848"/>
                  </a:lnTo>
                  <a:lnTo>
                    <a:pt x="22212" y="15722"/>
                  </a:lnTo>
                  <a:lnTo>
                    <a:pt x="22388" y="15571"/>
                  </a:lnTo>
                  <a:lnTo>
                    <a:pt x="22551" y="15407"/>
                  </a:lnTo>
                  <a:lnTo>
                    <a:pt x="22715" y="15231"/>
                  </a:lnTo>
                  <a:lnTo>
                    <a:pt x="22866" y="15030"/>
                  </a:lnTo>
                  <a:lnTo>
                    <a:pt x="23004" y="14829"/>
                  </a:lnTo>
                  <a:lnTo>
                    <a:pt x="23142" y="14615"/>
                  </a:lnTo>
                  <a:lnTo>
                    <a:pt x="23256" y="14389"/>
                  </a:lnTo>
                  <a:lnTo>
                    <a:pt x="23369" y="14162"/>
                  </a:lnTo>
                  <a:lnTo>
                    <a:pt x="23457" y="13923"/>
                  </a:lnTo>
                  <a:lnTo>
                    <a:pt x="23532" y="13684"/>
                  </a:lnTo>
                  <a:lnTo>
                    <a:pt x="23595" y="13433"/>
                  </a:lnTo>
                  <a:lnTo>
                    <a:pt x="23633" y="13194"/>
                  </a:lnTo>
                  <a:lnTo>
                    <a:pt x="23658" y="12942"/>
                  </a:lnTo>
                  <a:lnTo>
                    <a:pt x="23658" y="12703"/>
                  </a:lnTo>
                  <a:lnTo>
                    <a:pt x="23646" y="12464"/>
                  </a:lnTo>
                  <a:lnTo>
                    <a:pt x="23595" y="12238"/>
                  </a:lnTo>
                  <a:lnTo>
                    <a:pt x="23520" y="11999"/>
                  </a:lnTo>
                  <a:lnTo>
                    <a:pt x="23419" y="11760"/>
                  </a:lnTo>
                  <a:lnTo>
                    <a:pt x="23306" y="11521"/>
                  </a:lnTo>
                  <a:lnTo>
                    <a:pt x="23155" y="11282"/>
                  </a:lnTo>
                  <a:lnTo>
                    <a:pt x="23004" y="11031"/>
                  </a:lnTo>
                  <a:lnTo>
                    <a:pt x="22828" y="10804"/>
                  </a:lnTo>
                  <a:lnTo>
                    <a:pt x="22639" y="10565"/>
                  </a:lnTo>
                  <a:lnTo>
                    <a:pt x="22451" y="10326"/>
                  </a:lnTo>
                  <a:lnTo>
                    <a:pt x="22048" y="9873"/>
                  </a:lnTo>
                  <a:lnTo>
                    <a:pt x="21646" y="9433"/>
                  </a:lnTo>
                  <a:lnTo>
                    <a:pt x="21268" y="9018"/>
                  </a:lnTo>
                  <a:lnTo>
                    <a:pt x="20929" y="8628"/>
                  </a:lnTo>
                  <a:lnTo>
                    <a:pt x="20086" y="7635"/>
                  </a:lnTo>
                  <a:lnTo>
                    <a:pt x="19231" y="6654"/>
                  </a:lnTo>
                  <a:lnTo>
                    <a:pt x="18351" y="5698"/>
                  </a:lnTo>
                  <a:lnTo>
                    <a:pt x="17458" y="4755"/>
                  </a:lnTo>
                  <a:lnTo>
                    <a:pt x="16552" y="3824"/>
                  </a:lnTo>
                  <a:lnTo>
                    <a:pt x="15621" y="2906"/>
                  </a:lnTo>
                  <a:lnTo>
                    <a:pt x="14678" y="2013"/>
                  </a:lnTo>
                  <a:lnTo>
                    <a:pt x="13722" y="1132"/>
                  </a:lnTo>
                  <a:lnTo>
                    <a:pt x="13383" y="831"/>
                  </a:lnTo>
                  <a:lnTo>
                    <a:pt x="13207" y="692"/>
                  </a:lnTo>
                  <a:lnTo>
                    <a:pt x="13018" y="554"/>
                  </a:lnTo>
                  <a:lnTo>
                    <a:pt x="12829" y="428"/>
                  </a:lnTo>
                  <a:lnTo>
                    <a:pt x="12641" y="302"/>
                  </a:lnTo>
                  <a:lnTo>
                    <a:pt x="12439" y="202"/>
                  </a:lnTo>
                  <a:lnTo>
                    <a:pt x="12226" y="126"/>
                  </a:lnTo>
                  <a:lnTo>
                    <a:pt x="12100" y="76"/>
                  </a:lnTo>
                  <a:lnTo>
                    <a:pt x="11961" y="51"/>
                  </a:lnTo>
                  <a:lnTo>
                    <a:pt x="11823" y="26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 rot="2302679">
              <a:off x="5271306" y="-1303106"/>
              <a:ext cx="818375" cy="867934"/>
            </a:xfrm>
            <a:custGeom>
              <a:avLst/>
              <a:gdLst/>
              <a:ahLst/>
              <a:cxnLst/>
              <a:rect l="l" t="t" r="r" b="b"/>
              <a:pathLst>
                <a:path w="24489" h="25972" extrusionOk="0">
                  <a:moveTo>
                    <a:pt x="1" y="0"/>
                  </a:moveTo>
                  <a:lnTo>
                    <a:pt x="1" y="13"/>
                  </a:lnTo>
                  <a:lnTo>
                    <a:pt x="265" y="88"/>
                  </a:lnTo>
                  <a:lnTo>
                    <a:pt x="554" y="189"/>
                  </a:lnTo>
                  <a:lnTo>
                    <a:pt x="869" y="315"/>
                  </a:lnTo>
                  <a:lnTo>
                    <a:pt x="1183" y="478"/>
                  </a:lnTo>
                  <a:lnTo>
                    <a:pt x="1535" y="679"/>
                  </a:lnTo>
                  <a:lnTo>
                    <a:pt x="1887" y="893"/>
                  </a:lnTo>
                  <a:lnTo>
                    <a:pt x="2265" y="1157"/>
                  </a:lnTo>
                  <a:lnTo>
                    <a:pt x="2642" y="1434"/>
                  </a:lnTo>
                  <a:lnTo>
                    <a:pt x="3045" y="1736"/>
                  </a:lnTo>
                  <a:lnTo>
                    <a:pt x="3460" y="2063"/>
                  </a:lnTo>
                  <a:lnTo>
                    <a:pt x="3887" y="2415"/>
                  </a:lnTo>
                  <a:lnTo>
                    <a:pt x="4327" y="2792"/>
                  </a:lnTo>
                  <a:lnTo>
                    <a:pt x="4768" y="3195"/>
                  </a:lnTo>
                  <a:lnTo>
                    <a:pt x="5233" y="3610"/>
                  </a:lnTo>
                  <a:lnTo>
                    <a:pt x="6176" y="4515"/>
                  </a:lnTo>
                  <a:lnTo>
                    <a:pt x="6893" y="5232"/>
                  </a:lnTo>
                  <a:lnTo>
                    <a:pt x="7635" y="5974"/>
                  </a:lnTo>
                  <a:lnTo>
                    <a:pt x="8390" y="6767"/>
                  </a:lnTo>
                  <a:lnTo>
                    <a:pt x="9157" y="7572"/>
                  </a:lnTo>
                  <a:lnTo>
                    <a:pt x="9937" y="8402"/>
                  </a:lnTo>
                  <a:lnTo>
                    <a:pt x="10704" y="9257"/>
                  </a:lnTo>
                  <a:lnTo>
                    <a:pt x="11484" y="10125"/>
                  </a:lnTo>
                  <a:lnTo>
                    <a:pt x="12263" y="11005"/>
                  </a:lnTo>
                  <a:lnTo>
                    <a:pt x="13810" y="12791"/>
                  </a:lnTo>
                  <a:lnTo>
                    <a:pt x="15332" y="14577"/>
                  </a:lnTo>
                  <a:lnTo>
                    <a:pt x="16804" y="16338"/>
                  </a:lnTo>
                  <a:lnTo>
                    <a:pt x="18200" y="18036"/>
                  </a:lnTo>
                  <a:lnTo>
                    <a:pt x="19508" y="19645"/>
                  </a:lnTo>
                  <a:lnTo>
                    <a:pt x="20703" y="21142"/>
                  </a:lnTo>
                  <a:lnTo>
                    <a:pt x="21772" y="22500"/>
                  </a:lnTo>
                  <a:lnTo>
                    <a:pt x="22690" y="23670"/>
                  </a:lnTo>
                  <a:lnTo>
                    <a:pt x="23998" y="25355"/>
                  </a:lnTo>
                  <a:lnTo>
                    <a:pt x="24350" y="25808"/>
                  </a:lnTo>
                  <a:lnTo>
                    <a:pt x="24463" y="25972"/>
                  </a:lnTo>
                  <a:lnTo>
                    <a:pt x="24488" y="25959"/>
                  </a:lnTo>
                  <a:lnTo>
                    <a:pt x="23658" y="24890"/>
                  </a:lnTo>
                  <a:lnTo>
                    <a:pt x="22702" y="23658"/>
                  </a:lnTo>
                  <a:lnTo>
                    <a:pt x="21445" y="22048"/>
                  </a:lnTo>
                  <a:lnTo>
                    <a:pt x="19935" y="20149"/>
                  </a:lnTo>
                  <a:lnTo>
                    <a:pt x="18212" y="18023"/>
                  </a:lnTo>
                  <a:lnTo>
                    <a:pt x="17294" y="16891"/>
                  </a:lnTo>
                  <a:lnTo>
                    <a:pt x="16338" y="15734"/>
                  </a:lnTo>
                  <a:lnTo>
                    <a:pt x="15345" y="14552"/>
                  </a:lnTo>
                  <a:lnTo>
                    <a:pt x="14339" y="13370"/>
                  </a:lnTo>
                  <a:lnTo>
                    <a:pt x="13320" y="12175"/>
                  </a:lnTo>
                  <a:lnTo>
                    <a:pt x="12289" y="10992"/>
                  </a:lnTo>
                  <a:lnTo>
                    <a:pt x="11245" y="9823"/>
                  </a:lnTo>
                  <a:lnTo>
                    <a:pt x="10213" y="8666"/>
                  </a:lnTo>
                  <a:lnTo>
                    <a:pt x="9182" y="7559"/>
                  </a:lnTo>
                  <a:lnTo>
                    <a:pt x="8163" y="6477"/>
                  </a:lnTo>
                  <a:lnTo>
                    <a:pt x="7157" y="5459"/>
                  </a:lnTo>
                  <a:lnTo>
                    <a:pt x="6189" y="4490"/>
                  </a:lnTo>
                  <a:lnTo>
                    <a:pt x="5245" y="3597"/>
                  </a:lnTo>
                  <a:lnTo>
                    <a:pt x="4793" y="3182"/>
                  </a:lnTo>
                  <a:lnTo>
                    <a:pt x="4340" y="2780"/>
                  </a:lnTo>
                  <a:lnTo>
                    <a:pt x="3900" y="2402"/>
                  </a:lnTo>
                  <a:lnTo>
                    <a:pt x="3472" y="2050"/>
                  </a:lnTo>
                  <a:lnTo>
                    <a:pt x="3070" y="1711"/>
                  </a:lnTo>
                  <a:lnTo>
                    <a:pt x="2667" y="1409"/>
                  </a:lnTo>
                  <a:lnTo>
                    <a:pt x="2277" y="1132"/>
                  </a:lnTo>
                  <a:lnTo>
                    <a:pt x="1900" y="881"/>
                  </a:lnTo>
                  <a:lnTo>
                    <a:pt x="1548" y="654"/>
                  </a:lnTo>
                  <a:lnTo>
                    <a:pt x="1196" y="453"/>
                  </a:lnTo>
                  <a:lnTo>
                    <a:pt x="869" y="289"/>
                  </a:lnTo>
                  <a:lnTo>
                    <a:pt x="567" y="164"/>
                  </a:lnTo>
                  <a:lnTo>
                    <a:pt x="278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 rot="2302679">
              <a:off x="5117431" y="-1358442"/>
              <a:ext cx="677986" cy="983962"/>
            </a:xfrm>
            <a:custGeom>
              <a:avLst/>
              <a:gdLst/>
              <a:ahLst/>
              <a:cxnLst/>
              <a:rect l="l" t="t" r="r" b="b"/>
              <a:pathLst>
                <a:path w="20288" h="29444" extrusionOk="0">
                  <a:moveTo>
                    <a:pt x="51" y="0"/>
                  </a:moveTo>
                  <a:lnTo>
                    <a:pt x="25" y="114"/>
                  </a:lnTo>
                  <a:lnTo>
                    <a:pt x="13" y="265"/>
                  </a:lnTo>
                  <a:lnTo>
                    <a:pt x="0" y="478"/>
                  </a:lnTo>
                  <a:lnTo>
                    <a:pt x="0" y="667"/>
                  </a:lnTo>
                  <a:lnTo>
                    <a:pt x="25" y="881"/>
                  </a:lnTo>
                  <a:lnTo>
                    <a:pt x="51" y="1145"/>
                  </a:lnTo>
                  <a:lnTo>
                    <a:pt x="101" y="1434"/>
                  </a:lnTo>
                  <a:lnTo>
                    <a:pt x="164" y="1761"/>
                  </a:lnTo>
                  <a:lnTo>
                    <a:pt x="252" y="2139"/>
                  </a:lnTo>
                  <a:lnTo>
                    <a:pt x="378" y="2541"/>
                  </a:lnTo>
                  <a:lnTo>
                    <a:pt x="516" y="2994"/>
                  </a:lnTo>
                  <a:lnTo>
                    <a:pt x="692" y="3484"/>
                  </a:lnTo>
                  <a:lnTo>
                    <a:pt x="906" y="4025"/>
                  </a:lnTo>
                  <a:lnTo>
                    <a:pt x="1157" y="4604"/>
                  </a:lnTo>
                  <a:lnTo>
                    <a:pt x="1447" y="5232"/>
                  </a:lnTo>
                  <a:lnTo>
                    <a:pt x="1786" y="5912"/>
                  </a:lnTo>
                  <a:lnTo>
                    <a:pt x="2164" y="6641"/>
                  </a:lnTo>
                  <a:lnTo>
                    <a:pt x="2591" y="7408"/>
                  </a:lnTo>
                  <a:lnTo>
                    <a:pt x="3082" y="8238"/>
                  </a:lnTo>
                  <a:lnTo>
                    <a:pt x="3610" y="9119"/>
                  </a:lnTo>
                  <a:lnTo>
                    <a:pt x="4214" y="10049"/>
                  </a:lnTo>
                  <a:lnTo>
                    <a:pt x="4868" y="11043"/>
                  </a:lnTo>
                  <a:lnTo>
                    <a:pt x="5585" y="12087"/>
                  </a:lnTo>
                  <a:lnTo>
                    <a:pt x="6377" y="13181"/>
                  </a:lnTo>
                  <a:lnTo>
                    <a:pt x="7232" y="14338"/>
                  </a:lnTo>
                  <a:lnTo>
                    <a:pt x="8163" y="15558"/>
                  </a:lnTo>
                  <a:lnTo>
                    <a:pt x="9169" y="16841"/>
                  </a:lnTo>
                  <a:lnTo>
                    <a:pt x="10251" y="18187"/>
                  </a:lnTo>
                  <a:lnTo>
                    <a:pt x="11408" y="19595"/>
                  </a:lnTo>
                  <a:lnTo>
                    <a:pt x="12665" y="21067"/>
                  </a:lnTo>
                  <a:lnTo>
                    <a:pt x="13999" y="22601"/>
                  </a:lnTo>
                  <a:lnTo>
                    <a:pt x="15420" y="24211"/>
                  </a:lnTo>
                  <a:lnTo>
                    <a:pt x="16942" y="25884"/>
                  </a:lnTo>
                  <a:lnTo>
                    <a:pt x="18564" y="27632"/>
                  </a:lnTo>
                  <a:lnTo>
                    <a:pt x="20274" y="29443"/>
                  </a:lnTo>
                  <a:lnTo>
                    <a:pt x="20287" y="29431"/>
                  </a:lnTo>
                  <a:lnTo>
                    <a:pt x="18577" y="27607"/>
                  </a:lnTo>
                  <a:lnTo>
                    <a:pt x="16967" y="25871"/>
                  </a:lnTo>
                  <a:lnTo>
                    <a:pt x="15445" y="24199"/>
                  </a:lnTo>
                  <a:lnTo>
                    <a:pt x="14011" y="22589"/>
                  </a:lnTo>
                  <a:lnTo>
                    <a:pt x="12678" y="21054"/>
                  </a:lnTo>
                  <a:lnTo>
                    <a:pt x="11433" y="19583"/>
                  </a:lnTo>
                  <a:lnTo>
                    <a:pt x="10263" y="18174"/>
                  </a:lnTo>
                  <a:lnTo>
                    <a:pt x="9182" y="16828"/>
                  </a:lnTo>
                  <a:lnTo>
                    <a:pt x="8175" y="15546"/>
                  </a:lnTo>
                  <a:lnTo>
                    <a:pt x="7245" y="14326"/>
                  </a:lnTo>
                  <a:lnTo>
                    <a:pt x="6389" y="13169"/>
                  </a:lnTo>
                  <a:lnTo>
                    <a:pt x="5610" y="12062"/>
                  </a:lnTo>
                  <a:lnTo>
                    <a:pt x="4893" y="11018"/>
                  </a:lnTo>
                  <a:lnTo>
                    <a:pt x="4226" y="10037"/>
                  </a:lnTo>
                  <a:lnTo>
                    <a:pt x="3635" y="9106"/>
                  </a:lnTo>
                  <a:lnTo>
                    <a:pt x="3094" y="8226"/>
                  </a:lnTo>
                  <a:lnTo>
                    <a:pt x="2616" y="7396"/>
                  </a:lnTo>
                  <a:lnTo>
                    <a:pt x="2189" y="6629"/>
                  </a:lnTo>
                  <a:lnTo>
                    <a:pt x="1811" y="5899"/>
                  </a:lnTo>
                  <a:lnTo>
                    <a:pt x="1472" y="5220"/>
                  </a:lnTo>
                  <a:lnTo>
                    <a:pt x="1183" y="4591"/>
                  </a:lnTo>
                  <a:lnTo>
                    <a:pt x="931" y="4013"/>
                  </a:lnTo>
                  <a:lnTo>
                    <a:pt x="717" y="3472"/>
                  </a:lnTo>
                  <a:lnTo>
                    <a:pt x="541" y="2981"/>
                  </a:lnTo>
                  <a:lnTo>
                    <a:pt x="403" y="2541"/>
                  </a:lnTo>
                  <a:lnTo>
                    <a:pt x="277" y="2126"/>
                  </a:lnTo>
                  <a:lnTo>
                    <a:pt x="189" y="1761"/>
                  </a:lnTo>
                  <a:lnTo>
                    <a:pt x="126" y="1434"/>
                  </a:lnTo>
                  <a:lnTo>
                    <a:pt x="76" y="1132"/>
                  </a:lnTo>
                  <a:lnTo>
                    <a:pt x="51" y="881"/>
                  </a:lnTo>
                  <a:lnTo>
                    <a:pt x="25" y="667"/>
                  </a:lnTo>
                  <a:lnTo>
                    <a:pt x="25" y="478"/>
                  </a:lnTo>
                  <a:lnTo>
                    <a:pt x="25" y="265"/>
                  </a:lnTo>
                  <a:lnTo>
                    <a:pt x="51" y="114"/>
                  </a:lnTo>
                  <a:lnTo>
                    <a:pt x="63" y="38"/>
                  </a:lnTo>
                  <a:lnTo>
                    <a:pt x="63" y="13"/>
                  </a:lnTo>
                  <a:lnTo>
                    <a:pt x="76" y="1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 rot="2302679">
              <a:off x="5387053" y="-1643179"/>
              <a:ext cx="357273" cy="316937"/>
            </a:xfrm>
            <a:custGeom>
              <a:avLst/>
              <a:gdLst/>
              <a:ahLst/>
              <a:cxnLst/>
              <a:rect l="l" t="t" r="r" b="b"/>
              <a:pathLst>
                <a:path w="10691" h="9484" extrusionOk="0">
                  <a:moveTo>
                    <a:pt x="8854" y="1"/>
                  </a:moveTo>
                  <a:lnTo>
                    <a:pt x="0" y="7233"/>
                  </a:lnTo>
                  <a:lnTo>
                    <a:pt x="1836" y="9484"/>
                  </a:lnTo>
                  <a:lnTo>
                    <a:pt x="10691" y="2252"/>
                  </a:lnTo>
                  <a:lnTo>
                    <a:pt x="88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 rot="2302679">
              <a:off x="5349094" y="-1816135"/>
              <a:ext cx="419497" cy="385010"/>
            </a:xfrm>
            <a:custGeom>
              <a:avLst/>
              <a:gdLst/>
              <a:ahLst/>
              <a:cxnLst/>
              <a:rect l="l" t="t" r="r" b="b"/>
              <a:pathLst>
                <a:path w="12553" h="11521" extrusionOk="0">
                  <a:moveTo>
                    <a:pt x="9823" y="0"/>
                  </a:moveTo>
                  <a:lnTo>
                    <a:pt x="9710" y="26"/>
                  </a:lnTo>
                  <a:lnTo>
                    <a:pt x="9597" y="38"/>
                  </a:lnTo>
                  <a:lnTo>
                    <a:pt x="9484" y="76"/>
                  </a:lnTo>
                  <a:lnTo>
                    <a:pt x="9370" y="126"/>
                  </a:lnTo>
                  <a:lnTo>
                    <a:pt x="9157" y="227"/>
                  </a:lnTo>
                  <a:lnTo>
                    <a:pt x="8943" y="353"/>
                  </a:lnTo>
                  <a:lnTo>
                    <a:pt x="8742" y="491"/>
                  </a:lnTo>
                  <a:lnTo>
                    <a:pt x="8201" y="868"/>
                  </a:lnTo>
                  <a:lnTo>
                    <a:pt x="1233" y="6553"/>
                  </a:lnTo>
                  <a:lnTo>
                    <a:pt x="755" y="7006"/>
                  </a:lnTo>
                  <a:lnTo>
                    <a:pt x="579" y="7182"/>
                  </a:lnTo>
                  <a:lnTo>
                    <a:pt x="416" y="7358"/>
                  </a:lnTo>
                  <a:lnTo>
                    <a:pt x="265" y="7559"/>
                  </a:lnTo>
                  <a:lnTo>
                    <a:pt x="202" y="7660"/>
                  </a:lnTo>
                  <a:lnTo>
                    <a:pt x="139" y="7760"/>
                  </a:lnTo>
                  <a:lnTo>
                    <a:pt x="101" y="7861"/>
                  </a:lnTo>
                  <a:lnTo>
                    <a:pt x="63" y="7962"/>
                  </a:lnTo>
                  <a:lnTo>
                    <a:pt x="38" y="8075"/>
                  </a:lnTo>
                  <a:lnTo>
                    <a:pt x="13" y="8175"/>
                  </a:lnTo>
                  <a:lnTo>
                    <a:pt x="1" y="8389"/>
                  </a:lnTo>
                  <a:lnTo>
                    <a:pt x="13" y="8616"/>
                  </a:lnTo>
                  <a:lnTo>
                    <a:pt x="51" y="8829"/>
                  </a:lnTo>
                  <a:lnTo>
                    <a:pt x="114" y="9043"/>
                  </a:lnTo>
                  <a:lnTo>
                    <a:pt x="202" y="9245"/>
                  </a:lnTo>
                  <a:lnTo>
                    <a:pt x="302" y="9446"/>
                  </a:lnTo>
                  <a:lnTo>
                    <a:pt x="428" y="9622"/>
                  </a:lnTo>
                  <a:lnTo>
                    <a:pt x="567" y="9785"/>
                  </a:lnTo>
                  <a:lnTo>
                    <a:pt x="717" y="9949"/>
                  </a:lnTo>
                  <a:lnTo>
                    <a:pt x="881" y="10100"/>
                  </a:lnTo>
                  <a:lnTo>
                    <a:pt x="1057" y="10238"/>
                  </a:lnTo>
                  <a:lnTo>
                    <a:pt x="1233" y="10364"/>
                  </a:lnTo>
                  <a:lnTo>
                    <a:pt x="1409" y="10490"/>
                  </a:lnTo>
                  <a:lnTo>
                    <a:pt x="1598" y="10603"/>
                  </a:lnTo>
                  <a:lnTo>
                    <a:pt x="1862" y="10754"/>
                  </a:lnTo>
                  <a:lnTo>
                    <a:pt x="2114" y="10892"/>
                  </a:lnTo>
                  <a:lnTo>
                    <a:pt x="2378" y="11018"/>
                  </a:lnTo>
                  <a:lnTo>
                    <a:pt x="2654" y="11144"/>
                  </a:lnTo>
                  <a:lnTo>
                    <a:pt x="2918" y="11244"/>
                  </a:lnTo>
                  <a:lnTo>
                    <a:pt x="3195" y="11345"/>
                  </a:lnTo>
                  <a:lnTo>
                    <a:pt x="3484" y="11445"/>
                  </a:lnTo>
                  <a:lnTo>
                    <a:pt x="3761" y="11521"/>
                  </a:lnTo>
                  <a:lnTo>
                    <a:pt x="12552" y="4339"/>
                  </a:lnTo>
                  <a:lnTo>
                    <a:pt x="12540" y="4050"/>
                  </a:lnTo>
                  <a:lnTo>
                    <a:pt x="12502" y="3761"/>
                  </a:lnTo>
                  <a:lnTo>
                    <a:pt x="12464" y="3459"/>
                  </a:lnTo>
                  <a:lnTo>
                    <a:pt x="12414" y="3170"/>
                  </a:lnTo>
                  <a:lnTo>
                    <a:pt x="12351" y="2893"/>
                  </a:lnTo>
                  <a:lnTo>
                    <a:pt x="12276" y="2604"/>
                  </a:lnTo>
                  <a:lnTo>
                    <a:pt x="12188" y="2315"/>
                  </a:lnTo>
                  <a:lnTo>
                    <a:pt x="12100" y="2038"/>
                  </a:lnTo>
                  <a:lnTo>
                    <a:pt x="12024" y="1837"/>
                  </a:lnTo>
                  <a:lnTo>
                    <a:pt x="11936" y="1623"/>
                  </a:lnTo>
                  <a:lnTo>
                    <a:pt x="11848" y="1434"/>
                  </a:lnTo>
                  <a:lnTo>
                    <a:pt x="11748" y="1233"/>
                  </a:lnTo>
                  <a:lnTo>
                    <a:pt x="11634" y="1044"/>
                  </a:lnTo>
                  <a:lnTo>
                    <a:pt x="11509" y="868"/>
                  </a:lnTo>
                  <a:lnTo>
                    <a:pt x="11370" y="692"/>
                  </a:lnTo>
                  <a:lnTo>
                    <a:pt x="11207" y="541"/>
                  </a:lnTo>
                  <a:lnTo>
                    <a:pt x="11043" y="390"/>
                  </a:lnTo>
                  <a:lnTo>
                    <a:pt x="10867" y="277"/>
                  </a:lnTo>
                  <a:lnTo>
                    <a:pt x="10666" y="164"/>
                  </a:lnTo>
                  <a:lnTo>
                    <a:pt x="10465" y="88"/>
                  </a:lnTo>
                  <a:lnTo>
                    <a:pt x="10251" y="26"/>
                  </a:lnTo>
                  <a:lnTo>
                    <a:pt x="100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 rot="2302679">
              <a:off x="5387053" y="-1643179"/>
              <a:ext cx="357273" cy="316937"/>
            </a:xfrm>
            <a:custGeom>
              <a:avLst/>
              <a:gdLst/>
              <a:ahLst/>
              <a:cxnLst/>
              <a:rect l="l" t="t" r="r" b="b"/>
              <a:pathLst>
                <a:path w="10691" h="9484" extrusionOk="0">
                  <a:moveTo>
                    <a:pt x="8854" y="1"/>
                  </a:moveTo>
                  <a:lnTo>
                    <a:pt x="0" y="7233"/>
                  </a:lnTo>
                  <a:lnTo>
                    <a:pt x="1836" y="9484"/>
                  </a:lnTo>
                  <a:lnTo>
                    <a:pt x="10691" y="2252"/>
                  </a:lnTo>
                  <a:lnTo>
                    <a:pt x="8854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6"/>
          <p:cNvGrpSpPr/>
          <p:nvPr/>
        </p:nvGrpSpPr>
        <p:grpSpPr>
          <a:xfrm rot="-862052" flipH="1">
            <a:off x="8194057" y="4468492"/>
            <a:ext cx="921171" cy="569629"/>
            <a:chOff x="6714128" y="-546043"/>
            <a:chExt cx="1602947" cy="991222"/>
          </a:xfrm>
        </p:grpSpPr>
        <p:sp>
          <p:nvSpPr>
            <p:cNvPr id="224" name="Google Shape;224;p6"/>
            <p:cNvSpPr/>
            <p:nvPr/>
          </p:nvSpPr>
          <p:spPr>
            <a:xfrm rot="590708">
              <a:off x="6880833" y="-441177"/>
              <a:ext cx="1256468" cy="346711"/>
            </a:xfrm>
            <a:custGeom>
              <a:avLst/>
              <a:gdLst/>
              <a:ahLst/>
              <a:cxnLst/>
              <a:rect l="l" t="t" r="r" b="b"/>
              <a:pathLst>
                <a:path w="39204" h="10818" extrusionOk="0">
                  <a:moveTo>
                    <a:pt x="31494" y="1"/>
                  </a:moveTo>
                  <a:lnTo>
                    <a:pt x="30727" y="13"/>
                  </a:lnTo>
                  <a:lnTo>
                    <a:pt x="29947" y="39"/>
                  </a:lnTo>
                  <a:lnTo>
                    <a:pt x="29129" y="64"/>
                  </a:lnTo>
                  <a:lnTo>
                    <a:pt x="28287" y="114"/>
                  </a:lnTo>
                  <a:lnTo>
                    <a:pt x="27431" y="177"/>
                  </a:lnTo>
                  <a:lnTo>
                    <a:pt x="26551" y="252"/>
                  </a:lnTo>
                  <a:lnTo>
                    <a:pt x="25645" y="328"/>
                  </a:lnTo>
                  <a:lnTo>
                    <a:pt x="24727" y="428"/>
                  </a:lnTo>
                  <a:lnTo>
                    <a:pt x="23784" y="542"/>
                  </a:lnTo>
                  <a:lnTo>
                    <a:pt x="22828" y="667"/>
                  </a:lnTo>
                  <a:lnTo>
                    <a:pt x="21860" y="806"/>
                  </a:lnTo>
                  <a:lnTo>
                    <a:pt x="20879" y="944"/>
                  </a:lnTo>
                  <a:lnTo>
                    <a:pt x="19873" y="1108"/>
                  </a:lnTo>
                  <a:lnTo>
                    <a:pt x="18866" y="1284"/>
                  </a:lnTo>
                  <a:lnTo>
                    <a:pt x="17860" y="1472"/>
                  </a:lnTo>
                  <a:lnTo>
                    <a:pt x="16867" y="1661"/>
                  </a:lnTo>
                  <a:lnTo>
                    <a:pt x="15898" y="1862"/>
                  </a:lnTo>
                  <a:lnTo>
                    <a:pt x="14930" y="2076"/>
                  </a:lnTo>
                  <a:lnTo>
                    <a:pt x="13999" y="2290"/>
                  </a:lnTo>
                  <a:lnTo>
                    <a:pt x="13081" y="2516"/>
                  </a:lnTo>
                  <a:lnTo>
                    <a:pt x="12175" y="2743"/>
                  </a:lnTo>
                  <a:lnTo>
                    <a:pt x="11308" y="2969"/>
                  </a:lnTo>
                  <a:lnTo>
                    <a:pt x="10452" y="3208"/>
                  </a:lnTo>
                  <a:lnTo>
                    <a:pt x="9622" y="3447"/>
                  </a:lnTo>
                  <a:lnTo>
                    <a:pt x="8817" y="3699"/>
                  </a:lnTo>
                  <a:lnTo>
                    <a:pt x="8038" y="3950"/>
                  </a:lnTo>
                  <a:lnTo>
                    <a:pt x="7296" y="4202"/>
                  </a:lnTo>
                  <a:lnTo>
                    <a:pt x="6579" y="4453"/>
                  </a:lnTo>
                  <a:lnTo>
                    <a:pt x="5887" y="4705"/>
                  </a:lnTo>
                  <a:lnTo>
                    <a:pt x="5233" y="4969"/>
                  </a:lnTo>
                  <a:lnTo>
                    <a:pt x="4617" y="5220"/>
                  </a:lnTo>
                  <a:lnTo>
                    <a:pt x="4026" y="5484"/>
                  </a:lnTo>
                  <a:lnTo>
                    <a:pt x="3472" y="5749"/>
                  </a:lnTo>
                  <a:lnTo>
                    <a:pt x="2956" y="6000"/>
                  </a:lnTo>
                  <a:lnTo>
                    <a:pt x="2466" y="6264"/>
                  </a:lnTo>
                  <a:lnTo>
                    <a:pt x="2026" y="6516"/>
                  </a:lnTo>
                  <a:lnTo>
                    <a:pt x="1636" y="6780"/>
                  </a:lnTo>
                  <a:lnTo>
                    <a:pt x="1271" y="7031"/>
                  </a:lnTo>
                  <a:lnTo>
                    <a:pt x="957" y="7283"/>
                  </a:lnTo>
                  <a:lnTo>
                    <a:pt x="680" y="7522"/>
                  </a:lnTo>
                  <a:lnTo>
                    <a:pt x="554" y="7648"/>
                  </a:lnTo>
                  <a:lnTo>
                    <a:pt x="454" y="7761"/>
                  </a:lnTo>
                  <a:lnTo>
                    <a:pt x="353" y="7887"/>
                  </a:lnTo>
                  <a:lnTo>
                    <a:pt x="265" y="8000"/>
                  </a:lnTo>
                  <a:lnTo>
                    <a:pt x="190" y="8126"/>
                  </a:lnTo>
                  <a:lnTo>
                    <a:pt x="127" y="8239"/>
                  </a:lnTo>
                  <a:lnTo>
                    <a:pt x="76" y="8352"/>
                  </a:lnTo>
                  <a:lnTo>
                    <a:pt x="39" y="8465"/>
                  </a:lnTo>
                  <a:lnTo>
                    <a:pt x="13" y="8578"/>
                  </a:lnTo>
                  <a:lnTo>
                    <a:pt x="1" y="8692"/>
                  </a:lnTo>
                  <a:lnTo>
                    <a:pt x="1" y="8805"/>
                  </a:lnTo>
                  <a:lnTo>
                    <a:pt x="13" y="8905"/>
                  </a:lnTo>
                  <a:lnTo>
                    <a:pt x="39" y="9006"/>
                  </a:lnTo>
                  <a:lnTo>
                    <a:pt x="76" y="9119"/>
                  </a:lnTo>
                  <a:lnTo>
                    <a:pt x="127" y="9207"/>
                  </a:lnTo>
                  <a:lnTo>
                    <a:pt x="190" y="9308"/>
                  </a:lnTo>
                  <a:lnTo>
                    <a:pt x="265" y="9408"/>
                  </a:lnTo>
                  <a:lnTo>
                    <a:pt x="353" y="9496"/>
                  </a:lnTo>
                  <a:lnTo>
                    <a:pt x="454" y="9585"/>
                  </a:lnTo>
                  <a:lnTo>
                    <a:pt x="567" y="9660"/>
                  </a:lnTo>
                  <a:lnTo>
                    <a:pt x="680" y="9748"/>
                  </a:lnTo>
                  <a:lnTo>
                    <a:pt x="818" y="9824"/>
                  </a:lnTo>
                  <a:lnTo>
                    <a:pt x="957" y="9899"/>
                  </a:lnTo>
                  <a:lnTo>
                    <a:pt x="1120" y="9974"/>
                  </a:lnTo>
                  <a:lnTo>
                    <a:pt x="1460" y="10113"/>
                  </a:lnTo>
                  <a:lnTo>
                    <a:pt x="1837" y="10239"/>
                  </a:lnTo>
                  <a:lnTo>
                    <a:pt x="2265" y="10352"/>
                  </a:lnTo>
                  <a:lnTo>
                    <a:pt x="2730" y="10452"/>
                  </a:lnTo>
                  <a:lnTo>
                    <a:pt x="3233" y="10540"/>
                  </a:lnTo>
                  <a:lnTo>
                    <a:pt x="3774" y="10616"/>
                  </a:lnTo>
                  <a:lnTo>
                    <a:pt x="4353" y="10679"/>
                  </a:lnTo>
                  <a:lnTo>
                    <a:pt x="4956" y="10729"/>
                  </a:lnTo>
                  <a:lnTo>
                    <a:pt x="5598" y="10767"/>
                  </a:lnTo>
                  <a:lnTo>
                    <a:pt x="6277" y="10792"/>
                  </a:lnTo>
                  <a:lnTo>
                    <a:pt x="6981" y="10805"/>
                  </a:lnTo>
                  <a:lnTo>
                    <a:pt x="7711" y="10817"/>
                  </a:lnTo>
                  <a:lnTo>
                    <a:pt x="8478" y="10805"/>
                  </a:lnTo>
                  <a:lnTo>
                    <a:pt x="9258" y="10779"/>
                  </a:lnTo>
                  <a:lnTo>
                    <a:pt x="10075" y="10742"/>
                  </a:lnTo>
                  <a:lnTo>
                    <a:pt x="10918" y="10704"/>
                  </a:lnTo>
                  <a:lnTo>
                    <a:pt x="11773" y="10641"/>
                  </a:lnTo>
                  <a:lnTo>
                    <a:pt x="12653" y="10566"/>
                  </a:lnTo>
                  <a:lnTo>
                    <a:pt x="13559" y="10478"/>
                  </a:lnTo>
                  <a:lnTo>
                    <a:pt x="14477" y="10389"/>
                  </a:lnTo>
                  <a:lnTo>
                    <a:pt x="15420" y="10276"/>
                  </a:lnTo>
                  <a:lnTo>
                    <a:pt x="16376" y="10151"/>
                  </a:lnTo>
                  <a:lnTo>
                    <a:pt x="17345" y="10012"/>
                  </a:lnTo>
                  <a:lnTo>
                    <a:pt x="18338" y="9861"/>
                  </a:lnTo>
                  <a:lnTo>
                    <a:pt x="19332" y="9698"/>
                  </a:lnTo>
                  <a:lnTo>
                    <a:pt x="20338" y="9534"/>
                  </a:lnTo>
                  <a:lnTo>
                    <a:pt x="21344" y="9346"/>
                  </a:lnTo>
                  <a:lnTo>
                    <a:pt x="22338" y="9144"/>
                  </a:lnTo>
                  <a:lnTo>
                    <a:pt x="23319" y="8943"/>
                  </a:lnTo>
                  <a:lnTo>
                    <a:pt x="24275" y="8742"/>
                  </a:lnTo>
                  <a:lnTo>
                    <a:pt x="25218" y="8528"/>
                  </a:lnTo>
                  <a:lnTo>
                    <a:pt x="26136" y="8302"/>
                  </a:lnTo>
                  <a:lnTo>
                    <a:pt x="27029" y="8075"/>
                  </a:lnTo>
                  <a:lnTo>
                    <a:pt x="27909" y="7849"/>
                  </a:lnTo>
                  <a:lnTo>
                    <a:pt x="28765" y="7610"/>
                  </a:lnTo>
                  <a:lnTo>
                    <a:pt x="29582" y="7358"/>
                  </a:lnTo>
                  <a:lnTo>
                    <a:pt x="30387" y="7119"/>
                  </a:lnTo>
                  <a:lnTo>
                    <a:pt x="31167" y="6868"/>
                  </a:lnTo>
                  <a:lnTo>
                    <a:pt x="31909" y="6616"/>
                  </a:lnTo>
                  <a:lnTo>
                    <a:pt x="32626" y="6365"/>
                  </a:lnTo>
                  <a:lnTo>
                    <a:pt x="33317" y="6101"/>
                  </a:lnTo>
                  <a:lnTo>
                    <a:pt x="33971" y="5849"/>
                  </a:lnTo>
                  <a:lnTo>
                    <a:pt x="34600" y="5585"/>
                  </a:lnTo>
                  <a:lnTo>
                    <a:pt x="35191" y="5334"/>
                  </a:lnTo>
                  <a:lnTo>
                    <a:pt x="35745" y="5069"/>
                  </a:lnTo>
                  <a:lnTo>
                    <a:pt x="36260" y="4805"/>
                  </a:lnTo>
                  <a:lnTo>
                    <a:pt x="36738" y="4554"/>
                  </a:lnTo>
                  <a:lnTo>
                    <a:pt x="37179" y="4302"/>
                  </a:lnTo>
                  <a:lnTo>
                    <a:pt x="37581" y="4038"/>
                  </a:lnTo>
                  <a:lnTo>
                    <a:pt x="37933" y="3787"/>
                  </a:lnTo>
                  <a:lnTo>
                    <a:pt x="38260" y="3535"/>
                  </a:lnTo>
                  <a:lnTo>
                    <a:pt x="38524" y="3296"/>
                  </a:lnTo>
                  <a:lnTo>
                    <a:pt x="38650" y="3170"/>
                  </a:lnTo>
                  <a:lnTo>
                    <a:pt x="38763" y="3044"/>
                  </a:lnTo>
                  <a:lnTo>
                    <a:pt x="38851" y="2931"/>
                  </a:lnTo>
                  <a:lnTo>
                    <a:pt x="38939" y="2806"/>
                  </a:lnTo>
                  <a:lnTo>
                    <a:pt x="39015" y="2692"/>
                  </a:lnTo>
                  <a:lnTo>
                    <a:pt x="39078" y="2579"/>
                  </a:lnTo>
                  <a:lnTo>
                    <a:pt x="39128" y="2466"/>
                  </a:lnTo>
                  <a:lnTo>
                    <a:pt x="39166" y="2353"/>
                  </a:lnTo>
                  <a:lnTo>
                    <a:pt x="39191" y="2240"/>
                  </a:lnTo>
                  <a:lnTo>
                    <a:pt x="39203" y="2126"/>
                  </a:lnTo>
                  <a:lnTo>
                    <a:pt x="39203" y="2013"/>
                  </a:lnTo>
                  <a:lnTo>
                    <a:pt x="39191" y="1913"/>
                  </a:lnTo>
                  <a:lnTo>
                    <a:pt x="39166" y="1799"/>
                  </a:lnTo>
                  <a:lnTo>
                    <a:pt x="39128" y="1699"/>
                  </a:lnTo>
                  <a:lnTo>
                    <a:pt x="39078" y="1598"/>
                  </a:lnTo>
                  <a:lnTo>
                    <a:pt x="39015" y="1510"/>
                  </a:lnTo>
                  <a:lnTo>
                    <a:pt x="38939" y="1409"/>
                  </a:lnTo>
                  <a:lnTo>
                    <a:pt x="38851" y="1321"/>
                  </a:lnTo>
                  <a:lnTo>
                    <a:pt x="38751" y="1233"/>
                  </a:lnTo>
                  <a:lnTo>
                    <a:pt x="38650" y="1145"/>
                  </a:lnTo>
                  <a:lnTo>
                    <a:pt x="38524" y="1070"/>
                  </a:lnTo>
                  <a:lnTo>
                    <a:pt x="38386" y="994"/>
                  </a:lnTo>
                  <a:lnTo>
                    <a:pt x="38248" y="919"/>
                  </a:lnTo>
                  <a:lnTo>
                    <a:pt x="38097" y="844"/>
                  </a:lnTo>
                  <a:lnTo>
                    <a:pt x="37745" y="705"/>
                  </a:lnTo>
                  <a:lnTo>
                    <a:pt x="37367" y="579"/>
                  </a:lnTo>
                  <a:lnTo>
                    <a:pt x="36940" y="466"/>
                  </a:lnTo>
                  <a:lnTo>
                    <a:pt x="36474" y="366"/>
                  </a:lnTo>
                  <a:lnTo>
                    <a:pt x="35971" y="278"/>
                  </a:lnTo>
                  <a:lnTo>
                    <a:pt x="35430" y="202"/>
                  </a:lnTo>
                  <a:lnTo>
                    <a:pt x="34864" y="139"/>
                  </a:lnTo>
                  <a:lnTo>
                    <a:pt x="34248" y="89"/>
                  </a:lnTo>
                  <a:lnTo>
                    <a:pt x="33607" y="51"/>
                  </a:lnTo>
                  <a:lnTo>
                    <a:pt x="32928" y="26"/>
                  </a:lnTo>
                  <a:lnTo>
                    <a:pt x="322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 rot="590708">
              <a:off x="6838729" y="-374355"/>
              <a:ext cx="1339091" cy="710280"/>
            </a:xfrm>
            <a:custGeom>
              <a:avLst/>
              <a:gdLst/>
              <a:ahLst/>
              <a:cxnLst/>
              <a:rect l="l" t="t" r="r" b="b"/>
              <a:pathLst>
                <a:path w="41782" h="22162" extrusionOk="0">
                  <a:moveTo>
                    <a:pt x="39190" y="0"/>
                  </a:moveTo>
                  <a:lnTo>
                    <a:pt x="0" y="6930"/>
                  </a:lnTo>
                  <a:lnTo>
                    <a:pt x="126" y="10024"/>
                  </a:lnTo>
                  <a:lnTo>
                    <a:pt x="177" y="10993"/>
                  </a:lnTo>
                  <a:lnTo>
                    <a:pt x="239" y="11911"/>
                  </a:lnTo>
                  <a:lnTo>
                    <a:pt x="315" y="12842"/>
                  </a:lnTo>
                  <a:lnTo>
                    <a:pt x="416" y="13797"/>
                  </a:lnTo>
                  <a:lnTo>
                    <a:pt x="478" y="14288"/>
                  </a:lnTo>
                  <a:lnTo>
                    <a:pt x="541" y="14778"/>
                  </a:lnTo>
                  <a:lnTo>
                    <a:pt x="629" y="15256"/>
                  </a:lnTo>
                  <a:lnTo>
                    <a:pt x="730" y="15747"/>
                  </a:lnTo>
                  <a:lnTo>
                    <a:pt x="856" y="16225"/>
                  </a:lnTo>
                  <a:lnTo>
                    <a:pt x="994" y="16690"/>
                  </a:lnTo>
                  <a:lnTo>
                    <a:pt x="1158" y="17143"/>
                  </a:lnTo>
                  <a:lnTo>
                    <a:pt x="1258" y="17369"/>
                  </a:lnTo>
                  <a:lnTo>
                    <a:pt x="1359" y="17596"/>
                  </a:lnTo>
                  <a:lnTo>
                    <a:pt x="1573" y="17998"/>
                  </a:lnTo>
                  <a:lnTo>
                    <a:pt x="1799" y="18375"/>
                  </a:lnTo>
                  <a:lnTo>
                    <a:pt x="2051" y="18753"/>
                  </a:lnTo>
                  <a:lnTo>
                    <a:pt x="2327" y="19105"/>
                  </a:lnTo>
                  <a:lnTo>
                    <a:pt x="2629" y="19432"/>
                  </a:lnTo>
                  <a:lnTo>
                    <a:pt x="2943" y="19746"/>
                  </a:lnTo>
                  <a:lnTo>
                    <a:pt x="3283" y="20048"/>
                  </a:lnTo>
                  <a:lnTo>
                    <a:pt x="3635" y="20325"/>
                  </a:lnTo>
                  <a:lnTo>
                    <a:pt x="4013" y="20576"/>
                  </a:lnTo>
                  <a:lnTo>
                    <a:pt x="4390" y="20815"/>
                  </a:lnTo>
                  <a:lnTo>
                    <a:pt x="4792" y="21029"/>
                  </a:lnTo>
                  <a:lnTo>
                    <a:pt x="5195" y="21205"/>
                  </a:lnTo>
                  <a:lnTo>
                    <a:pt x="5610" y="21369"/>
                  </a:lnTo>
                  <a:lnTo>
                    <a:pt x="6037" y="21507"/>
                  </a:lnTo>
                  <a:lnTo>
                    <a:pt x="6478" y="21608"/>
                  </a:lnTo>
                  <a:lnTo>
                    <a:pt x="6918" y="21696"/>
                  </a:lnTo>
                  <a:lnTo>
                    <a:pt x="7698" y="21796"/>
                  </a:lnTo>
                  <a:lnTo>
                    <a:pt x="8465" y="21884"/>
                  </a:lnTo>
                  <a:lnTo>
                    <a:pt x="9232" y="21960"/>
                  </a:lnTo>
                  <a:lnTo>
                    <a:pt x="9999" y="22023"/>
                  </a:lnTo>
                  <a:lnTo>
                    <a:pt x="10754" y="22086"/>
                  </a:lnTo>
                  <a:lnTo>
                    <a:pt x="11521" y="22123"/>
                  </a:lnTo>
                  <a:lnTo>
                    <a:pt x="12263" y="22149"/>
                  </a:lnTo>
                  <a:lnTo>
                    <a:pt x="13018" y="22161"/>
                  </a:lnTo>
                  <a:lnTo>
                    <a:pt x="13760" y="22161"/>
                  </a:lnTo>
                  <a:lnTo>
                    <a:pt x="14489" y="22149"/>
                  </a:lnTo>
                  <a:lnTo>
                    <a:pt x="15219" y="22136"/>
                  </a:lnTo>
                  <a:lnTo>
                    <a:pt x="15948" y="22098"/>
                  </a:lnTo>
                  <a:lnTo>
                    <a:pt x="16665" y="22061"/>
                  </a:lnTo>
                  <a:lnTo>
                    <a:pt x="17369" y="22010"/>
                  </a:lnTo>
                  <a:lnTo>
                    <a:pt x="18074" y="21960"/>
                  </a:lnTo>
                  <a:lnTo>
                    <a:pt x="18778" y="21884"/>
                  </a:lnTo>
                  <a:lnTo>
                    <a:pt x="19470" y="21809"/>
                  </a:lnTo>
                  <a:lnTo>
                    <a:pt x="20149" y="21734"/>
                  </a:lnTo>
                  <a:lnTo>
                    <a:pt x="20815" y="21645"/>
                  </a:lnTo>
                  <a:lnTo>
                    <a:pt x="21482" y="21545"/>
                  </a:lnTo>
                  <a:lnTo>
                    <a:pt x="22136" y="21444"/>
                  </a:lnTo>
                  <a:lnTo>
                    <a:pt x="22790" y="21331"/>
                  </a:lnTo>
                  <a:lnTo>
                    <a:pt x="24060" y="21092"/>
                  </a:lnTo>
                  <a:lnTo>
                    <a:pt x="25280" y="20841"/>
                  </a:lnTo>
                  <a:lnTo>
                    <a:pt x="26463" y="20564"/>
                  </a:lnTo>
                  <a:lnTo>
                    <a:pt x="27607" y="20275"/>
                  </a:lnTo>
                  <a:lnTo>
                    <a:pt x="28701" y="19973"/>
                  </a:lnTo>
                  <a:lnTo>
                    <a:pt x="29758" y="19671"/>
                  </a:lnTo>
                  <a:lnTo>
                    <a:pt x="30751" y="19369"/>
                  </a:lnTo>
                  <a:lnTo>
                    <a:pt x="31695" y="19055"/>
                  </a:lnTo>
                  <a:lnTo>
                    <a:pt x="32575" y="18753"/>
                  </a:lnTo>
                  <a:lnTo>
                    <a:pt x="33405" y="18451"/>
                  </a:lnTo>
                  <a:lnTo>
                    <a:pt x="34185" y="18162"/>
                  </a:lnTo>
                  <a:lnTo>
                    <a:pt x="34889" y="17872"/>
                  </a:lnTo>
                  <a:lnTo>
                    <a:pt x="35531" y="17608"/>
                  </a:lnTo>
                  <a:lnTo>
                    <a:pt x="36109" y="17369"/>
                  </a:lnTo>
                  <a:lnTo>
                    <a:pt x="36612" y="17143"/>
                  </a:lnTo>
                  <a:lnTo>
                    <a:pt x="37405" y="16778"/>
                  </a:lnTo>
                  <a:lnTo>
                    <a:pt x="37895" y="16539"/>
                  </a:lnTo>
                  <a:lnTo>
                    <a:pt x="38071" y="16451"/>
                  </a:lnTo>
                  <a:lnTo>
                    <a:pt x="38511" y="16212"/>
                  </a:lnTo>
                  <a:lnTo>
                    <a:pt x="38926" y="15973"/>
                  </a:lnTo>
                  <a:lnTo>
                    <a:pt x="39316" y="15722"/>
                  </a:lnTo>
                  <a:lnTo>
                    <a:pt x="39656" y="15458"/>
                  </a:lnTo>
                  <a:lnTo>
                    <a:pt x="39970" y="15206"/>
                  </a:lnTo>
                  <a:lnTo>
                    <a:pt x="40260" y="14942"/>
                  </a:lnTo>
                  <a:lnTo>
                    <a:pt x="40511" y="14678"/>
                  </a:lnTo>
                  <a:lnTo>
                    <a:pt x="40737" y="14414"/>
                  </a:lnTo>
                  <a:lnTo>
                    <a:pt x="40939" y="14137"/>
                  </a:lnTo>
                  <a:lnTo>
                    <a:pt x="41115" y="13873"/>
                  </a:lnTo>
                  <a:lnTo>
                    <a:pt x="41266" y="13596"/>
                  </a:lnTo>
                  <a:lnTo>
                    <a:pt x="41391" y="13332"/>
                  </a:lnTo>
                  <a:lnTo>
                    <a:pt x="41505" y="13055"/>
                  </a:lnTo>
                  <a:lnTo>
                    <a:pt x="41593" y="12779"/>
                  </a:lnTo>
                  <a:lnTo>
                    <a:pt x="41656" y="12515"/>
                  </a:lnTo>
                  <a:lnTo>
                    <a:pt x="41706" y="12238"/>
                  </a:lnTo>
                  <a:lnTo>
                    <a:pt x="41756" y="11848"/>
                  </a:lnTo>
                  <a:lnTo>
                    <a:pt x="41781" y="11458"/>
                  </a:lnTo>
                  <a:lnTo>
                    <a:pt x="41781" y="11068"/>
                  </a:lnTo>
                  <a:lnTo>
                    <a:pt x="41769" y="10678"/>
                  </a:lnTo>
                  <a:lnTo>
                    <a:pt x="41731" y="10288"/>
                  </a:lnTo>
                  <a:lnTo>
                    <a:pt x="41681" y="9886"/>
                  </a:lnTo>
                  <a:lnTo>
                    <a:pt x="41630" y="9496"/>
                  </a:lnTo>
                  <a:lnTo>
                    <a:pt x="41568" y="9106"/>
                  </a:lnTo>
                  <a:lnTo>
                    <a:pt x="41429" y="8314"/>
                  </a:lnTo>
                  <a:lnTo>
                    <a:pt x="41278" y="7521"/>
                  </a:lnTo>
                  <a:lnTo>
                    <a:pt x="41102" y="6729"/>
                  </a:lnTo>
                  <a:lnTo>
                    <a:pt x="40926" y="5937"/>
                  </a:lnTo>
                  <a:lnTo>
                    <a:pt x="40561" y="4365"/>
                  </a:lnTo>
                  <a:lnTo>
                    <a:pt x="40171" y="2793"/>
                  </a:lnTo>
                  <a:lnTo>
                    <a:pt x="39983" y="2063"/>
                  </a:lnTo>
                  <a:lnTo>
                    <a:pt x="39882" y="1711"/>
                  </a:lnTo>
                  <a:lnTo>
                    <a:pt x="39769" y="1346"/>
                  </a:lnTo>
                  <a:lnTo>
                    <a:pt x="39656" y="1007"/>
                  </a:lnTo>
                  <a:lnTo>
                    <a:pt x="39517" y="654"/>
                  </a:lnTo>
                  <a:lnTo>
                    <a:pt x="39367" y="327"/>
                  </a:lnTo>
                  <a:lnTo>
                    <a:pt x="391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 rot="590708">
              <a:off x="6838729" y="-374355"/>
              <a:ext cx="1339091" cy="710280"/>
            </a:xfrm>
            <a:custGeom>
              <a:avLst/>
              <a:gdLst/>
              <a:ahLst/>
              <a:cxnLst/>
              <a:rect l="l" t="t" r="r" b="b"/>
              <a:pathLst>
                <a:path w="41782" h="22162" fill="none" extrusionOk="0">
                  <a:moveTo>
                    <a:pt x="0" y="6930"/>
                  </a:moveTo>
                  <a:lnTo>
                    <a:pt x="0" y="6930"/>
                  </a:lnTo>
                  <a:lnTo>
                    <a:pt x="126" y="10024"/>
                  </a:lnTo>
                  <a:lnTo>
                    <a:pt x="126" y="10024"/>
                  </a:lnTo>
                  <a:lnTo>
                    <a:pt x="177" y="10993"/>
                  </a:lnTo>
                  <a:lnTo>
                    <a:pt x="239" y="11911"/>
                  </a:lnTo>
                  <a:lnTo>
                    <a:pt x="315" y="12842"/>
                  </a:lnTo>
                  <a:lnTo>
                    <a:pt x="416" y="13797"/>
                  </a:lnTo>
                  <a:lnTo>
                    <a:pt x="416" y="13797"/>
                  </a:lnTo>
                  <a:lnTo>
                    <a:pt x="478" y="14288"/>
                  </a:lnTo>
                  <a:lnTo>
                    <a:pt x="541" y="14778"/>
                  </a:lnTo>
                  <a:lnTo>
                    <a:pt x="629" y="15256"/>
                  </a:lnTo>
                  <a:lnTo>
                    <a:pt x="730" y="15747"/>
                  </a:lnTo>
                  <a:lnTo>
                    <a:pt x="856" y="16225"/>
                  </a:lnTo>
                  <a:lnTo>
                    <a:pt x="994" y="16690"/>
                  </a:lnTo>
                  <a:lnTo>
                    <a:pt x="1158" y="17143"/>
                  </a:lnTo>
                  <a:lnTo>
                    <a:pt x="1258" y="17369"/>
                  </a:lnTo>
                  <a:lnTo>
                    <a:pt x="1359" y="17596"/>
                  </a:lnTo>
                  <a:lnTo>
                    <a:pt x="1359" y="17596"/>
                  </a:lnTo>
                  <a:lnTo>
                    <a:pt x="1573" y="17998"/>
                  </a:lnTo>
                  <a:lnTo>
                    <a:pt x="1799" y="18375"/>
                  </a:lnTo>
                  <a:lnTo>
                    <a:pt x="2051" y="18753"/>
                  </a:lnTo>
                  <a:lnTo>
                    <a:pt x="2327" y="19105"/>
                  </a:lnTo>
                  <a:lnTo>
                    <a:pt x="2629" y="19432"/>
                  </a:lnTo>
                  <a:lnTo>
                    <a:pt x="2943" y="19746"/>
                  </a:lnTo>
                  <a:lnTo>
                    <a:pt x="3283" y="20048"/>
                  </a:lnTo>
                  <a:lnTo>
                    <a:pt x="3635" y="20325"/>
                  </a:lnTo>
                  <a:lnTo>
                    <a:pt x="4013" y="20576"/>
                  </a:lnTo>
                  <a:lnTo>
                    <a:pt x="4390" y="20815"/>
                  </a:lnTo>
                  <a:lnTo>
                    <a:pt x="4792" y="21029"/>
                  </a:lnTo>
                  <a:lnTo>
                    <a:pt x="5195" y="21205"/>
                  </a:lnTo>
                  <a:lnTo>
                    <a:pt x="5610" y="21369"/>
                  </a:lnTo>
                  <a:lnTo>
                    <a:pt x="6037" y="21507"/>
                  </a:lnTo>
                  <a:lnTo>
                    <a:pt x="6478" y="21608"/>
                  </a:lnTo>
                  <a:lnTo>
                    <a:pt x="6918" y="21696"/>
                  </a:lnTo>
                  <a:lnTo>
                    <a:pt x="6918" y="21696"/>
                  </a:lnTo>
                  <a:lnTo>
                    <a:pt x="7698" y="21796"/>
                  </a:lnTo>
                  <a:lnTo>
                    <a:pt x="8465" y="21884"/>
                  </a:lnTo>
                  <a:lnTo>
                    <a:pt x="9232" y="21960"/>
                  </a:lnTo>
                  <a:lnTo>
                    <a:pt x="9999" y="22023"/>
                  </a:lnTo>
                  <a:lnTo>
                    <a:pt x="10754" y="22086"/>
                  </a:lnTo>
                  <a:lnTo>
                    <a:pt x="11521" y="22123"/>
                  </a:lnTo>
                  <a:lnTo>
                    <a:pt x="12263" y="22149"/>
                  </a:lnTo>
                  <a:lnTo>
                    <a:pt x="13018" y="22161"/>
                  </a:lnTo>
                  <a:lnTo>
                    <a:pt x="13760" y="22161"/>
                  </a:lnTo>
                  <a:lnTo>
                    <a:pt x="14489" y="22149"/>
                  </a:lnTo>
                  <a:lnTo>
                    <a:pt x="15219" y="22136"/>
                  </a:lnTo>
                  <a:lnTo>
                    <a:pt x="15948" y="22098"/>
                  </a:lnTo>
                  <a:lnTo>
                    <a:pt x="16665" y="22061"/>
                  </a:lnTo>
                  <a:lnTo>
                    <a:pt x="17369" y="22010"/>
                  </a:lnTo>
                  <a:lnTo>
                    <a:pt x="18074" y="21960"/>
                  </a:lnTo>
                  <a:lnTo>
                    <a:pt x="18778" y="21884"/>
                  </a:lnTo>
                  <a:lnTo>
                    <a:pt x="19470" y="21809"/>
                  </a:lnTo>
                  <a:lnTo>
                    <a:pt x="20149" y="21734"/>
                  </a:lnTo>
                  <a:lnTo>
                    <a:pt x="20815" y="21645"/>
                  </a:lnTo>
                  <a:lnTo>
                    <a:pt x="21482" y="21545"/>
                  </a:lnTo>
                  <a:lnTo>
                    <a:pt x="22136" y="21444"/>
                  </a:lnTo>
                  <a:lnTo>
                    <a:pt x="22790" y="21331"/>
                  </a:lnTo>
                  <a:lnTo>
                    <a:pt x="24060" y="21092"/>
                  </a:lnTo>
                  <a:lnTo>
                    <a:pt x="25280" y="20841"/>
                  </a:lnTo>
                  <a:lnTo>
                    <a:pt x="26463" y="20564"/>
                  </a:lnTo>
                  <a:lnTo>
                    <a:pt x="27607" y="20275"/>
                  </a:lnTo>
                  <a:lnTo>
                    <a:pt x="28701" y="19973"/>
                  </a:lnTo>
                  <a:lnTo>
                    <a:pt x="29758" y="19671"/>
                  </a:lnTo>
                  <a:lnTo>
                    <a:pt x="30751" y="19369"/>
                  </a:lnTo>
                  <a:lnTo>
                    <a:pt x="31695" y="19055"/>
                  </a:lnTo>
                  <a:lnTo>
                    <a:pt x="32575" y="18753"/>
                  </a:lnTo>
                  <a:lnTo>
                    <a:pt x="33405" y="18451"/>
                  </a:lnTo>
                  <a:lnTo>
                    <a:pt x="34185" y="18162"/>
                  </a:lnTo>
                  <a:lnTo>
                    <a:pt x="34889" y="17872"/>
                  </a:lnTo>
                  <a:lnTo>
                    <a:pt x="35531" y="17608"/>
                  </a:lnTo>
                  <a:lnTo>
                    <a:pt x="36109" y="17369"/>
                  </a:lnTo>
                  <a:lnTo>
                    <a:pt x="36612" y="17143"/>
                  </a:lnTo>
                  <a:lnTo>
                    <a:pt x="37405" y="16778"/>
                  </a:lnTo>
                  <a:lnTo>
                    <a:pt x="37895" y="16539"/>
                  </a:lnTo>
                  <a:lnTo>
                    <a:pt x="38071" y="16451"/>
                  </a:lnTo>
                  <a:lnTo>
                    <a:pt x="38071" y="16451"/>
                  </a:lnTo>
                  <a:lnTo>
                    <a:pt x="38511" y="16212"/>
                  </a:lnTo>
                  <a:lnTo>
                    <a:pt x="38926" y="15973"/>
                  </a:lnTo>
                  <a:lnTo>
                    <a:pt x="39316" y="15722"/>
                  </a:lnTo>
                  <a:lnTo>
                    <a:pt x="39656" y="15458"/>
                  </a:lnTo>
                  <a:lnTo>
                    <a:pt x="39970" y="15206"/>
                  </a:lnTo>
                  <a:lnTo>
                    <a:pt x="40260" y="14942"/>
                  </a:lnTo>
                  <a:lnTo>
                    <a:pt x="40511" y="14678"/>
                  </a:lnTo>
                  <a:lnTo>
                    <a:pt x="40737" y="14414"/>
                  </a:lnTo>
                  <a:lnTo>
                    <a:pt x="40939" y="14137"/>
                  </a:lnTo>
                  <a:lnTo>
                    <a:pt x="41115" y="13873"/>
                  </a:lnTo>
                  <a:lnTo>
                    <a:pt x="41266" y="13596"/>
                  </a:lnTo>
                  <a:lnTo>
                    <a:pt x="41391" y="13332"/>
                  </a:lnTo>
                  <a:lnTo>
                    <a:pt x="41505" y="13055"/>
                  </a:lnTo>
                  <a:lnTo>
                    <a:pt x="41593" y="12779"/>
                  </a:lnTo>
                  <a:lnTo>
                    <a:pt x="41656" y="12515"/>
                  </a:lnTo>
                  <a:lnTo>
                    <a:pt x="41706" y="12238"/>
                  </a:lnTo>
                  <a:lnTo>
                    <a:pt x="41706" y="12238"/>
                  </a:lnTo>
                  <a:lnTo>
                    <a:pt x="41756" y="11848"/>
                  </a:lnTo>
                  <a:lnTo>
                    <a:pt x="41781" y="11458"/>
                  </a:lnTo>
                  <a:lnTo>
                    <a:pt x="41781" y="11068"/>
                  </a:lnTo>
                  <a:lnTo>
                    <a:pt x="41769" y="10678"/>
                  </a:lnTo>
                  <a:lnTo>
                    <a:pt x="41731" y="10288"/>
                  </a:lnTo>
                  <a:lnTo>
                    <a:pt x="41681" y="9886"/>
                  </a:lnTo>
                  <a:lnTo>
                    <a:pt x="41630" y="9496"/>
                  </a:lnTo>
                  <a:lnTo>
                    <a:pt x="41568" y="9106"/>
                  </a:lnTo>
                  <a:lnTo>
                    <a:pt x="41568" y="9106"/>
                  </a:lnTo>
                  <a:lnTo>
                    <a:pt x="41429" y="8314"/>
                  </a:lnTo>
                  <a:lnTo>
                    <a:pt x="41278" y="7521"/>
                  </a:lnTo>
                  <a:lnTo>
                    <a:pt x="41102" y="6729"/>
                  </a:lnTo>
                  <a:lnTo>
                    <a:pt x="40926" y="5937"/>
                  </a:lnTo>
                  <a:lnTo>
                    <a:pt x="40561" y="4365"/>
                  </a:lnTo>
                  <a:lnTo>
                    <a:pt x="40171" y="2793"/>
                  </a:lnTo>
                  <a:lnTo>
                    <a:pt x="40171" y="2793"/>
                  </a:lnTo>
                  <a:lnTo>
                    <a:pt x="39983" y="2063"/>
                  </a:lnTo>
                  <a:lnTo>
                    <a:pt x="39882" y="1711"/>
                  </a:lnTo>
                  <a:lnTo>
                    <a:pt x="39769" y="1346"/>
                  </a:lnTo>
                  <a:lnTo>
                    <a:pt x="39656" y="1007"/>
                  </a:lnTo>
                  <a:lnTo>
                    <a:pt x="39517" y="654"/>
                  </a:lnTo>
                  <a:lnTo>
                    <a:pt x="39367" y="327"/>
                  </a:lnTo>
                  <a:lnTo>
                    <a:pt x="39190" y="0"/>
                  </a:lnTo>
                  <a:lnTo>
                    <a:pt x="0" y="69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 rot="590708">
              <a:off x="6880833" y="-441177"/>
              <a:ext cx="1256468" cy="346711"/>
            </a:xfrm>
            <a:custGeom>
              <a:avLst/>
              <a:gdLst/>
              <a:ahLst/>
              <a:cxnLst/>
              <a:rect l="l" t="t" r="r" b="b"/>
              <a:pathLst>
                <a:path w="39204" h="10818" extrusionOk="0">
                  <a:moveTo>
                    <a:pt x="31494" y="1"/>
                  </a:moveTo>
                  <a:lnTo>
                    <a:pt x="30727" y="13"/>
                  </a:lnTo>
                  <a:lnTo>
                    <a:pt x="29947" y="39"/>
                  </a:lnTo>
                  <a:lnTo>
                    <a:pt x="29129" y="64"/>
                  </a:lnTo>
                  <a:lnTo>
                    <a:pt x="28287" y="114"/>
                  </a:lnTo>
                  <a:lnTo>
                    <a:pt x="27431" y="177"/>
                  </a:lnTo>
                  <a:lnTo>
                    <a:pt x="26551" y="252"/>
                  </a:lnTo>
                  <a:lnTo>
                    <a:pt x="25645" y="328"/>
                  </a:lnTo>
                  <a:lnTo>
                    <a:pt x="24727" y="428"/>
                  </a:lnTo>
                  <a:lnTo>
                    <a:pt x="23784" y="542"/>
                  </a:lnTo>
                  <a:lnTo>
                    <a:pt x="22828" y="667"/>
                  </a:lnTo>
                  <a:lnTo>
                    <a:pt x="21860" y="806"/>
                  </a:lnTo>
                  <a:lnTo>
                    <a:pt x="20879" y="944"/>
                  </a:lnTo>
                  <a:lnTo>
                    <a:pt x="19873" y="1108"/>
                  </a:lnTo>
                  <a:lnTo>
                    <a:pt x="18866" y="1284"/>
                  </a:lnTo>
                  <a:lnTo>
                    <a:pt x="17860" y="1472"/>
                  </a:lnTo>
                  <a:lnTo>
                    <a:pt x="16867" y="1661"/>
                  </a:lnTo>
                  <a:lnTo>
                    <a:pt x="15898" y="1862"/>
                  </a:lnTo>
                  <a:lnTo>
                    <a:pt x="14930" y="2076"/>
                  </a:lnTo>
                  <a:lnTo>
                    <a:pt x="13999" y="2290"/>
                  </a:lnTo>
                  <a:lnTo>
                    <a:pt x="13081" y="2516"/>
                  </a:lnTo>
                  <a:lnTo>
                    <a:pt x="12175" y="2743"/>
                  </a:lnTo>
                  <a:lnTo>
                    <a:pt x="11308" y="2969"/>
                  </a:lnTo>
                  <a:lnTo>
                    <a:pt x="10452" y="3208"/>
                  </a:lnTo>
                  <a:lnTo>
                    <a:pt x="9622" y="3447"/>
                  </a:lnTo>
                  <a:lnTo>
                    <a:pt x="8817" y="3699"/>
                  </a:lnTo>
                  <a:lnTo>
                    <a:pt x="8038" y="3950"/>
                  </a:lnTo>
                  <a:lnTo>
                    <a:pt x="7296" y="4202"/>
                  </a:lnTo>
                  <a:lnTo>
                    <a:pt x="6579" y="4453"/>
                  </a:lnTo>
                  <a:lnTo>
                    <a:pt x="5887" y="4705"/>
                  </a:lnTo>
                  <a:lnTo>
                    <a:pt x="5233" y="4969"/>
                  </a:lnTo>
                  <a:lnTo>
                    <a:pt x="4617" y="5220"/>
                  </a:lnTo>
                  <a:lnTo>
                    <a:pt x="4026" y="5484"/>
                  </a:lnTo>
                  <a:lnTo>
                    <a:pt x="3472" y="5749"/>
                  </a:lnTo>
                  <a:lnTo>
                    <a:pt x="2956" y="6000"/>
                  </a:lnTo>
                  <a:lnTo>
                    <a:pt x="2466" y="6264"/>
                  </a:lnTo>
                  <a:lnTo>
                    <a:pt x="2026" y="6516"/>
                  </a:lnTo>
                  <a:lnTo>
                    <a:pt x="1636" y="6780"/>
                  </a:lnTo>
                  <a:lnTo>
                    <a:pt x="1271" y="7031"/>
                  </a:lnTo>
                  <a:lnTo>
                    <a:pt x="957" y="7283"/>
                  </a:lnTo>
                  <a:lnTo>
                    <a:pt x="680" y="7522"/>
                  </a:lnTo>
                  <a:lnTo>
                    <a:pt x="554" y="7648"/>
                  </a:lnTo>
                  <a:lnTo>
                    <a:pt x="454" y="7761"/>
                  </a:lnTo>
                  <a:lnTo>
                    <a:pt x="353" y="7887"/>
                  </a:lnTo>
                  <a:lnTo>
                    <a:pt x="265" y="8000"/>
                  </a:lnTo>
                  <a:lnTo>
                    <a:pt x="190" y="8126"/>
                  </a:lnTo>
                  <a:lnTo>
                    <a:pt x="127" y="8239"/>
                  </a:lnTo>
                  <a:lnTo>
                    <a:pt x="76" y="8352"/>
                  </a:lnTo>
                  <a:lnTo>
                    <a:pt x="39" y="8465"/>
                  </a:lnTo>
                  <a:lnTo>
                    <a:pt x="13" y="8578"/>
                  </a:lnTo>
                  <a:lnTo>
                    <a:pt x="1" y="8692"/>
                  </a:lnTo>
                  <a:lnTo>
                    <a:pt x="1" y="8805"/>
                  </a:lnTo>
                  <a:lnTo>
                    <a:pt x="13" y="8905"/>
                  </a:lnTo>
                  <a:lnTo>
                    <a:pt x="39" y="9006"/>
                  </a:lnTo>
                  <a:lnTo>
                    <a:pt x="76" y="9119"/>
                  </a:lnTo>
                  <a:lnTo>
                    <a:pt x="127" y="9207"/>
                  </a:lnTo>
                  <a:lnTo>
                    <a:pt x="190" y="9308"/>
                  </a:lnTo>
                  <a:lnTo>
                    <a:pt x="265" y="9408"/>
                  </a:lnTo>
                  <a:lnTo>
                    <a:pt x="353" y="9496"/>
                  </a:lnTo>
                  <a:lnTo>
                    <a:pt x="454" y="9585"/>
                  </a:lnTo>
                  <a:lnTo>
                    <a:pt x="567" y="9660"/>
                  </a:lnTo>
                  <a:lnTo>
                    <a:pt x="680" y="9748"/>
                  </a:lnTo>
                  <a:lnTo>
                    <a:pt x="818" y="9824"/>
                  </a:lnTo>
                  <a:lnTo>
                    <a:pt x="957" y="9899"/>
                  </a:lnTo>
                  <a:lnTo>
                    <a:pt x="1120" y="9974"/>
                  </a:lnTo>
                  <a:lnTo>
                    <a:pt x="1460" y="10113"/>
                  </a:lnTo>
                  <a:lnTo>
                    <a:pt x="1837" y="10239"/>
                  </a:lnTo>
                  <a:lnTo>
                    <a:pt x="2265" y="10352"/>
                  </a:lnTo>
                  <a:lnTo>
                    <a:pt x="2730" y="10452"/>
                  </a:lnTo>
                  <a:lnTo>
                    <a:pt x="3233" y="10540"/>
                  </a:lnTo>
                  <a:lnTo>
                    <a:pt x="3774" y="10616"/>
                  </a:lnTo>
                  <a:lnTo>
                    <a:pt x="4353" y="10679"/>
                  </a:lnTo>
                  <a:lnTo>
                    <a:pt x="4956" y="10729"/>
                  </a:lnTo>
                  <a:lnTo>
                    <a:pt x="5598" y="10767"/>
                  </a:lnTo>
                  <a:lnTo>
                    <a:pt x="6277" y="10792"/>
                  </a:lnTo>
                  <a:lnTo>
                    <a:pt x="6981" y="10805"/>
                  </a:lnTo>
                  <a:lnTo>
                    <a:pt x="7711" y="10817"/>
                  </a:lnTo>
                  <a:lnTo>
                    <a:pt x="8478" y="10805"/>
                  </a:lnTo>
                  <a:lnTo>
                    <a:pt x="9258" y="10779"/>
                  </a:lnTo>
                  <a:lnTo>
                    <a:pt x="10075" y="10742"/>
                  </a:lnTo>
                  <a:lnTo>
                    <a:pt x="10918" y="10704"/>
                  </a:lnTo>
                  <a:lnTo>
                    <a:pt x="11773" y="10641"/>
                  </a:lnTo>
                  <a:lnTo>
                    <a:pt x="12653" y="10566"/>
                  </a:lnTo>
                  <a:lnTo>
                    <a:pt x="13559" y="10478"/>
                  </a:lnTo>
                  <a:lnTo>
                    <a:pt x="14477" y="10389"/>
                  </a:lnTo>
                  <a:lnTo>
                    <a:pt x="15420" y="10276"/>
                  </a:lnTo>
                  <a:lnTo>
                    <a:pt x="16376" y="10151"/>
                  </a:lnTo>
                  <a:lnTo>
                    <a:pt x="17345" y="10012"/>
                  </a:lnTo>
                  <a:lnTo>
                    <a:pt x="18338" y="9861"/>
                  </a:lnTo>
                  <a:lnTo>
                    <a:pt x="19332" y="9698"/>
                  </a:lnTo>
                  <a:lnTo>
                    <a:pt x="20338" y="9534"/>
                  </a:lnTo>
                  <a:lnTo>
                    <a:pt x="21344" y="9346"/>
                  </a:lnTo>
                  <a:lnTo>
                    <a:pt x="22338" y="9144"/>
                  </a:lnTo>
                  <a:lnTo>
                    <a:pt x="23319" y="8943"/>
                  </a:lnTo>
                  <a:lnTo>
                    <a:pt x="24275" y="8742"/>
                  </a:lnTo>
                  <a:lnTo>
                    <a:pt x="25218" y="8528"/>
                  </a:lnTo>
                  <a:lnTo>
                    <a:pt x="26136" y="8302"/>
                  </a:lnTo>
                  <a:lnTo>
                    <a:pt x="27029" y="8075"/>
                  </a:lnTo>
                  <a:lnTo>
                    <a:pt x="27909" y="7849"/>
                  </a:lnTo>
                  <a:lnTo>
                    <a:pt x="28765" y="7610"/>
                  </a:lnTo>
                  <a:lnTo>
                    <a:pt x="29582" y="7358"/>
                  </a:lnTo>
                  <a:lnTo>
                    <a:pt x="30387" y="7119"/>
                  </a:lnTo>
                  <a:lnTo>
                    <a:pt x="31167" y="6868"/>
                  </a:lnTo>
                  <a:lnTo>
                    <a:pt x="31909" y="6616"/>
                  </a:lnTo>
                  <a:lnTo>
                    <a:pt x="32626" y="6365"/>
                  </a:lnTo>
                  <a:lnTo>
                    <a:pt x="33317" y="6101"/>
                  </a:lnTo>
                  <a:lnTo>
                    <a:pt x="33971" y="5849"/>
                  </a:lnTo>
                  <a:lnTo>
                    <a:pt x="34600" y="5585"/>
                  </a:lnTo>
                  <a:lnTo>
                    <a:pt x="35191" y="5334"/>
                  </a:lnTo>
                  <a:lnTo>
                    <a:pt x="35745" y="5069"/>
                  </a:lnTo>
                  <a:lnTo>
                    <a:pt x="36260" y="4805"/>
                  </a:lnTo>
                  <a:lnTo>
                    <a:pt x="36738" y="4554"/>
                  </a:lnTo>
                  <a:lnTo>
                    <a:pt x="37179" y="4302"/>
                  </a:lnTo>
                  <a:lnTo>
                    <a:pt x="37581" y="4038"/>
                  </a:lnTo>
                  <a:lnTo>
                    <a:pt x="37933" y="3787"/>
                  </a:lnTo>
                  <a:lnTo>
                    <a:pt x="38260" y="3535"/>
                  </a:lnTo>
                  <a:lnTo>
                    <a:pt x="38524" y="3296"/>
                  </a:lnTo>
                  <a:lnTo>
                    <a:pt x="38650" y="3170"/>
                  </a:lnTo>
                  <a:lnTo>
                    <a:pt x="38763" y="3044"/>
                  </a:lnTo>
                  <a:lnTo>
                    <a:pt x="38851" y="2931"/>
                  </a:lnTo>
                  <a:lnTo>
                    <a:pt x="38939" y="2806"/>
                  </a:lnTo>
                  <a:lnTo>
                    <a:pt x="39015" y="2692"/>
                  </a:lnTo>
                  <a:lnTo>
                    <a:pt x="39078" y="2579"/>
                  </a:lnTo>
                  <a:lnTo>
                    <a:pt x="39128" y="2466"/>
                  </a:lnTo>
                  <a:lnTo>
                    <a:pt x="39166" y="2353"/>
                  </a:lnTo>
                  <a:lnTo>
                    <a:pt x="39191" y="2240"/>
                  </a:lnTo>
                  <a:lnTo>
                    <a:pt x="39203" y="2126"/>
                  </a:lnTo>
                  <a:lnTo>
                    <a:pt x="39203" y="2013"/>
                  </a:lnTo>
                  <a:lnTo>
                    <a:pt x="39191" y="1913"/>
                  </a:lnTo>
                  <a:lnTo>
                    <a:pt x="39166" y="1799"/>
                  </a:lnTo>
                  <a:lnTo>
                    <a:pt x="39128" y="1699"/>
                  </a:lnTo>
                  <a:lnTo>
                    <a:pt x="39078" y="1598"/>
                  </a:lnTo>
                  <a:lnTo>
                    <a:pt x="39015" y="1510"/>
                  </a:lnTo>
                  <a:lnTo>
                    <a:pt x="38939" y="1409"/>
                  </a:lnTo>
                  <a:lnTo>
                    <a:pt x="38851" y="1321"/>
                  </a:lnTo>
                  <a:lnTo>
                    <a:pt x="38751" y="1233"/>
                  </a:lnTo>
                  <a:lnTo>
                    <a:pt x="38650" y="1145"/>
                  </a:lnTo>
                  <a:lnTo>
                    <a:pt x="38524" y="1070"/>
                  </a:lnTo>
                  <a:lnTo>
                    <a:pt x="38386" y="994"/>
                  </a:lnTo>
                  <a:lnTo>
                    <a:pt x="38248" y="919"/>
                  </a:lnTo>
                  <a:lnTo>
                    <a:pt x="38097" y="844"/>
                  </a:lnTo>
                  <a:lnTo>
                    <a:pt x="37745" y="705"/>
                  </a:lnTo>
                  <a:lnTo>
                    <a:pt x="37367" y="579"/>
                  </a:lnTo>
                  <a:lnTo>
                    <a:pt x="36940" y="466"/>
                  </a:lnTo>
                  <a:lnTo>
                    <a:pt x="36474" y="366"/>
                  </a:lnTo>
                  <a:lnTo>
                    <a:pt x="35971" y="278"/>
                  </a:lnTo>
                  <a:lnTo>
                    <a:pt x="35430" y="202"/>
                  </a:lnTo>
                  <a:lnTo>
                    <a:pt x="34864" y="139"/>
                  </a:lnTo>
                  <a:lnTo>
                    <a:pt x="34248" y="89"/>
                  </a:lnTo>
                  <a:lnTo>
                    <a:pt x="33607" y="51"/>
                  </a:lnTo>
                  <a:lnTo>
                    <a:pt x="32928" y="26"/>
                  </a:lnTo>
                  <a:lnTo>
                    <a:pt x="32223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 rot="590708">
              <a:off x="6880833" y="-441177"/>
              <a:ext cx="1256468" cy="346711"/>
            </a:xfrm>
            <a:custGeom>
              <a:avLst/>
              <a:gdLst/>
              <a:ahLst/>
              <a:cxnLst/>
              <a:rect l="l" t="t" r="r" b="b"/>
              <a:pathLst>
                <a:path w="39204" h="10818" fill="none" extrusionOk="0">
                  <a:moveTo>
                    <a:pt x="39191" y="1913"/>
                  </a:moveTo>
                  <a:lnTo>
                    <a:pt x="39191" y="1913"/>
                  </a:lnTo>
                  <a:lnTo>
                    <a:pt x="39203" y="2013"/>
                  </a:lnTo>
                  <a:lnTo>
                    <a:pt x="39203" y="2126"/>
                  </a:lnTo>
                  <a:lnTo>
                    <a:pt x="39191" y="2240"/>
                  </a:lnTo>
                  <a:lnTo>
                    <a:pt x="39166" y="2353"/>
                  </a:lnTo>
                  <a:lnTo>
                    <a:pt x="39128" y="2466"/>
                  </a:lnTo>
                  <a:lnTo>
                    <a:pt x="39078" y="2579"/>
                  </a:lnTo>
                  <a:lnTo>
                    <a:pt x="39015" y="2692"/>
                  </a:lnTo>
                  <a:lnTo>
                    <a:pt x="38939" y="2806"/>
                  </a:lnTo>
                  <a:lnTo>
                    <a:pt x="38851" y="2931"/>
                  </a:lnTo>
                  <a:lnTo>
                    <a:pt x="38763" y="3044"/>
                  </a:lnTo>
                  <a:lnTo>
                    <a:pt x="38650" y="3170"/>
                  </a:lnTo>
                  <a:lnTo>
                    <a:pt x="38524" y="3296"/>
                  </a:lnTo>
                  <a:lnTo>
                    <a:pt x="38260" y="3535"/>
                  </a:lnTo>
                  <a:lnTo>
                    <a:pt x="37933" y="3787"/>
                  </a:lnTo>
                  <a:lnTo>
                    <a:pt x="37581" y="4038"/>
                  </a:lnTo>
                  <a:lnTo>
                    <a:pt x="37179" y="4302"/>
                  </a:lnTo>
                  <a:lnTo>
                    <a:pt x="36738" y="4554"/>
                  </a:lnTo>
                  <a:lnTo>
                    <a:pt x="36260" y="4805"/>
                  </a:lnTo>
                  <a:lnTo>
                    <a:pt x="35745" y="5069"/>
                  </a:lnTo>
                  <a:lnTo>
                    <a:pt x="35191" y="5334"/>
                  </a:lnTo>
                  <a:lnTo>
                    <a:pt x="34600" y="5585"/>
                  </a:lnTo>
                  <a:lnTo>
                    <a:pt x="33971" y="5849"/>
                  </a:lnTo>
                  <a:lnTo>
                    <a:pt x="33317" y="6101"/>
                  </a:lnTo>
                  <a:lnTo>
                    <a:pt x="32626" y="6365"/>
                  </a:lnTo>
                  <a:lnTo>
                    <a:pt x="31909" y="6616"/>
                  </a:lnTo>
                  <a:lnTo>
                    <a:pt x="31167" y="6868"/>
                  </a:lnTo>
                  <a:lnTo>
                    <a:pt x="30387" y="7119"/>
                  </a:lnTo>
                  <a:lnTo>
                    <a:pt x="29582" y="7358"/>
                  </a:lnTo>
                  <a:lnTo>
                    <a:pt x="28765" y="7610"/>
                  </a:lnTo>
                  <a:lnTo>
                    <a:pt x="27909" y="7849"/>
                  </a:lnTo>
                  <a:lnTo>
                    <a:pt x="27029" y="8075"/>
                  </a:lnTo>
                  <a:lnTo>
                    <a:pt x="26136" y="8302"/>
                  </a:lnTo>
                  <a:lnTo>
                    <a:pt x="25218" y="8528"/>
                  </a:lnTo>
                  <a:lnTo>
                    <a:pt x="24275" y="8742"/>
                  </a:lnTo>
                  <a:lnTo>
                    <a:pt x="23319" y="8943"/>
                  </a:lnTo>
                  <a:lnTo>
                    <a:pt x="22338" y="9144"/>
                  </a:lnTo>
                  <a:lnTo>
                    <a:pt x="21344" y="9346"/>
                  </a:lnTo>
                  <a:lnTo>
                    <a:pt x="20338" y="9534"/>
                  </a:lnTo>
                  <a:lnTo>
                    <a:pt x="20338" y="9534"/>
                  </a:lnTo>
                  <a:lnTo>
                    <a:pt x="19332" y="9698"/>
                  </a:lnTo>
                  <a:lnTo>
                    <a:pt x="18338" y="9861"/>
                  </a:lnTo>
                  <a:lnTo>
                    <a:pt x="17345" y="10012"/>
                  </a:lnTo>
                  <a:lnTo>
                    <a:pt x="16376" y="10151"/>
                  </a:lnTo>
                  <a:lnTo>
                    <a:pt x="15420" y="10276"/>
                  </a:lnTo>
                  <a:lnTo>
                    <a:pt x="14477" y="10389"/>
                  </a:lnTo>
                  <a:lnTo>
                    <a:pt x="13559" y="10478"/>
                  </a:lnTo>
                  <a:lnTo>
                    <a:pt x="12653" y="10566"/>
                  </a:lnTo>
                  <a:lnTo>
                    <a:pt x="11773" y="10641"/>
                  </a:lnTo>
                  <a:lnTo>
                    <a:pt x="10918" y="10704"/>
                  </a:lnTo>
                  <a:lnTo>
                    <a:pt x="10075" y="10742"/>
                  </a:lnTo>
                  <a:lnTo>
                    <a:pt x="9258" y="10779"/>
                  </a:lnTo>
                  <a:lnTo>
                    <a:pt x="8478" y="10805"/>
                  </a:lnTo>
                  <a:lnTo>
                    <a:pt x="7711" y="10817"/>
                  </a:lnTo>
                  <a:lnTo>
                    <a:pt x="6981" y="10805"/>
                  </a:lnTo>
                  <a:lnTo>
                    <a:pt x="6277" y="10792"/>
                  </a:lnTo>
                  <a:lnTo>
                    <a:pt x="5598" y="10767"/>
                  </a:lnTo>
                  <a:lnTo>
                    <a:pt x="4956" y="10729"/>
                  </a:lnTo>
                  <a:lnTo>
                    <a:pt x="4353" y="10679"/>
                  </a:lnTo>
                  <a:lnTo>
                    <a:pt x="3774" y="10616"/>
                  </a:lnTo>
                  <a:lnTo>
                    <a:pt x="3233" y="10540"/>
                  </a:lnTo>
                  <a:lnTo>
                    <a:pt x="2730" y="10452"/>
                  </a:lnTo>
                  <a:lnTo>
                    <a:pt x="2265" y="10352"/>
                  </a:lnTo>
                  <a:lnTo>
                    <a:pt x="1837" y="10239"/>
                  </a:lnTo>
                  <a:lnTo>
                    <a:pt x="1460" y="10113"/>
                  </a:lnTo>
                  <a:lnTo>
                    <a:pt x="1120" y="9974"/>
                  </a:lnTo>
                  <a:lnTo>
                    <a:pt x="957" y="9899"/>
                  </a:lnTo>
                  <a:lnTo>
                    <a:pt x="818" y="9824"/>
                  </a:lnTo>
                  <a:lnTo>
                    <a:pt x="680" y="9748"/>
                  </a:lnTo>
                  <a:lnTo>
                    <a:pt x="567" y="9660"/>
                  </a:lnTo>
                  <a:lnTo>
                    <a:pt x="454" y="9585"/>
                  </a:lnTo>
                  <a:lnTo>
                    <a:pt x="353" y="9496"/>
                  </a:lnTo>
                  <a:lnTo>
                    <a:pt x="265" y="9408"/>
                  </a:lnTo>
                  <a:lnTo>
                    <a:pt x="190" y="9308"/>
                  </a:lnTo>
                  <a:lnTo>
                    <a:pt x="127" y="9207"/>
                  </a:lnTo>
                  <a:lnTo>
                    <a:pt x="76" y="9119"/>
                  </a:lnTo>
                  <a:lnTo>
                    <a:pt x="39" y="9006"/>
                  </a:lnTo>
                  <a:lnTo>
                    <a:pt x="13" y="8905"/>
                  </a:lnTo>
                  <a:lnTo>
                    <a:pt x="13" y="8905"/>
                  </a:lnTo>
                  <a:lnTo>
                    <a:pt x="1" y="8805"/>
                  </a:lnTo>
                  <a:lnTo>
                    <a:pt x="1" y="8692"/>
                  </a:lnTo>
                  <a:lnTo>
                    <a:pt x="13" y="8578"/>
                  </a:lnTo>
                  <a:lnTo>
                    <a:pt x="39" y="8465"/>
                  </a:lnTo>
                  <a:lnTo>
                    <a:pt x="76" y="8352"/>
                  </a:lnTo>
                  <a:lnTo>
                    <a:pt x="127" y="8239"/>
                  </a:lnTo>
                  <a:lnTo>
                    <a:pt x="190" y="8126"/>
                  </a:lnTo>
                  <a:lnTo>
                    <a:pt x="265" y="8000"/>
                  </a:lnTo>
                  <a:lnTo>
                    <a:pt x="353" y="7887"/>
                  </a:lnTo>
                  <a:lnTo>
                    <a:pt x="454" y="7761"/>
                  </a:lnTo>
                  <a:lnTo>
                    <a:pt x="554" y="7648"/>
                  </a:lnTo>
                  <a:lnTo>
                    <a:pt x="680" y="7522"/>
                  </a:lnTo>
                  <a:lnTo>
                    <a:pt x="957" y="7283"/>
                  </a:lnTo>
                  <a:lnTo>
                    <a:pt x="1271" y="7031"/>
                  </a:lnTo>
                  <a:lnTo>
                    <a:pt x="1636" y="6780"/>
                  </a:lnTo>
                  <a:lnTo>
                    <a:pt x="2026" y="6516"/>
                  </a:lnTo>
                  <a:lnTo>
                    <a:pt x="2466" y="6264"/>
                  </a:lnTo>
                  <a:lnTo>
                    <a:pt x="2956" y="6000"/>
                  </a:lnTo>
                  <a:lnTo>
                    <a:pt x="3472" y="5749"/>
                  </a:lnTo>
                  <a:lnTo>
                    <a:pt x="4026" y="5484"/>
                  </a:lnTo>
                  <a:lnTo>
                    <a:pt x="4617" y="5220"/>
                  </a:lnTo>
                  <a:lnTo>
                    <a:pt x="5233" y="4969"/>
                  </a:lnTo>
                  <a:lnTo>
                    <a:pt x="5887" y="4705"/>
                  </a:lnTo>
                  <a:lnTo>
                    <a:pt x="6579" y="4453"/>
                  </a:lnTo>
                  <a:lnTo>
                    <a:pt x="7296" y="4202"/>
                  </a:lnTo>
                  <a:lnTo>
                    <a:pt x="8038" y="3950"/>
                  </a:lnTo>
                  <a:lnTo>
                    <a:pt x="8817" y="3699"/>
                  </a:lnTo>
                  <a:lnTo>
                    <a:pt x="9622" y="3447"/>
                  </a:lnTo>
                  <a:lnTo>
                    <a:pt x="10452" y="3208"/>
                  </a:lnTo>
                  <a:lnTo>
                    <a:pt x="11308" y="2969"/>
                  </a:lnTo>
                  <a:lnTo>
                    <a:pt x="12175" y="2743"/>
                  </a:lnTo>
                  <a:lnTo>
                    <a:pt x="13081" y="2516"/>
                  </a:lnTo>
                  <a:lnTo>
                    <a:pt x="13999" y="2290"/>
                  </a:lnTo>
                  <a:lnTo>
                    <a:pt x="14930" y="2076"/>
                  </a:lnTo>
                  <a:lnTo>
                    <a:pt x="15898" y="1862"/>
                  </a:lnTo>
                  <a:lnTo>
                    <a:pt x="16867" y="1661"/>
                  </a:lnTo>
                  <a:lnTo>
                    <a:pt x="17860" y="1472"/>
                  </a:lnTo>
                  <a:lnTo>
                    <a:pt x="18866" y="1284"/>
                  </a:lnTo>
                  <a:lnTo>
                    <a:pt x="18866" y="1284"/>
                  </a:lnTo>
                  <a:lnTo>
                    <a:pt x="19873" y="1108"/>
                  </a:lnTo>
                  <a:lnTo>
                    <a:pt x="20879" y="944"/>
                  </a:lnTo>
                  <a:lnTo>
                    <a:pt x="21860" y="806"/>
                  </a:lnTo>
                  <a:lnTo>
                    <a:pt x="22828" y="667"/>
                  </a:lnTo>
                  <a:lnTo>
                    <a:pt x="23784" y="542"/>
                  </a:lnTo>
                  <a:lnTo>
                    <a:pt x="24727" y="428"/>
                  </a:lnTo>
                  <a:lnTo>
                    <a:pt x="25645" y="328"/>
                  </a:lnTo>
                  <a:lnTo>
                    <a:pt x="26551" y="252"/>
                  </a:lnTo>
                  <a:lnTo>
                    <a:pt x="27431" y="177"/>
                  </a:lnTo>
                  <a:lnTo>
                    <a:pt x="28287" y="114"/>
                  </a:lnTo>
                  <a:lnTo>
                    <a:pt x="29129" y="64"/>
                  </a:lnTo>
                  <a:lnTo>
                    <a:pt x="29947" y="39"/>
                  </a:lnTo>
                  <a:lnTo>
                    <a:pt x="30727" y="13"/>
                  </a:lnTo>
                  <a:lnTo>
                    <a:pt x="31494" y="1"/>
                  </a:lnTo>
                  <a:lnTo>
                    <a:pt x="32223" y="1"/>
                  </a:lnTo>
                  <a:lnTo>
                    <a:pt x="32928" y="26"/>
                  </a:lnTo>
                  <a:lnTo>
                    <a:pt x="33607" y="51"/>
                  </a:lnTo>
                  <a:lnTo>
                    <a:pt x="34248" y="89"/>
                  </a:lnTo>
                  <a:lnTo>
                    <a:pt x="34864" y="139"/>
                  </a:lnTo>
                  <a:lnTo>
                    <a:pt x="35430" y="202"/>
                  </a:lnTo>
                  <a:lnTo>
                    <a:pt x="35971" y="278"/>
                  </a:lnTo>
                  <a:lnTo>
                    <a:pt x="36474" y="366"/>
                  </a:lnTo>
                  <a:lnTo>
                    <a:pt x="36940" y="466"/>
                  </a:lnTo>
                  <a:lnTo>
                    <a:pt x="37367" y="579"/>
                  </a:lnTo>
                  <a:lnTo>
                    <a:pt x="37745" y="705"/>
                  </a:lnTo>
                  <a:lnTo>
                    <a:pt x="38097" y="844"/>
                  </a:lnTo>
                  <a:lnTo>
                    <a:pt x="38248" y="919"/>
                  </a:lnTo>
                  <a:lnTo>
                    <a:pt x="38386" y="994"/>
                  </a:lnTo>
                  <a:lnTo>
                    <a:pt x="38524" y="1070"/>
                  </a:lnTo>
                  <a:lnTo>
                    <a:pt x="38650" y="1145"/>
                  </a:lnTo>
                  <a:lnTo>
                    <a:pt x="38751" y="1233"/>
                  </a:lnTo>
                  <a:lnTo>
                    <a:pt x="38851" y="1321"/>
                  </a:lnTo>
                  <a:lnTo>
                    <a:pt x="38939" y="1409"/>
                  </a:lnTo>
                  <a:lnTo>
                    <a:pt x="39015" y="1510"/>
                  </a:lnTo>
                  <a:lnTo>
                    <a:pt x="39078" y="1598"/>
                  </a:lnTo>
                  <a:lnTo>
                    <a:pt x="39128" y="1699"/>
                  </a:lnTo>
                  <a:lnTo>
                    <a:pt x="39166" y="1799"/>
                  </a:lnTo>
                  <a:lnTo>
                    <a:pt x="39191" y="19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 rot="590708">
              <a:off x="6938972" y="-413701"/>
              <a:ext cx="1150448" cy="291490"/>
            </a:xfrm>
            <a:custGeom>
              <a:avLst/>
              <a:gdLst/>
              <a:ahLst/>
              <a:cxnLst/>
              <a:rect l="l" t="t" r="r" b="b"/>
              <a:pathLst>
                <a:path w="35896" h="9095" extrusionOk="0">
                  <a:moveTo>
                    <a:pt x="29582" y="1"/>
                  </a:moveTo>
                  <a:lnTo>
                    <a:pt x="28916" y="26"/>
                  </a:lnTo>
                  <a:lnTo>
                    <a:pt x="28224" y="51"/>
                  </a:lnTo>
                  <a:lnTo>
                    <a:pt x="27494" y="76"/>
                  </a:lnTo>
                  <a:lnTo>
                    <a:pt x="26752" y="127"/>
                  </a:lnTo>
                  <a:lnTo>
                    <a:pt x="25985" y="190"/>
                  </a:lnTo>
                  <a:lnTo>
                    <a:pt x="25205" y="252"/>
                  </a:lnTo>
                  <a:lnTo>
                    <a:pt x="24400" y="328"/>
                  </a:lnTo>
                  <a:lnTo>
                    <a:pt x="23570" y="416"/>
                  </a:lnTo>
                  <a:lnTo>
                    <a:pt x="22728" y="517"/>
                  </a:lnTo>
                  <a:lnTo>
                    <a:pt x="21872" y="617"/>
                  </a:lnTo>
                  <a:lnTo>
                    <a:pt x="21005" y="743"/>
                  </a:lnTo>
                  <a:lnTo>
                    <a:pt x="20112" y="869"/>
                  </a:lnTo>
                  <a:lnTo>
                    <a:pt x="19206" y="1007"/>
                  </a:lnTo>
                  <a:lnTo>
                    <a:pt x="18301" y="1158"/>
                  </a:lnTo>
                  <a:lnTo>
                    <a:pt x="17370" y="1322"/>
                  </a:lnTo>
                  <a:lnTo>
                    <a:pt x="16452" y="1485"/>
                  </a:lnTo>
                  <a:lnTo>
                    <a:pt x="15546" y="1661"/>
                  </a:lnTo>
                  <a:lnTo>
                    <a:pt x="14653" y="1850"/>
                  </a:lnTo>
                  <a:lnTo>
                    <a:pt x="13773" y="2038"/>
                  </a:lnTo>
                  <a:lnTo>
                    <a:pt x="12905" y="2227"/>
                  </a:lnTo>
                  <a:lnTo>
                    <a:pt x="12062" y="2416"/>
                  </a:lnTo>
                  <a:lnTo>
                    <a:pt x="11245" y="2617"/>
                  </a:lnTo>
                  <a:lnTo>
                    <a:pt x="10440" y="2818"/>
                  </a:lnTo>
                  <a:lnTo>
                    <a:pt x="9648" y="3032"/>
                  </a:lnTo>
                  <a:lnTo>
                    <a:pt x="8893" y="3233"/>
                  </a:lnTo>
                  <a:lnTo>
                    <a:pt x="8151" y="3447"/>
                  </a:lnTo>
                  <a:lnTo>
                    <a:pt x="7447" y="3661"/>
                  </a:lnTo>
                  <a:lnTo>
                    <a:pt x="6755" y="3875"/>
                  </a:lnTo>
                  <a:lnTo>
                    <a:pt x="6101" y="4101"/>
                  </a:lnTo>
                  <a:lnTo>
                    <a:pt x="5459" y="4315"/>
                  </a:lnTo>
                  <a:lnTo>
                    <a:pt x="4856" y="4529"/>
                  </a:lnTo>
                  <a:lnTo>
                    <a:pt x="4290" y="4755"/>
                  </a:lnTo>
                  <a:lnTo>
                    <a:pt x="3736" y="4969"/>
                  </a:lnTo>
                  <a:lnTo>
                    <a:pt x="3233" y="5183"/>
                  </a:lnTo>
                  <a:lnTo>
                    <a:pt x="2755" y="5396"/>
                  </a:lnTo>
                  <a:lnTo>
                    <a:pt x="2315" y="5610"/>
                  </a:lnTo>
                  <a:lnTo>
                    <a:pt x="1900" y="5824"/>
                  </a:lnTo>
                  <a:lnTo>
                    <a:pt x="1535" y="6038"/>
                  </a:lnTo>
                  <a:lnTo>
                    <a:pt x="1196" y="6239"/>
                  </a:lnTo>
                  <a:lnTo>
                    <a:pt x="907" y="6453"/>
                  </a:lnTo>
                  <a:lnTo>
                    <a:pt x="642" y="6654"/>
                  </a:lnTo>
                  <a:lnTo>
                    <a:pt x="429" y="6843"/>
                  </a:lnTo>
                  <a:lnTo>
                    <a:pt x="265" y="7031"/>
                  </a:lnTo>
                  <a:lnTo>
                    <a:pt x="190" y="7132"/>
                  </a:lnTo>
                  <a:lnTo>
                    <a:pt x="127" y="7220"/>
                  </a:lnTo>
                  <a:lnTo>
                    <a:pt x="89" y="7321"/>
                  </a:lnTo>
                  <a:lnTo>
                    <a:pt x="51" y="7409"/>
                  </a:lnTo>
                  <a:lnTo>
                    <a:pt x="26" y="7497"/>
                  </a:lnTo>
                  <a:lnTo>
                    <a:pt x="1" y="7585"/>
                  </a:lnTo>
                  <a:lnTo>
                    <a:pt x="1" y="7673"/>
                  </a:lnTo>
                  <a:lnTo>
                    <a:pt x="14" y="7748"/>
                  </a:lnTo>
                  <a:lnTo>
                    <a:pt x="39" y="7836"/>
                  </a:lnTo>
                  <a:lnTo>
                    <a:pt x="64" y="7912"/>
                  </a:lnTo>
                  <a:lnTo>
                    <a:pt x="114" y="7987"/>
                  </a:lnTo>
                  <a:lnTo>
                    <a:pt x="164" y="8063"/>
                  </a:lnTo>
                  <a:lnTo>
                    <a:pt x="227" y="8138"/>
                  </a:lnTo>
                  <a:lnTo>
                    <a:pt x="303" y="8214"/>
                  </a:lnTo>
                  <a:lnTo>
                    <a:pt x="391" y="8277"/>
                  </a:lnTo>
                  <a:lnTo>
                    <a:pt x="491" y="8339"/>
                  </a:lnTo>
                  <a:lnTo>
                    <a:pt x="718" y="8465"/>
                  </a:lnTo>
                  <a:lnTo>
                    <a:pt x="995" y="8566"/>
                  </a:lnTo>
                  <a:lnTo>
                    <a:pt x="1296" y="8666"/>
                  </a:lnTo>
                  <a:lnTo>
                    <a:pt x="1649" y="8755"/>
                  </a:lnTo>
                  <a:lnTo>
                    <a:pt x="2026" y="8843"/>
                  </a:lnTo>
                  <a:lnTo>
                    <a:pt x="2454" y="8905"/>
                  </a:lnTo>
                  <a:lnTo>
                    <a:pt x="2906" y="8968"/>
                  </a:lnTo>
                  <a:lnTo>
                    <a:pt x="3397" y="9006"/>
                  </a:lnTo>
                  <a:lnTo>
                    <a:pt x="3925" y="9044"/>
                  </a:lnTo>
                  <a:lnTo>
                    <a:pt x="4478" y="9082"/>
                  </a:lnTo>
                  <a:lnTo>
                    <a:pt x="5057" y="9094"/>
                  </a:lnTo>
                  <a:lnTo>
                    <a:pt x="6315" y="9094"/>
                  </a:lnTo>
                  <a:lnTo>
                    <a:pt x="6981" y="9082"/>
                  </a:lnTo>
                  <a:lnTo>
                    <a:pt x="7686" y="9056"/>
                  </a:lnTo>
                  <a:lnTo>
                    <a:pt x="8402" y="9019"/>
                  </a:lnTo>
                  <a:lnTo>
                    <a:pt x="9144" y="8968"/>
                  </a:lnTo>
                  <a:lnTo>
                    <a:pt x="9912" y="8918"/>
                  </a:lnTo>
                  <a:lnTo>
                    <a:pt x="10691" y="8843"/>
                  </a:lnTo>
                  <a:lnTo>
                    <a:pt x="11496" y="8767"/>
                  </a:lnTo>
                  <a:lnTo>
                    <a:pt x="12326" y="8679"/>
                  </a:lnTo>
                  <a:lnTo>
                    <a:pt x="13169" y="8591"/>
                  </a:lnTo>
                  <a:lnTo>
                    <a:pt x="14024" y="8478"/>
                  </a:lnTo>
                  <a:lnTo>
                    <a:pt x="14905" y="8365"/>
                  </a:lnTo>
                  <a:lnTo>
                    <a:pt x="15785" y="8226"/>
                  </a:lnTo>
                  <a:lnTo>
                    <a:pt x="16691" y="8088"/>
                  </a:lnTo>
                  <a:lnTo>
                    <a:pt x="17596" y="7937"/>
                  </a:lnTo>
                  <a:lnTo>
                    <a:pt x="18527" y="7774"/>
                  </a:lnTo>
                  <a:lnTo>
                    <a:pt x="19445" y="7610"/>
                  </a:lnTo>
                  <a:lnTo>
                    <a:pt x="20351" y="7434"/>
                  </a:lnTo>
                  <a:lnTo>
                    <a:pt x="21256" y="7258"/>
                  </a:lnTo>
                  <a:lnTo>
                    <a:pt x="22124" y="7069"/>
                  </a:lnTo>
                  <a:lnTo>
                    <a:pt x="22992" y="6881"/>
                  </a:lnTo>
                  <a:lnTo>
                    <a:pt x="23834" y="6679"/>
                  </a:lnTo>
                  <a:lnTo>
                    <a:pt x="24652" y="6478"/>
                  </a:lnTo>
                  <a:lnTo>
                    <a:pt x="25457" y="6277"/>
                  </a:lnTo>
                  <a:lnTo>
                    <a:pt x="26249" y="6076"/>
                  </a:lnTo>
                  <a:lnTo>
                    <a:pt x="27004" y="5862"/>
                  </a:lnTo>
                  <a:lnTo>
                    <a:pt x="27746" y="5648"/>
                  </a:lnTo>
                  <a:lnTo>
                    <a:pt x="28450" y="5434"/>
                  </a:lnTo>
                  <a:lnTo>
                    <a:pt x="29142" y="5220"/>
                  </a:lnTo>
                  <a:lnTo>
                    <a:pt x="29809" y="5007"/>
                  </a:lnTo>
                  <a:lnTo>
                    <a:pt x="30437" y="4780"/>
                  </a:lnTo>
                  <a:lnTo>
                    <a:pt x="31041" y="4566"/>
                  </a:lnTo>
                  <a:lnTo>
                    <a:pt x="31607" y="4353"/>
                  </a:lnTo>
                  <a:lnTo>
                    <a:pt x="32160" y="4126"/>
                  </a:lnTo>
                  <a:lnTo>
                    <a:pt x="32664" y="3912"/>
                  </a:lnTo>
                  <a:lnTo>
                    <a:pt x="33141" y="3699"/>
                  </a:lnTo>
                  <a:lnTo>
                    <a:pt x="33582" y="3485"/>
                  </a:lnTo>
                  <a:lnTo>
                    <a:pt x="33997" y="3271"/>
                  </a:lnTo>
                  <a:lnTo>
                    <a:pt x="34361" y="3057"/>
                  </a:lnTo>
                  <a:lnTo>
                    <a:pt x="34701" y="2856"/>
                  </a:lnTo>
                  <a:lnTo>
                    <a:pt x="34990" y="2655"/>
                  </a:lnTo>
                  <a:lnTo>
                    <a:pt x="35254" y="2453"/>
                  </a:lnTo>
                  <a:lnTo>
                    <a:pt x="35468" y="2252"/>
                  </a:lnTo>
                  <a:lnTo>
                    <a:pt x="35632" y="2064"/>
                  </a:lnTo>
                  <a:lnTo>
                    <a:pt x="35707" y="1963"/>
                  </a:lnTo>
                  <a:lnTo>
                    <a:pt x="35770" y="1875"/>
                  </a:lnTo>
                  <a:lnTo>
                    <a:pt x="35808" y="1787"/>
                  </a:lnTo>
                  <a:lnTo>
                    <a:pt x="35846" y="1699"/>
                  </a:lnTo>
                  <a:lnTo>
                    <a:pt x="35871" y="1598"/>
                  </a:lnTo>
                  <a:lnTo>
                    <a:pt x="35896" y="1523"/>
                  </a:lnTo>
                  <a:lnTo>
                    <a:pt x="35896" y="1435"/>
                  </a:lnTo>
                  <a:lnTo>
                    <a:pt x="35883" y="1347"/>
                  </a:lnTo>
                  <a:lnTo>
                    <a:pt x="35858" y="1259"/>
                  </a:lnTo>
                  <a:lnTo>
                    <a:pt x="35833" y="1183"/>
                  </a:lnTo>
                  <a:lnTo>
                    <a:pt x="35783" y="1108"/>
                  </a:lnTo>
                  <a:lnTo>
                    <a:pt x="35732" y="1032"/>
                  </a:lnTo>
                  <a:lnTo>
                    <a:pt x="35669" y="957"/>
                  </a:lnTo>
                  <a:lnTo>
                    <a:pt x="35594" y="894"/>
                  </a:lnTo>
                  <a:lnTo>
                    <a:pt x="35506" y="831"/>
                  </a:lnTo>
                  <a:lnTo>
                    <a:pt x="35405" y="756"/>
                  </a:lnTo>
                  <a:lnTo>
                    <a:pt x="35179" y="642"/>
                  </a:lnTo>
                  <a:lnTo>
                    <a:pt x="34902" y="529"/>
                  </a:lnTo>
                  <a:lnTo>
                    <a:pt x="34600" y="429"/>
                  </a:lnTo>
                  <a:lnTo>
                    <a:pt x="34248" y="341"/>
                  </a:lnTo>
                  <a:lnTo>
                    <a:pt x="33871" y="265"/>
                  </a:lnTo>
                  <a:lnTo>
                    <a:pt x="33443" y="190"/>
                  </a:lnTo>
                  <a:lnTo>
                    <a:pt x="32991" y="139"/>
                  </a:lnTo>
                  <a:lnTo>
                    <a:pt x="32500" y="89"/>
                  </a:lnTo>
                  <a:lnTo>
                    <a:pt x="31972" y="51"/>
                  </a:lnTo>
                  <a:lnTo>
                    <a:pt x="31418" y="26"/>
                  </a:lnTo>
                  <a:lnTo>
                    <a:pt x="30840" y="14"/>
                  </a:lnTo>
                  <a:lnTo>
                    <a:pt x="302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 rot="590708">
              <a:off x="6938972" y="-413701"/>
              <a:ext cx="1150448" cy="291490"/>
            </a:xfrm>
            <a:custGeom>
              <a:avLst/>
              <a:gdLst/>
              <a:ahLst/>
              <a:cxnLst/>
              <a:rect l="l" t="t" r="r" b="b"/>
              <a:pathLst>
                <a:path w="35896" h="9095" fill="none" extrusionOk="0">
                  <a:moveTo>
                    <a:pt x="35883" y="1347"/>
                  </a:moveTo>
                  <a:lnTo>
                    <a:pt x="35883" y="1347"/>
                  </a:lnTo>
                  <a:lnTo>
                    <a:pt x="35896" y="1435"/>
                  </a:lnTo>
                  <a:lnTo>
                    <a:pt x="35896" y="1523"/>
                  </a:lnTo>
                  <a:lnTo>
                    <a:pt x="35871" y="1598"/>
                  </a:lnTo>
                  <a:lnTo>
                    <a:pt x="35846" y="1699"/>
                  </a:lnTo>
                  <a:lnTo>
                    <a:pt x="35808" y="1787"/>
                  </a:lnTo>
                  <a:lnTo>
                    <a:pt x="35770" y="1875"/>
                  </a:lnTo>
                  <a:lnTo>
                    <a:pt x="35707" y="1963"/>
                  </a:lnTo>
                  <a:lnTo>
                    <a:pt x="35632" y="2064"/>
                  </a:lnTo>
                  <a:lnTo>
                    <a:pt x="35468" y="2252"/>
                  </a:lnTo>
                  <a:lnTo>
                    <a:pt x="35254" y="2453"/>
                  </a:lnTo>
                  <a:lnTo>
                    <a:pt x="34990" y="2655"/>
                  </a:lnTo>
                  <a:lnTo>
                    <a:pt x="34701" y="2856"/>
                  </a:lnTo>
                  <a:lnTo>
                    <a:pt x="34361" y="3057"/>
                  </a:lnTo>
                  <a:lnTo>
                    <a:pt x="33997" y="3271"/>
                  </a:lnTo>
                  <a:lnTo>
                    <a:pt x="33582" y="3485"/>
                  </a:lnTo>
                  <a:lnTo>
                    <a:pt x="33141" y="3699"/>
                  </a:lnTo>
                  <a:lnTo>
                    <a:pt x="32664" y="3912"/>
                  </a:lnTo>
                  <a:lnTo>
                    <a:pt x="32160" y="4126"/>
                  </a:lnTo>
                  <a:lnTo>
                    <a:pt x="31607" y="4353"/>
                  </a:lnTo>
                  <a:lnTo>
                    <a:pt x="31041" y="4566"/>
                  </a:lnTo>
                  <a:lnTo>
                    <a:pt x="30437" y="4780"/>
                  </a:lnTo>
                  <a:lnTo>
                    <a:pt x="29809" y="5007"/>
                  </a:lnTo>
                  <a:lnTo>
                    <a:pt x="29142" y="5220"/>
                  </a:lnTo>
                  <a:lnTo>
                    <a:pt x="28450" y="5434"/>
                  </a:lnTo>
                  <a:lnTo>
                    <a:pt x="27746" y="5648"/>
                  </a:lnTo>
                  <a:lnTo>
                    <a:pt x="27004" y="5862"/>
                  </a:lnTo>
                  <a:lnTo>
                    <a:pt x="26249" y="6076"/>
                  </a:lnTo>
                  <a:lnTo>
                    <a:pt x="25457" y="6277"/>
                  </a:lnTo>
                  <a:lnTo>
                    <a:pt x="24652" y="6478"/>
                  </a:lnTo>
                  <a:lnTo>
                    <a:pt x="23834" y="6679"/>
                  </a:lnTo>
                  <a:lnTo>
                    <a:pt x="22992" y="6881"/>
                  </a:lnTo>
                  <a:lnTo>
                    <a:pt x="22124" y="7069"/>
                  </a:lnTo>
                  <a:lnTo>
                    <a:pt x="21256" y="7258"/>
                  </a:lnTo>
                  <a:lnTo>
                    <a:pt x="20351" y="7434"/>
                  </a:lnTo>
                  <a:lnTo>
                    <a:pt x="19445" y="7610"/>
                  </a:lnTo>
                  <a:lnTo>
                    <a:pt x="18527" y="7774"/>
                  </a:lnTo>
                  <a:lnTo>
                    <a:pt x="18527" y="7774"/>
                  </a:lnTo>
                  <a:lnTo>
                    <a:pt x="17596" y="7937"/>
                  </a:lnTo>
                  <a:lnTo>
                    <a:pt x="16691" y="8088"/>
                  </a:lnTo>
                  <a:lnTo>
                    <a:pt x="15785" y="8226"/>
                  </a:lnTo>
                  <a:lnTo>
                    <a:pt x="14905" y="8365"/>
                  </a:lnTo>
                  <a:lnTo>
                    <a:pt x="14024" y="8478"/>
                  </a:lnTo>
                  <a:lnTo>
                    <a:pt x="13169" y="8591"/>
                  </a:lnTo>
                  <a:lnTo>
                    <a:pt x="12326" y="8679"/>
                  </a:lnTo>
                  <a:lnTo>
                    <a:pt x="11496" y="8767"/>
                  </a:lnTo>
                  <a:lnTo>
                    <a:pt x="10691" y="8843"/>
                  </a:lnTo>
                  <a:lnTo>
                    <a:pt x="9912" y="8918"/>
                  </a:lnTo>
                  <a:lnTo>
                    <a:pt x="9144" y="8968"/>
                  </a:lnTo>
                  <a:lnTo>
                    <a:pt x="8402" y="9019"/>
                  </a:lnTo>
                  <a:lnTo>
                    <a:pt x="7686" y="9056"/>
                  </a:lnTo>
                  <a:lnTo>
                    <a:pt x="6981" y="9082"/>
                  </a:lnTo>
                  <a:lnTo>
                    <a:pt x="6315" y="9094"/>
                  </a:lnTo>
                  <a:lnTo>
                    <a:pt x="5673" y="9094"/>
                  </a:lnTo>
                  <a:lnTo>
                    <a:pt x="5057" y="9094"/>
                  </a:lnTo>
                  <a:lnTo>
                    <a:pt x="4478" y="9082"/>
                  </a:lnTo>
                  <a:lnTo>
                    <a:pt x="3925" y="9044"/>
                  </a:lnTo>
                  <a:lnTo>
                    <a:pt x="3397" y="9006"/>
                  </a:lnTo>
                  <a:lnTo>
                    <a:pt x="2906" y="8968"/>
                  </a:lnTo>
                  <a:lnTo>
                    <a:pt x="2454" y="8905"/>
                  </a:lnTo>
                  <a:lnTo>
                    <a:pt x="2026" y="8843"/>
                  </a:lnTo>
                  <a:lnTo>
                    <a:pt x="1649" y="8755"/>
                  </a:lnTo>
                  <a:lnTo>
                    <a:pt x="1296" y="8666"/>
                  </a:lnTo>
                  <a:lnTo>
                    <a:pt x="995" y="8566"/>
                  </a:lnTo>
                  <a:lnTo>
                    <a:pt x="718" y="8465"/>
                  </a:lnTo>
                  <a:lnTo>
                    <a:pt x="491" y="8339"/>
                  </a:lnTo>
                  <a:lnTo>
                    <a:pt x="391" y="8277"/>
                  </a:lnTo>
                  <a:lnTo>
                    <a:pt x="303" y="8214"/>
                  </a:lnTo>
                  <a:lnTo>
                    <a:pt x="227" y="8138"/>
                  </a:lnTo>
                  <a:lnTo>
                    <a:pt x="164" y="8063"/>
                  </a:lnTo>
                  <a:lnTo>
                    <a:pt x="114" y="7987"/>
                  </a:lnTo>
                  <a:lnTo>
                    <a:pt x="64" y="7912"/>
                  </a:lnTo>
                  <a:lnTo>
                    <a:pt x="39" y="7836"/>
                  </a:lnTo>
                  <a:lnTo>
                    <a:pt x="14" y="7748"/>
                  </a:lnTo>
                  <a:lnTo>
                    <a:pt x="14" y="7748"/>
                  </a:lnTo>
                  <a:lnTo>
                    <a:pt x="1" y="7673"/>
                  </a:lnTo>
                  <a:lnTo>
                    <a:pt x="1" y="7585"/>
                  </a:lnTo>
                  <a:lnTo>
                    <a:pt x="26" y="7497"/>
                  </a:lnTo>
                  <a:lnTo>
                    <a:pt x="51" y="7409"/>
                  </a:lnTo>
                  <a:lnTo>
                    <a:pt x="89" y="7321"/>
                  </a:lnTo>
                  <a:lnTo>
                    <a:pt x="127" y="7220"/>
                  </a:lnTo>
                  <a:lnTo>
                    <a:pt x="190" y="7132"/>
                  </a:lnTo>
                  <a:lnTo>
                    <a:pt x="265" y="7031"/>
                  </a:lnTo>
                  <a:lnTo>
                    <a:pt x="429" y="6843"/>
                  </a:lnTo>
                  <a:lnTo>
                    <a:pt x="642" y="6654"/>
                  </a:lnTo>
                  <a:lnTo>
                    <a:pt x="907" y="6453"/>
                  </a:lnTo>
                  <a:lnTo>
                    <a:pt x="1196" y="6239"/>
                  </a:lnTo>
                  <a:lnTo>
                    <a:pt x="1535" y="6038"/>
                  </a:lnTo>
                  <a:lnTo>
                    <a:pt x="1900" y="5824"/>
                  </a:lnTo>
                  <a:lnTo>
                    <a:pt x="2315" y="5610"/>
                  </a:lnTo>
                  <a:lnTo>
                    <a:pt x="2755" y="5396"/>
                  </a:lnTo>
                  <a:lnTo>
                    <a:pt x="3233" y="5183"/>
                  </a:lnTo>
                  <a:lnTo>
                    <a:pt x="3736" y="4969"/>
                  </a:lnTo>
                  <a:lnTo>
                    <a:pt x="4290" y="4755"/>
                  </a:lnTo>
                  <a:lnTo>
                    <a:pt x="4856" y="4529"/>
                  </a:lnTo>
                  <a:lnTo>
                    <a:pt x="5459" y="4315"/>
                  </a:lnTo>
                  <a:lnTo>
                    <a:pt x="6101" y="4101"/>
                  </a:lnTo>
                  <a:lnTo>
                    <a:pt x="6755" y="3875"/>
                  </a:lnTo>
                  <a:lnTo>
                    <a:pt x="7447" y="3661"/>
                  </a:lnTo>
                  <a:lnTo>
                    <a:pt x="8151" y="3447"/>
                  </a:lnTo>
                  <a:lnTo>
                    <a:pt x="8893" y="3233"/>
                  </a:lnTo>
                  <a:lnTo>
                    <a:pt x="9648" y="3032"/>
                  </a:lnTo>
                  <a:lnTo>
                    <a:pt x="10440" y="2818"/>
                  </a:lnTo>
                  <a:lnTo>
                    <a:pt x="11245" y="2617"/>
                  </a:lnTo>
                  <a:lnTo>
                    <a:pt x="12062" y="2416"/>
                  </a:lnTo>
                  <a:lnTo>
                    <a:pt x="12905" y="2227"/>
                  </a:lnTo>
                  <a:lnTo>
                    <a:pt x="13773" y="2038"/>
                  </a:lnTo>
                  <a:lnTo>
                    <a:pt x="14653" y="1850"/>
                  </a:lnTo>
                  <a:lnTo>
                    <a:pt x="15546" y="1661"/>
                  </a:lnTo>
                  <a:lnTo>
                    <a:pt x="16452" y="1485"/>
                  </a:lnTo>
                  <a:lnTo>
                    <a:pt x="17370" y="1322"/>
                  </a:lnTo>
                  <a:lnTo>
                    <a:pt x="17370" y="1322"/>
                  </a:lnTo>
                  <a:lnTo>
                    <a:pt x="18301" y="1158"/>
                  </a:lnTo>
                  <a:lnTo>
                    <a:pt x="19206" y="1007"/>
                  </a:lnTo>
                  <a:lnTo>
                    <a:pt x="20112" y="869"/>
                  </a:lnTo>
                  <a:lnTo>
                    <a:pt x="21005" y="743"/>
                  </a:lnTo>
                  <a:lnTo>
                    <a:pt x="21872" y="617"/>
                  </a:lnTo>
                  <a:lnTo>
                    <a:pt x="22728" y="517"/>
                  </a:lnTo>
                  <a:lnTo>
                    <a:pt x="23570" y="416"/>
                  </a:lnTo>
                  <a:lnTo>
                    <a:pt x="24400" y="328"/>
                  </a:lnTo>
                  <a:lnTo>
                    <a:pt x="25205" y="252"/>
                  </a:lnTo>
                  <a:lnTo>
                    <a:pt x="25985" y="190"/>
                  </a:lnTo>
                  <a:lnTo>
                    <a:pt x="26752" y="127"/>
                  </a:lnTo>
                  <a:lnTo>
                    <a:pt x="27494" y="76"/>
                  </a:lnTo>
                  <a:lnTo>
                    <a:pt x="28224" y="51"/>
                  </a:lnTo>
                  <a:lnTo>
                    <a:pt x="28916" y="26"/>
                  </a:lnTo>
                  <a:lnTo>
                    <a:pt x="29582" y="1"/>
                  </a:lnTo>
                  <a:lnTo>
                    <a:pt x="30224" y="1"/>
                  </a:lnTo>
                  <a:lnTo>
                    <a:pt x="30840" y="14"/>
                  </a:lnTo>
                  <a:lnTo>
                    <a:pt x="31418" y="26"/>
                  </a:lnTo>
                  <a:lnTo>
                    <a:pt x="31972" y="51"/>
                  </a:lnTo>
                  <a:lnTo>
                    <a:pt x="32500" y="89"/>
                  </a:lnTo>
                  <a:lnTo>
                    <a:pt x="32991" y="139"/>
                  </a:lnTo>
                  <a:lnTo>
                    <a:pt x="33443" y="190"/>
                  </a:lnTo>
                  <a:lnTo>
                    <a:pt x="33871" y="265"/>
                  </a:lnTo>
                  <a:lnTo>
                    <a:pt x="34248" y="341"/>
                  </a:lnTo>
                  <a:lnTo>
                    <a:pt x="34600" y="429"/>
                  </a:lnTo>
                  <a:lnTo>
                    <a:pt x="34902" y="529"/>
                  </a:lnTo>
                  <a:lnTo>
                    <a:pt x="35179" y="642"/>
                  </a:lnTo>
                  <a:lnTo>
                    <a:pt x="35405" y="756"/>
                  </a:lnTo>
                  <a:lnTo>
                    <a:pt x="35506" y="831"/>
                  </a:lnTo>
                  <a:lnTo>
                    <a:pt x="35594" y="894"/>
                  </a:lnTo>
                  <a:lnTo>
                    <a:pt x="35669" y="957"/>
                  </a:lnTo>
                  <a:lnTo>
                    <a:pt x="35732" y="1032"/>
                  </a:lnTo>
                  <a:lnTo>
                    <a:pt x="35783" y="1108"/>
                  </a:lnTo>
                  <a:lnTo>
                    <a:pt x="35833" y="1183"/>
                  </a:lnTo>
                  <a:lnTo>
                    <a:pt x="35858" y="1259"/>
                  </a:lnTo>
                  <a:lnTo>
                    <a:pt x="35883" y="13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 rot="590708">
              <a:off x="6723808" y="-244482"/>
              <a:ext cx="164478" cy="127397"/>
            </a:xfrm>
            <a:custGeom>
              <a:avLst/>
              <a:gdLst/>
              <a:ahLst/>
              <a:cxnLst/>
              <a:rect l="l" t="t" r="r" b="b"/>
              <a:pathLst>
                <a:path w="5132" h="3975" extrusionOk="0">
                  <a:moveTo>
                    <a:pt x="3107" y="1"/>
                  </a:moveTo>
                  <a:lnTo>
                    <a:pt x="2830" y="13"/>
                  </a:lnTo>
                  <a:lnTo>
                    <a:pt x="2604" y="38"/>
                  </a:lnTo>
                  <a:lnTo>
                    <a:pt x="2365" y="76"/>
                  </a:lnTo>
                  <a:lnTo>
                    <a:pt x="2138" y="126"/>
                  </a:lnTo>
                  <a:lnTo>
                    <a:pt x="1912" y="189"/>
                  </a:lnTo>
                  <a:lnTo>
                    <a:pt x="1686" y="252"/>
                  </a:lnTo>
                  <a:lnTo>
                    <a:pt x="1472" y="340"/>
                  </a:lnTo>
                  <a:lnTo>
                    <a:pt x="1258" y="428"/>
                  </a:lnTo>
                  <a:lnTo>
                    <a:pt x="1044" y="529"/>
                  </a:lnTo>
                  <a:lnTo>
                    <a:pt x="855" y="630"/>
                  </a:lnTo>
                  <a:lnTo>
                    <a:pt x="679" y="755"/>
                  </a:lnTo>
                  <a:lnTo>
                    <a:pt x="503" y="881"/>
                  </a:lnTo>
                  <a:lnTo>
                    <a:pt x="428" y="957"/>
                  </a:lnTo>
                  <a:lnTo>
                    <a:pt x="352" y="1045"/>
                  </a:lnTo>
                  <a:lnTo>
                    <a:pt x="264" y="1145"/>
                  </a:lnTo>
                  <a:lnTo>
                    <a:pt x="201" y="1258"/>
                  </a:lnTo>
                  <a:lnTo>
                    <a:pt x="139" y="1384"/>
                  </a:lnTo>
                  <a:lnTo>
                    <a:pt x="88" y="1510"/>
                  </a:lnTo>
                  <a:lnTo>
                    <a:pt x="51" y="1636"/>
                  </a:lnTo>
                  <a:lnTo>
                    <a:pt x="25" y="1761"/>
                  </a:lnTo>
                  <a:lnTo>
                    <a:pt x="13" y="1900"/>
                  </a:lnTo>
                  <a:lnTo>
                    <a:pt x="0" y="2026"/>
                  </a:lnTo>
                  <a:lnTo>
                    <a:pt x="13" y="2227"/>
                  </a:lnTo>
                  <a:lnTo>
                    <a:pt x="51" y="2415"/>
                  </a:lnTo>
                  <a:lnTo>
                    <a:pt x="101" y="2604"/>
                  </a:lnTo>
                  <a:lnTo>
                    <a:pt x="164" y="2780"/>
                  </a:lnTo>
                  <a:lnTo>
                    <a:pt x="252" y="2956"/>
                  </a:lnTo>
                  <a:lnTo>
                    <a:pt x="352" y="3120"/>
                  </a:lnTo>
                  <a:lnTo>
                    <a:pt x="478" y="3271"/>
                  </a:lnTo>
                  <a:lnTo>
                    <a:pt x="616" y="3409"/>
                  </a:lnTo>
                  <a:lnTo>
                    <a:pt x="780" y="3547"/>
                  </a:lnTo>
                  <a:lnTo>
                    <a:pt x="956" y="3661"/>
                  </a:lnTo>
                  <a:lnTo>
                    <a:pt x="1145" y="3761"/>
                  </a:lnTo>
                  <a:lnTo>
                    <a:pt x="1346" y="3837"/>
                  </a:lnTo>
                  <a:lnTo>
                    <a:pt x="1547" y="3900"/>
                  </a:lnTo>
                  <a:lnTo>
                    <a:pt x="1761" y="3937"/>
                  </a:lnTo>
                  <a:lnTo>
                    <a:pt x="1975" y="3962"/>
                  </a:lnTo>
                  <a:lnTo>
                    <a:pt x="2189" y="3975"/>
                  </a:lnTo>
                  <a:lnTo>
                    <a:pt x="2402" y="3962"/>
                  </a:lnTo>
                  <a:lnTo>
                    <a:pt x="2629" y="3937"/>
                  </a:lnTo>
                  <a:lnTo>
                    <a:pt x="2843" y="3887"/>
                  </a:lnTo>
                  <a:lnTo>
                    <a:pt x="3056" y="3837"/>
                  </a:lnTo>
                  <a:lnTo>
                    <a:pt x="3220" y="3786"/>
                  </a:lnTo>
                  <a:lnTo>
                    <a:pt x="3358" y="3723"/>
                  </a:lnTo>
                  <a:lnTo>
                    <a:pt x="3648" y="3585"/>
                  </a:lnTo>
                  <a:lnTo>
                    <a:pt x="3924" y="3434"/>
                  </a:lnTo>
                  <a:lnTo>
                    <a:pt x="4188" y="3246"/>
                  </a:lnTo>
                  <a:lnTo>
                    <a:pt x="4440" y="3057"/>
                  </a:lnTo>
                  <a:lnTo>
                    <a:pt x="4691" y="2843"/>
                  </a:lnTo>
                  <a:lnTo>
                    <a:pt x="4918" y="2629"/>
                  </a:lnTo>
                  <a:lnTo>
                    <a:pt x="5132" y="2403"/>
                  </a:lnTo>
                  <a:lnTo>
                    <a:pt x="5006" y="2277"/>
                  </a:lnTo>
                  <a:lnTo>
                    <a:pt x="4779" y="2491"/>
                  </a:lnTo>
                  <a:lnTo>
                    <a:pt x="4566" y="2705"/>
                  </a:lnTo>
                  <a:lnTo>
                    <a:pt x="4327" y="2919"/>
                  </a:lnTo>
                  <a:lnTo>
                    <a:pt x="4088" y="3107"/>
                  </a:lnTo>
                  <a:lnTo>
                    <a:pt x="3824" y="3271"/>
                  </a:lnTo>
                  <a:lnTo>
                    <a:pt x="3572" y="3422"/>
                  </a:lnTo>
                  <a:lnTo>
                    <a:pt x="3295" y="3560"/>
                  </a:lnTo>
                  <a:lnTo>
                    <a:pt x="3006" y="3661"/>
                  </a:lnTo>
                  <a:lnTo>
                    <a:pt x="2805" y="3711"/>
                  </a:lnTo>
                  <a:lnTo>
                    <a:pt x="2604" y="3749"/>
                  </a:lnTo>
                  <a:lnTo>
                    <a:pt x="2390" y="3774"/>
                  </a:lnTo>
                  <a:lnTo>
                    <a:pt x="2189" y="3786"/>
                  </a:lnTo>
                  <a:lnTo>
                    <a:pt x="1987" y="3774"/>
                  </a:lnTo>
                  <a:lnTo>
                    <a:pt x="1786" y="3761"/>
                  </a:lnTo>
                  <a:lnTo>
                    <a:pt x="1597" y="3711"/>
                  </a:lnTo>
                  <a:lnTo>
                    <a:pt x="1409" y="3661"/>
                  </a:lnTo>
                  <a:lnTo>
                    <a:pt x="1220" y="3585"/>
                  </a:lnTo>
                  <a:lnTo>
                    <a:pt x="1057" y="3497"/>
                  </a:lnTo>
                  <a:lnTo>
                    <a:pt x="893" y="3396"/>
                  </a:lnTo>
                  <a:lnTo>
                    <a:pt x="742" y="3283"/>
                  </a:lnTo>
                  <a:lnTo>
                    <a:pt x="616" y="3157"/>
                  </a:lnTo>
                  <a:lnTo>
                    <a:pt x="503" y="3019"/>
                  </a:lnTo>
                  <a:lnTo>
                    <a:pt x="415" y="2868"/>
                  </a:lnTo>
                  <a:lnTo>
                    <a:pt x="340" y="2717"/>
                  </a:lnTo>
                  <a:lnTo>
                    <a:pt x="277" y="2541"/>
                  </a:lnTo>
                  <a:lnTo>
                    <a:pt x="227" y="2378"/>
                  </a:lnTo>
                  <a:lnTo>
                    <a:pt x="201" y="2202"/>
                  </a:lnTo>
                  <a:lnTo>
                    <a:pt x="189" y="2026"/>
                  </a:lnTo>
                  <a:lnTo>
                    <a:pt x="189" y="1912"/>
                  </a:lnTo>
                  <a:lnTo>
                    <a:pt x="214" y="1799"/>
                  </a:lnTo>
                  <a:lnTo>
                    <a:pt x="227" y="1673"/>
                  </a:lnTo>
                  <a:lnTo>
                    <a:pt x="264" y="1560"/>
                  </a:lnTo>
                  <a:lnTo>
                    <a:pt x="302" y="1460"/>
                  </a:lnTo>
                  <a:lnTo>
                    <a:pt x="365" y="1346"/>
                  </a:lnTo>
                  <a:lnTo>
                    <a:pt x="415" y="1258"/>
                  </a:lnTo>
                  <a:lnTo>
                    <a:pt x="491" y="1158"/>
                  </a:lnTo>
                  <a:lnTo>
                    <a:pt x="629" y="1019"/>
                  </a:lnTo>
                  <a:lnTo>
                    <a:pt x="780" y="906"/>
                  </a:lnTo>
                  <a:lnTo>
                    <a:pt x="943" y="793"/>
                  </a:lnTo>
                  <a:lnTo>
                    <a:pt x="1120" y="692"/>
                  </a:lnTo>
                  <a:lnTo>
                    <a:pt x="1333" y="592"/>
                  </a:lnTo>
                  <a:lnTo>
                    <a:pt x="1535" y="504"/>
                  </a:lnTo>
                  <a:lnTo>
                    <a:pt x="1748" y="428"/>
                  </a:lnTo>
                  <a:lnTo>
                    <a:pt x="1962" y="365"/>
                  </a:lnTo>
                  <a:lnTo>
                    <a:pt x="2176" y="303"/>
                  </a:lnTo>
                  <a:lnTo>
                    <a:pt x="2402" y="265"/>
                  </a:lnTo>
                  <a:lnTo>
                    <a:pt x="2629" y="227"/>
                  </a:lnTo>
                  <a:lnTo>
                    <a:pt x="2843" y="202"/>
                  </a:lnTo>
                  <a:lnTo>
                    <a:pt x="3107" y="189"/>
                  </a:lnTo>
                  <a:lnTo>
                    <a:pt x="3333" y="189"/>
                  </a:lnTo>
                  <a:lnTo>
                    <a:pt x="3560" y="227"/>
                  </a:lnTo>
                  <a:lnTo>
                    <a:pt x="3786" y="265"/>
                  </a:lnTo>
                  <a:lnTo>
                    <a:pt x="3987" y="340"/>
                  </a:lnTo>
                  <a:lnTo>
                    <a:pt x="4176" y="428"/>
                  </a:lnTo>
                  <a:lnTo>
                    <a:pt x="4264" y="491"/>
                  </a:lnTo>
                  <a:lnTo>
                    <a:pt x="4352" y="541"/>
                  </a:lnTo>
                  <a:lnTo>
                    <a:pt x="4427" y="617"/>
                  </a:lnTo>
                  <a:lnTo>
                    <a:pt x="4490" y="692"/>
                  </a:lnTo>
                  <a:lnTo>
                    <a:pt x="4553" y="768"/>
                  </a:lnTo>
                  <a:lnTo>
                    <a:pt x="4616" y="856"/>
                  </a:lnTo>
                  <a:lnTo>
                    <a:pt x="4767" y="755"/>
                  </a:lnTo>
                  <a:lnTo>
                    <a:pt x="4704" y="655"/>
                  </a:lnTo>
                  <a:lnTo>
                    <a:pt x="4629" y="567"/>
                  </a:lnTo>
                  <a:lnTo>
                    <a:pt x="4553" y="479"/>
                  </a:lnTo>
                  <a:lnTo>
                    <a:pt x="4465" y="403"/>
                  </a:lnTo>
                  <a:lnTo>
                    <a:pt x="4364" y="328"/>
                  </a:lnTo>
                  <a:lnTo>
                    <a:pt x="4264" y="277"/>
                  </a:lnTo>
                  <a:lnTo>
                    <a:pt x="4163" y="214"/>
                  </a:lnTo>
                  <a:lnTo>
                    <a:pt x="4050" y="164"/>
                  </a:lnTo>
                  <a:lnTo>
                    <a:pt x="3824" y="89"/>
                  </a:lnTo>
                  <a:lnTo>
                    <a:pt x="3597" y="38"/>
                  </a:lnTo>
                  <a:lnTo>
                    <a:pt x="3358" y="13"/>
                  </a:lnTo>
                  <a:lnTo>
                    <a:pt x="31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 rot="590708">
              <a:off x="8134212" y="-251754"/>
              <a:ext cx="172554" cy="135441"/>
            </a:xfrm>
            <a:custGeom>
              <a:avLst/>
              <a:gdLst/>
              <a:ahLst/>
              <a:cxnLst/>
              <a:rect l="l" t="t" r="r" b="b"/>
              <a:pathLst>
                <a:path w="5384" h="4226" extrusionOk="0">
                  <a:moveTo>
                    <a:pt x="3308" y="0"/>
                  </a:moveTo>
                  <a:lnTo>
                    <a:pt x="3095" y="13"/>
                  </a:lnTo>
                  <a:lnTo>
                    <a:pt x="2881" y="50"/>
                  </a:lnTo>
                  <a:lnTo>
                    <a:pt x="2667" y="88"/>
                  </a:lnTo>
                  <a:lnTo>
                    <a:pt x="2466" y="151"/>
                  </a:lnTo>
                  <a:lnTo>
                    <a:pt x="2264" y="226"/>
                  </a:lnTo>
                  <a:lnTo>
                    <a:pt x="2063" y="314"/>
                  </a:lnTo>
                  <a:lnTo>
                    <a:pt x="1673" y="491"/>
                  </a:lnTo>
                  <a:lnTo>
                    <a:pt x="1434" y="604"/>
                  </a:lnTo>
                  <a:lnTo>
                    <a:pt x="1195" y="742"/>
                  </a:lnTo>
                  <a:lnTo>
                    <a:pt x="969" y="880"/>
                  </a:lnTo>
                  <a:lnTo>
                    <a:pt x="743" y="1031"/>
                  </a:lnTo>
                  <a:lnTo>
                    <a:pt x="529" y="1195"/>
                  </a:lnTo>
                  <a:lnTo>
                    <a:pt x="328" y="1384"/>
                  </a:lnTo>
                  <a:lnTo>
                    <a:pt x="152" y="1585"/>
                  </a:lnTo>
                  <a:lnTo>
                    <a:pt x="76" y="1698"/>
                  </a:lnTo>
                  <a:lnTo>
                    <a:pt x="1" y="1811"/>
                  </a:lnTo>
                  <a:lnTo>
                    <a:pt x="152" y="1899"/>
                  </a:lnTo>
                  <a:lnTo>
                    <a:pt x="227" y="1799"/>
                  </a:lnTo>
                  <a:lnTo>
                    <a:pt x="302" y="1698"/>
                  </a:lnTo>
                  <a:lnTo>
                    <a:pt x="466" y="1509"/>
                  </a:lnTo>
                  <a:lnTo>
                    <a:pt x="655" y="1333"/>
                  </a:lnTo>
                  <a:lnTo>
                    <a:pt x="856" y="1182"/>
                  </a:lnTo>
                  <a:lnTo>
                    <a:pt x="1070" y="1031"/>
                  </a:lnTo>
                  <a:lnTo>
                    <a:pt x="1296" y="893"/>
                  </a:lnTo>
                  <a:lnTo>
                    <a:pt x="1522" y="767"/>
                  </a:lnTo>
                  <a:lnTo>
                    <a:pt x="1761" y="654"/>
                  </a:lnTo>
                  <a:lnTo>
                    <a:pt x="2139" y="478"/>
                  </a:lnTo>
                  <a:lnTo>
                    <a:pt x="2327" y="403"/>
                  </a:lnTo>
                  <a:lnTo>
                    <a:pt x="2516" y="327"/>
                  </a:lnTo>
                  <a:lnTo>
                    <a:pt x="2717" y="264"/>
                  </a:lnTo>
                  <a:lnTo>
                    <a:pt x="2906" y="226"/>
                  </a:lnTo>
                  <a:lnTo>
                    <a:pt x="3107" y="201"/>
                  </a:lnTo>
                  <a:lnTo>
                    <a:pt x="3308" y="189"/>
                  </a:lnTo>
                  <a:lnTo>
                    <a:pt x="3447" y="189"/>
                  </a:lnTo>
                  <a:lnTo>
                    <a:pt x="3585" y="214"/>
                  </a:lnTo>
                  <a:lnTo>
                    <a:pt x="3711" y="239"/>
                  </a:lnTo>
                  <a:lnTo>
                    <a:pt x="3824" y="264"/>
                  </a:lnTo>
                  <a:lnTo>
                    <a:pt x="3950" y="314"/>
                  </a:lnTo>
                  <a:lnTo>
                    <a:pt x="4063" y="365"/>
                  </a:lnTo>
                  <a:lnTo>
                    <a:pt x="4176" y="428"/>
                  </a:lnTo>
                  <a:lnTo>
                    <a:pt x="4277" y="491"/>
                  </a:lnTo>
                  <a:lnTo>
                    <a:pt x="4377" y="566"/>
                  </a:lnTo>
                  <a:lnTo>
                    <a:pt x="4478" y="654"/>
                  </a:lnTo>
                  <a:lnTo>
                    <a:pt x="4579" y="742"/>
                  </a:lnTo>
                  <a:lnTo>
                    <a:pt x="4667" y="830"/>
                  </a:lnTo>
                  <a:lnTo>
                    <a:pt x="4742" y="931"/>
                  </a:lnTo>
                  <a:lnTo>
                    <a:pt x="4818" y="1044"/>
                  </a:lnTo>
                  <a:lnTo>
                    <a:pt x="4893" y="1145"/>
                  </a:lnTo>
                  <a:lnTo>
                    <a:pt x="4956" y="1258"/>
                  </a:lnTo>
                  <a:lnTo>
                    <a:pt x="5006" y="1384"/>
                  </a:lnTo>
                  <a:lnTo>
                    <a:pt x="5057" y="1497"/>
                  </a:lnTo>
                  <a:lnTo>
                    <a:pt x="5119" y="1673"/>
                  </a:lnTo>
                  <a:lnTo>
                    <a:pt x="5157" y="1836"/>
                  </a:lnTo>
                  <a:lnTo>
                    <a:pt x="5182" y="2025"/>
                  </a:lnTo>
                  <a:lnTo>
                    <a:pt x="5195" y="2201"/>
                  </a:lnTo>
                  <a:lnTo>
                    <a:pt x="5195" y="2339"/>
                  </a:lnTo>
                  <a:lnTo>
                    <a:pt x="5170" y="2478"/>
                  </a:lnTo>
                  <a:lnTo>
                    <a:pt x="5145" y="2616"/>
                  </a:lnTo>
                  <a:lnTo>
                    <a:pt x="5094" y="2742"/>
                  </a:lnTo>
                  <a:lnTo>
                    <a:pt x="5057" y="2842"/>
                  </a:lnTo>
                  <a:lnTo>
                    <a:pt x="4994" y="2931"/>
                  </a:lnTo>
                  <a:lnTo>
                    <a:pt x="4881" y="3107"/>
                  </a:lnTo>
                  <a:lnTo>
                    <a:pt x="4730" y="3270"/>
                  </a:lnTo>
                  <a:lnTo>
                    <a:pt x="4566" y="3421"/>
                  </a:lnTo>
                  <a:lnTo>
                    <a:pt x="4365" y="3559"/>
                  </a:lnTo>
                  <a:lnTo>
                    <a:pt x="4164" y="3698"/>
                  </a:lnTo>
                  <a:lnTo>
                    <a:pt x="3937" y="3798"/>
                  </a:lnTo>
                  <a:lnTo>
                    <a:pt x="3711" y="3886"/>
                  </a:lnTo>
                  <a:lnTo>
                    <a:pt x="3472" y="3949"/>
                  </a:lnTo>
                  <a:lnTo>
                    <a:pt x="3220" y="4000"/>
                  </a:lnTo>
                  <a:lnTo>
                    <a:pt x="2981" y="4025"/>
                  </a:lnTo>
                  <a:lnTo>
                    <a:pt x="2730" y="4037"/>
                  </a:lnTo>
                  <a:lnTo>
                    <a:pt x="2667" y="4037"/>
                  </a:lnTo>
                  <a:lnTo>
                    <a:pt x="2415" y="4025"/>
                  </a:lnTo>
                  <a:lnTo>
                    <a:pt x="2151" y="3987"/>
                  </a:lnTo>
                  <a:lnTo>
                    <a:pt x="1900" y="3937"/>
                  </a:lnTo>
                  <a:lnTo>
                    <a:pt x="1661" y="3874"/>
                  </a:lnTo>
                  <a:lnTo>
                    <a:pt x="1409" y="3786"/>
                  </a:lnTo>
                  <a:lnTo>
                    <a:pt x="1170" y="3698"/>
                  </a:lnTo>
                  <a:lnTo>
                    <a:pt x="944" y="3585"/>
                  </a:lnTo>
                  <a:lnTo>
                    <a:pt x="718" y="3459"/>
                  </a:lnTo>
                  <a:lnTo>
                    <a:pt x="617" y="3622"/>
                  </a:lnTo>
                  <a:lnTo>
                    <a:pt x="856" y="3748"/>
                  </a:lnTo>
                  <a:lnTo>
                    <a:pt x="1095" y="3861"/>
                  </a:lnTo>
                  <a:lnTo>
                    <a:pt x="1346" y="3962"/>
                  </a:lnTo>
                  <a:lnTo>
                    <a:pt x="1598" y="4050"/>
                  </a:lnTo>
                  <a:lnTo>
                    <a:pt x="1862" y="4125"/>
                  </a:lnTo>
                  <a:lnTo>
                    <a:pt x="2126" y="4176"/>
                  </a:lnTo>
                  <a:lnTo>
                    <a:pt x="2390" y="4213"/>
                  </a:lnTo>
                  <a:lnTo>
                    <a:pt x="2667" y="4226"/>
                  </a:lnTo>
                  <a:lnTo>
                    <a:pt x="2730" y="4226"/>
                  </a:lnTo>
                  <a:lnTo>
                    <a:pt x="2994" y="4213"/>
                  </a:lnTo>
                  <a:lnTo>
                    <a:pt x="3258" y="4188"/>
                  </a:lnTo>
                  <a:lnTo>
                    <a:pt x="3510" y="4138"/>
                  </a:lnTo>
                  <a:lnTo>
                    <a:pt x="3761" y="4062"/>
                  </a:lnTo>
                  <a:lnTo>
                    <a:pt x="4013" y="3962"/>
                  </a:lnTo>
                  <a:lnTo>
                    <a:pt x="4252" y="3849"/>
                  </a:lnTo>
                  <a:lnTo>
                    <a:pt x="4478" y="3723"/>
                  </a:lnTo>
                  <a:lnTo>
                    <a:pt x="4679" y="3559"/>
                  </a:lnTo>
                  <a:lnTo>
                    <a:pt x="4855" y="3408"/>
                  </a:lnTo>
                  <a:lnTo>
                    <a:pt x="5019" y="3220"/>
                  </a:lnTo>
                  <a:lnTo>
                    <a:pt x="5094" y="3132"/>
                  </a:lnTo>
                  <a:lnTo>
                    <a:pt x="5157" y="3031"/>
                  </a:lnTo>
                  <a:lnTo>
                    <a:pt x="5220" y="2918"/>
                  </a:lnTo>
                  <a:lnTo>
                    <a:pt x="5270" y="2805"/>
                  </a:lnTo>
                  <a:lnTo>
                    <a:pt x="5321" y="2666"/>
                  </a:lnTo>
                  <a:lnTo>
                    <a:pt x="5358" y="2503"/>
                  </a:lnTo>
                  <a:lnTo>
                    <a:pt x="5371" y="2352"/>
                  </a:lnTo>
                  <a:lnTo>
                    <a:pt x="5384" y="2201"/>
                  </a:lnTo>
                  <a:lnTo>
                    <a:pt x="5371" y="2000"/>
                  </a:lnTo>
                  <a:lnTo>
                    <a:pt x="5346" y="1811"/>
                  </a:lnTo>
                  <a:lnTo>
                    <a:pt x="5296" y="1623"/>
                  </a:lnTo>
                  <a:lnTo>
                    <a:pt x="5233" y="1434"/>
                  </a:lnTo>
                  <a:lnTo>
                    <a:pt x="5182" y="1308"/>
                  </a:lnTo>
                  <a:lnTo>
                    <a:pt x="5119" y="1182"/>
                  </a:lnTo>
                  <a:lnTo>
                    <a:pt x="5044" y="1057"/>
                  </a:lnTo>
                  <a:lnTo>
                    <a:pt x="4969" y="931"/>
                  </a:lnTo>
                  <a:lnTo>
                    <a:pt x="4893" y="818"/>
                  </a:lnTo>
                  <a:lnTo>
                    <a:pt x="4805" y="717"/>
                  </a:lnTo>
                  <a:lnTo>
                    <a:pt x="4704" y="616"/>
                  </a:lnTo>
                  <a:lnTo>
                    <a:pt x="4604" y="516"/>
                  </a:lnTo>
                  <a:lnTo>
                    <a:pt x="4491" y="428"/>
                  </a:lnTo>
                  <a:lnTo>
                    <a:pt x="4377" y="340"/>
                  </a:lnTo>
                  <a:lnTo>
                    <a:pt x="4264" y="264"/>
                  </a:lnTo>
                  <a:lnTo>
                    <a:pt x="4138" y="201"/>
                  </a:lnTo>
                  <a:lnTo>
                    <a:pt x="4013" y="138"/>
                  </a:lnTo>
                  <a:lnTo>
                    <a:pt x="3887" y="88"/>
                  </a:lnTo>
                  <a:lnTo>
                    <a:pt x="3749" y="50"/>
                  </a:lnTo>
                  <a:lnTo>
                    <a:pt x="3610" y="25"/>
                  </a:lnTo>
                  <a:lnTo>
                    <a:pt x="3459" y="13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 rot="590708">
              <a:off x="6976860" y="-366513"/>
              <a:ext cx="1025070" cy="226141"/>
            </a:xfrm>
            <a:custGeom>
              <a:avLst/>
              <a:gdLst/>
              <a:ahLst/>
              <a:cxnLst/>
              <a:rect l="l" t="t" r="r" b="b"/>
              <a:pathLst>
                <a:path w="31984" h="7056" extrusionOk="0">
                  <a:moveTo>
                    <a:pt x="17432" y="0"/>
                  </a:moveTo>
                  <a:lnTo>
                    <a:pt x="17294" y="13"/>
                  </a:lnTo>
                  <a:lnTo>
                    <a:pt x="17155" y="25"/>
                  </a:lnTo>
                  <a:lnTo>
                    <a:pt x="15910" y="252"/>
                  </a:lnTo>
                  <a:lnTo>
                    <a:pt x="14728" y="491"/>
                  </a:lnTo>
                  <a:lnTo>
                    <a:pt x="13596" y="717"/>
                  </a:lnTo>
                  <a:lnTo>
                    <a:pt x="12527" y="956"/>
                  </a:lnTo>
                  <a:lnTo>
                    <a:pt x="11508" y="1182"/>
                  </a:lnTo>
                  <a:lnTo>
                    <a:pt x="10540" y="1409"/>
                  </a:lnTo>
                  <a:lnTo>
                    <a:pt x="9622" y="1635"/>
                  </a:lnTo>
                  <a:lnTo>
                    <a:pt x="8754" y="1849"/>
                  </a:lnTo>
                  <a:lnTo>
                    <a:pt x="7936" y="2063"/>
                  </a:lnTo>
                  <a:lnTo>
                    <a:pt x="7169" y="2277"/>
                  </a:lnTo>
                  <a:lnTo>
                    <a:pt x="6452" y="2490"/>
                  </a:lnTo>
                  <a:lnTo>
                    <a:pt x="5773" y="2692"/>
                  </a:lnTo>
                  <a:lnTo>
                    <a:pt x="5144" y="2893"/>
                  </a:lnTo>
                  <a:lnTo>
                    <a:pt x="4553" y="3094"/>
                  </a:lnTo>
                  <a:lnTo>
                    <a:pt x="4000" y="3283"/>
                  </a:lnTo>
                  <a:lnTo>
                    <a:pt x="3497" y="3471"/>
                  </a:lnTo>
                  <a:lnTo>
                    <a:pt x="3031" y="3648"/>
                  </a:lnTo>
                  <a:lnTo>
                    <a:pt x="2604" y="3811"/>
                  </a:lnTo>
                  <a:lnTo>
                    <a:pt x="2201" y="3975"/>
                  </a:lnTo>
                  <a:lnTo>
                    <a:pt x="1849" y="4138"/>
                  </a:lnTo>
                  <a:lnTo>
                    <a:pt x="1245" y="4427"/>
                  </a:lnTo>
                  <a:lnTo>
                    <a:pt x="767" y="4679"/>
                  </a:lnTo>
                  <a:lnTo>
                    <a:pt x="415" y="4893"/>
                  </a:lnTo>
                  <a:lnTo>
                    <a:pt x="277" y="4981"/>
                  </a:lnTo>
                  <a:lnTo>
                    <a:pt x="176" y="5069"/>
                  </a:lnTo>
                  <a:lnTo>
                    <a:pt x="101" y="5132"/>
                  </a:lnTo>
                  <a:lnTo>
                    <a:pt x="38" y="5195"/>
                  </a:lnTo>
                  <a:lnTo>
                    <a:pt x="0" y="5245"/>
                  </a:lnTo>
                  <a:lnTo>
                    <a:pt x="0" y="5283"/>
                  </a:lnTo>
                  <a:lnTo>
                    <a:pt x="0" y="5371"/>
                  </a:lnTo>
                  <a:lnTo>
                    <a:pt x="13" y="5446"/>
                  </a:lnTo>
                  <a:lnTo>
                    <a:pt x="38" y="5534"/>
                  </a:lnTo>
                  <a:lnTo>
                    <a:pt x="63" y="5635"/>
                  </a:lnTo>
                  <a:lnTo>
                    <a:pt x="126" y="5735"/>
                  </a:lnTo>
                  <a:lnTo>
                    <a:pt x="201" y="5849"/>
                  </a:lnTo>
                  <a:lnTo>
                    <a:pt x="302" y="5962"/>
                  </a:lnTo>
                  <a:lnTo>
                    <a:pt x="428" y="6087"/>
                  </a:lnTo>
                  <a:lnTo>
                    <a:pt x="591" y="6213"/>
                  </a:lnTo>
                  <a:lnTo>
                    <a:pt x="793" y="6326"/>
                  </a:lnTo>
                  <a:lnTo>
                    <a:pt x="1032" y="6452"/>
                  </a:lnTo>
                  <a:lnTo>
                    <a:pt x="1308" y="6565"/>
                  </a:lnTo>
                  <a:lnTo>
                    <a:pt x="1635" y="6679"/>
                  </a:lnTo>
                  <a:lnTo>
                    <a:pt x="2025" y="6767"/>
                  </a:lnTo>
                  <a:lnTo>
                    <a:pt x="2453" y="6855"/>
                  </a:lnTo>
                  <a:lnTo>
                    <a:pt x="2943" y="6930"/>
                  </a:lnTo>
                  <a:lnTo>
                    <a:pt x="3509" y="6993"/>
                  </a:lnTo>
                  <a:lnTo>
                    <a:pt x="4126" y="7031"/>
                  </a:lnTo>
                  <a:lnTo>
                    <a:pt x="4817" y="7056"/>
                  </a:lnTo>
                  <a:lnTo>
                    <a:pt x="5572" y="7056"/>
                  </a:lnTo>
                  <a:lnTo>
                    <a:pt x="6415" y="7031"/>
                  </a:lnTo>
                  <a:lnTo>
                    <a:pt x="7333" y="6980"/>
                  </a:lnTo>
                  <a:lnTo>
                    <a:pt x="8339" y="6905"/>
                  </a:lnTo>
                  <a:lnTo>
                    <a:pt x="9433" y="6804"/>
                  </a:lnTo>
                  <a:lnTo>
                    <a:pt x="10615" y="6666"/>
                  </a:lnTo>
                  <a:lnTo>
                    <a:pt x="11898" y="6490"/>
                  </a:lnTo>
                  <a:lnTo>
                    <a:pt x="13269" y="6289"/>
                  </a:lnTo>
                  <a:lnTo>
                    <a:pt x="14753" y="6050"/>
                  </a:lnTo>
                  <a:lnTo>
                    <a:pt x="16338" y="5760"/>
                  </a:lnTo>
                  <a:lnTo>
                    <a:pt x="18036" y="5433"/>
                  </a:lnTo>
                  <a:lnTo>
                    <a:pt x="19834" y="5069"/>
                  </a:lnTo>
                  <a:lnTo>
                    <a:pt x="20375" y="4943"/>
                  </a:lnTo>
                  <a:lnTo>
                    <a:pt x="21042" y="4792"/>
                  </a:lnTo>
                  <a:lnTo>
                    <a:pt x="22689" y="4377"/>
                  </a:lnTo>
                  <a:lnTo>
                    <a:pt x="24614" y="3887"/>
                  </a:lnTo>
                  <a:lnTo>
                    <a:pt x="26626" y="3333"/>
                  </a:lnTo>
                  <a:lnTo>
                    <a:pt x="27607" y="3056"/>
                  </a:lnTo>
                  <a:lnTo>
                    <a:pt x="28550" y="2780"/>
                  </a:lnTo>
                  <a:lnTo>
                    <a:pt x="29418" y="2503"/>
                  </a:lnTo>
                  <a:lnTo>
                    <a:pt x="30198" y="2252"/>
                  </a:lnTo>
                  <a:lnTo>
                    <a:pt x="30864" y="2025"/>
                  </a:lnTo>
                  <a:lnTo>
                    <a:pt x="31405" y="1811"/>
                  </a:lnTo>
                  <a:lnTo>
                    <a:pt x="31619" y="1723"/>
                  </a:lnTo>
                  <a:lnTo>
                    <a:pt x="31782" y="1635"/>
                  </a:lnTo>
                  <a:lnTo>
                    <a:pt x="31908" y="1560"/>
                  </a:lnTo>
                  <a:lnTo>
                    <a:pt x="31984" y="1497"/>
                  </a:lnTo>
                  <a:lnTo>
                    <a:pt x="30298" y="1862"/>
                  </a:lnTo>
                  <a:lnTo>
                    <a:pt x="28739" y="2176"/>
                  </a:lnTo>
                  <a:lnTo>
                    <a:pt x="27330" y="2453"/>
                  </a:lnTo>
                  <a:lnTo>
                    <a:pt x="26022" y="2704"/>
                  </a:lnTo>
                  <a:lnTo>
                    <a:pt x="24840" y="2918"/>
                  </a:lnTo>
                  <a:lnTo>
                    <a:pt x="23758" y="3107"/>
                  </a:lnTo>
                  <a:lnTo>
                    <a:pt x="22777" y="3283"/>
                  </a:lnTo>
                  <a:lnTo>
                    <a:pt x="21884" y="3421"/>
                  </a:lnTo>
                  <a:lnTo>
                    <a:pt x="20337" y="3648"/>
                  </a:lnTo>
                  <a:lnTo>
                    <a:pt x="19054" y="3824"/>
                  </a:lnTo>
                  <a:lnTo>
                    <a:pt x="17985" y="3962"/>
                  </a:lnTo>
                  <a:lnTo>
                    <a:pt x="17042" y="4088"/>
                  </a:lnTo>
                  <a:lnTo>
                    <a:pt x="16388" y="4176"/>
                  </a:lnTo>
                  <a:lnTo>
                    <a:pt x="15671" y="4239"/>
                  </a:lnTo>
                  <a:lnTo>
                    <a:pt x="14891" y="4276"/>
                  </a:lnTo>
                  <a:lnTo>
                    <a:pt x="14112" y="4302"/>
                  </a:lnTo>
                  <a:lnTo>
                    <a:pt x="13319" y="4314"/>
                  </a:lnTo>
                  <a:lnTo>
                    <a:pt x="12552" y="4289"/>
                  </a:lnTo>
                  <a:lnTo>
                    <a:pt x="12187" y="4264"/>
                  </a:lnTo>
                  <a:lnTo>
                    <a:pt x="11823" y="4239"/>
                  </a:lnTo>
                  <a:lnTo>
                    <a:pt x="11496" y="4201"/>
                  </a:lnTo>
                  <a:lnTo>
                    <a:pt x="11181" y="4151"/>
                  </a:lnTo>
                  <a:lnTo>
                    <a:pt x="11043" y="4125"/>
                  </a:lnTo>
                  <a:lnTo>
                    <a:pt x="10917" y="4088"/>
                  </a:lnTo>
                  <a:lnTo>
                    <a:pt x="10791" y="4025"/>
                  </a:lnTo>
                  <a:lnTo>
                    <a:pt x="10691" y="3949"/>
                  </a:lnTo>
                  <a:lnTo>
                    <a:pt x="10603" y="3874"/>
                  </a:lnTo>
                  <a:lnTo>
                    <a:pt x="10565" y="3824"/>
                  </a:lnTo>
                  <a:lnTo>
                    <a:pt x="10540" y="3786"/>
                  </a:lnTo>
                  <a:lnTo>
                    <a:pt x="10527" y="3736"/>
                  </a:lnTo>
                  <a:lnTo>
                    <a:pt x="10515" y="3673"/>
                  </a:lnTo>
                  <a:lnTo>
                    <a:pt x="10527" y="3622"/>
                  </a:lnTo>
                  <a:lnTo>
                    <a:pt x="10540" y="3572"/>
                  </a:lnTo>
                  <a:lnTo>
                    <a:pt x="10590" y="3497"/>
                  </a:lnTo>
                  <a:lnTo>
                    <a:pt x="10653" y="3421"/>
                  </a:lnTo>
                  <a:lnTo>
                    <a:pt x="10728" y="3371"/>
                  </a:lnTo>
                  <a:lnTo>
                    <a:pt x="10817" y="3321"/>
                  </a:lnTo>
                  <a:lnTo>
                    <a:pt x="11206" y="3119"/>
                  </a:lnTo>
                  <a:lnTo>
                    <a:pt x="11596" y="2931"/>
                  </a:lnTo>
                  <a:lnTo>
                    <a:pt x="11999" y="2755"/>
                  </a:lnTo>
                  <a:lnTo>
                    <a:pt x="12414" y="2591"/>
                  </a:lnTo>
                  <a:lnTo>
                    <a:pt x="12829" y="2453"/>
                  </a:lnTo>
                  <a:lnTo>
                    <a:pt x="13256" y="2314"/>
                  </a:lnTo>
                  <a:lnTo>
                    <a:pt x="14099" y="2050"/>
                  </a:lnTo>
                  <a:lnTo>
                    <a:pt x="14967" y="1811"/>
                  </a:lnTo>
                  <a:lnTo>
                    <a:pt x="15810" y="1560"/>
                  </a:lnTo>
                  <a:lnTo>
                    <a:pt x="16237" y="1434"/>
                  </a:lnTo>
                  <a:lnTo>
                    <a:pt x="16665" y="1283"/>
                  </a:lnTo>
                  <a:lnTo>
                    <a:pt x="17080" y="1132"/>
                  </a:lnTo>
                  <a:lnTo>
                    <a:pt x="17482" y="969"/>
                  </a:lnTo>
                  <a:lnTo>
                    <a:pt x="17583" y="918"/>
                  </a:lnTo>
                  <a:lnTo>
                    <a:pt x="17684" y="855"/>
                  </a:lnTo>
                  <a:lnTo>
                    <a:pt x="17784" y="793"/>
                  </a:lnTo>
                  <a:lnTo>
                    <a:pt x="17872" y="730"/>
                  </a:lnTo>
                  <a:lnTo>
                    <a:pt x="17948" y="642"/>
                  </a:lnTo>
                  <a:lnTo>
                    <a:pt x="17998" y="566"/>
                  </a:lnTo>
                  <a:lnTo>
                    <a:pt x="18023" y="466"/>
                  </a:lnTo>
                  <a:lnTo>
                    <a:pt x="18023" y="415"/>
                  </a:lnTo>
                  <a:lnTo>
                    <a:pt x="18023" y="365"/>
                  </a:lnTo>
                  <a:lnTo>
                    <a:pt x="18011" y="302"/>
                  </a:lnTo>
                  <a:lnTo>
                    <a:pt x="17985" y="252"/>
                  </a:lnTo>
                  <a:lnTo>
                    <a:pt x="17948" y="201"/>
                  </a:lnTo>
                  <a:lnTo>
                    <a:pt x="17910" y="164"/>
                  </a:lnTo>
                  <a:lnTo>
                    <a:pt x="17872" y="126"/>
                  </a:lnTo>
                  <a:lnTo>
                    <a:pt x="17809" y="101"/>
                  </a:lnTo>
                  <a:lnTo>
                    <a:pt x="17696" y="51"/>
                  </a:lnTo>
                  <a:lnTo>
                    <a:pt x="17570" y="13"/>
                  </a:lnTo>
                  <a:lnTo>
                    <a:pt x="17432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 rot="590708">
              <a:off x="6976860" y="-366513"/>
              <a:ext cx="1025070" cy="226141"/>
            </a:xfrm>
            <a:custGeom>
              <a:avLst/>
              <a:gdLst/>
              <a:ahLst/>
              <a:cxnLst/>
              <a:rect l="l" t="t" r="r" b="b"/>
              <a:pathLst>
                <a:path w="31984" h="7056" fill="none" extrusionOk="0">
                  <a:moveTo>
                    <a:pt x="19834" y="5069"/>
                  </a:moveTo>
                  <a:lnTo>
                    <a:pt x="19834" y="5069"/>
                  </a:lnTo>
                  <a:lnTo>
                    <a:pt x="18036" y="5433"/>
                  </a:lnTo>
                  <a:lnTo>
                    <a:pt x="16338" y="5760"/>
                  </a:lnTo>
                  <a:lnTo>
                    <a:pt x="14753" y="6050"/>
                  </a:lnTo>
                  <a:lnTo>
                    <a:pt x="13269" y="6289"/>
                  </a:lnTo>
                  <a:lnTo>
                    <a:pt x="11898" y="6490"/>
                  </a:lnTo>
                  <a:lnTo>
                    <a:pt x="10615" y="6666"/>
                  </a:lnTo>
                  <a:lnTo>
                    <a:pt x="9433" y="6804"/>
                  </a:lnTo>
                  <a:lnTo>
                    <a:pt x="8339" y="6905"/>
                  </a:lnTo>
                  <a:lnTo>
                    <a:pt x="7333" y="6980"/>
                  </a:lnTo>
                  <a:lnTo>
                    <a:pt x="6415" y="7031"/>
                  </a:lnTo>
                  <a:lnTo>
                    <a:pt x="5572" y="7056"/>
                  </a:lnTo>
                  <a:lnTo>
                    <a:pt x="4817" y="7056"/>
                  </a:lnTo>
                  <a:lnTo>
                    <a:pt x="4126" y="7031"/>
                  </a:lnTo>
                  <a:lnTo>
                    <a:pt x="3509" y="6993"/>
                  </a:lnTo>
                  <a:lnTo>
                    <a:pt x="2943" y="6930"/>
                  </a:lnTo>
                  <a:lnTo>
                    <a:pt x="2453" y="6855"/>
                  </a:lnTo>
                  <a:lnTo>
                    <a:pt x="2025" y="6767"/>
                  </a:lnTo>
                  <a:lnTo>
                    <a:pt x="1635" y="6679"/>
                  </a:lnTo>
                  <a:lnTo>
                    <a:pt x="1308" y="6565"/>
                  </a:lnTo>
                  <a:lnTo>
                    <a:pt x="1032" y="6452"/>
                  </a:lnTo>
                  <a:lnTo>
                    <a:pt x="793" y="6326"/>
                  </a:lnTo>
                  <a:lnTo>
                    <a:pt x="591" y="6213"/>
                  </a:lnTo>
                  <a:lnTo>
                    <a:pt x="428" y="6087"/>
                  </a:lnTo>
                  <a:lnTo>
                    <a:pt x="302" y="5962"/>
                  </a:lnTo>
                  <a:lnTo>
                    <a:pt x="201" y="5849"/>
                  </a:lnTo>
                  <a:lnTo>
                    <a:pt x="126" y="5735"/>
                  </a:lnTo>
                  <a:lnTo>
                    <a:pt x="63" y="5635"/>
                  </a:lnTo>
                  <a:lnTo>
                    <a:pt x="38" y="5534"/>
                  </a:lnTo>
                  <a:lnTo>
                    <a:pt x="13" y="5446"/>
                  </a:lnTo>
                  <a:lnTo>
                    <a:pt x="0" y="5371"/>
                  </a:lnTo>
                  <a:lnTo>
                    <a:pt x="0" y="5283"/>
                  </a:lnTo>
                  <a:lnTo>
                    <a:pt x="0" y="5283"/>
                  </a:lnTo>
                  <a:lnTo>
                    <a:pt x="0" y="5245"/>
                  </a:lnTo>
                  <a:lnTo>
                    <a:pt x="38" y="5195"/>
                  </a:lnTo>
                  <a:lnTo>
                    <a:pt x="101" y="5132"/>
                  </a:lnTo>
                  <a:lnTo>
                    <a:pt x="176" y="5069"/>
                  </a:lnTo>
                  <a:lnTo>
                    <a:pt x="277" y="4981"/>
                  </a:lnTo>
                  <a:lnTo>
                    <a:pt x="415" y="4893"/>
                  </a:lnTo>
                  <a:lnTo>
                    <a:pt x="767" y="4679"/>
                  </a:lnTo>
                  <a:lnTo>
                    <a:pt x="1245" y="4427"/>
                  </a:lnTo>
                  <a:lnTo>
                    <a:pt x="1849" y="4138"/>
                  </a:lnTo>
                  <a:lnTo>
                    <a:pt x="2201" y="3975"/>
                  </a:lnTo>
                  <a:lnTo>
                    <a:pt x="2604" y="3811"/>
                  </a:lnTo>
                  <a:lnTo>
                    <a:pt x="3031" y="3648"/>
                  </a:lnTo>
                  <a:lnTo>
                    <a:pt x="3497" y="3471"/>
                  </a:lnTo>
                  <a:lnTo>
                    <a:pt x="4000" y="3283"/>
                  </a:lnTo>
                  <a:lnTo>
                    <a:pt x="4553" y="3094"/>
                  </a:lnTo>
                  <a:lnTo>
                    <a:pt x="5144" y="2893"/>
                  </a:lnTo>
                  <a:lnTo>
                    <a:pt x="5773" y="2692"/>
                  </a:lnTo>
                  <a:lnTo>
                    <a:pt x="6452" y="2490"/>
                  </a:lnTo>
                  <a:lnTo>
                    <a:pt x="7169" y="2277"/>
                  </a:lnTo>
                  <a:lnTo>
                    <a:pt x="7936" y="2063"/>
                  </a:lnTo>
                  <a:lnTo>
                    <a:pt x="8754" y="1849"/>
                  </a:lnTo>
                  <a:lnTo>
                    <a:pt x="9622" y="1635"/>
                  </a:lnTo>
                  <a:lnTo>
                    <a:pt x="10540" y="1409"/>
                  </a:lnTo>
                  <a:lnTo>
                    <a:pt x="11508" y="1182"/>
                  </a:lnTo>
                  <a:lnTo>
                    <a:pt x="12527" y="956"/>
                  </a:lnTo>
                  <a:lnTo>
                    <a:pt x="13596" y="717"/>
                  </a:lnTo>
                  <a:lnTo>
                    <a:pt x="14728" y="491"/>
                  </a:lnTo>
                  <a:lnTo>
                    <a:pt x="15910" y="252"/>
                  </a:lnTo>
                  <a:lnTo>
                    <a:pt x="17155" y="25"/>
                  </a:lnTo>
                  <a:lnTo>
                    <a:pt x="17155" y="25"/>
                  </a:lnTo>
                  <a:lnTo>
                    <a:pt x="17294" y="13"/>
                  </a:lnTo>
                  <a:lnTo>
                    <a:pt x="17432" y="0"/>
                  </a:lnTo>
                  <a:lnTo>
                    <a:pt x="17570" y="13"/>
                  </a:lnTo>
                  <a:lnTo>
                    <a:pt x="17696" y="51"/>
                  </a:lnTo>
                  <a:lnTo>
                    <a:pt x="17809" y="101"/>
                  </a:lnTo>
                  <a:lnTo>
                    <a:pt x="17872" y="126"/>
                  </a:lnTo>
                  <a:lnTo>
                    <a:pt x="17910" y="164"/>
                  </a:lnTo>
                  <a:lnTo>
                    <a:pt x="17948" y="201"/>
                  </a:lnTo>
                  <a:lnTo>
                    <a:pt x="17985" y="252"/>
                  </a:lnTo>
                  <a:lnTo>
                    <a:pt x="18011" y="302"/>
                  </a:lnTo>
                  <a:lnTo>
                    <a:pt x="18023" y="365"/>
                  </a:lnTo>
                  <a:lnTo>
                    <a:pt x="18023" y="365"/>
                  </a:lnTo>
                  <a:lnTo>
                    <a:pt x="18023" y="415"/>
                  </a:lnTo>
                  <a:lnTo>
                    <a:pt x="18023" y="466"/>
                  </a:lnTo>
                  <a:lnTo>
                    <a:pt x="17998" y="566"/>
                  </a:lnTo>
                  <a:lnTo>
                    <a:pt x="17948" y="642"/>
                  </a:lnTo>
                  <a:lnTo>
                    <a:pt x="17872" y="730"/>
                  </a:lnTo>
                  <a:lnTo>
                    <a:pt x="17784" y="793"/>
                  </a:lnTo>
                  <a:lnTo>
                    <a:pt x="17684" y="855"/>
                  </a:lnTo>
                  <a:lnTo>
                    <a:pt x="17583" y="918"/>
                  </a:lnTo>
                  <a:lnTo>
                    <a:pt x="17482" y="969"/>
                  </a:lnTo>
                  <a:lnTo>
                    <a:pt x="17482" y="969"/>
                  </a:lnTo>
                  <a:lnTo>
                    <a:pt x="17080" y="1132"/>
                  </a:lnTo>
                  <a:lnTo>
                    <a:pt x="16665" y="1283"/>
                  </a:lnTo>
                  <a:lnTo>
                    <a:pt x="16237" y="1434"/>
                  </a:lnTo>
                  <a:lnTo>
                    <a:pt x="15810" y="1560"/>
                  </a:lnTo>
                  <a:lnTo>
                    <a:pt x="14967" y="1811"/>
                  </a:lnTo>
                  <a:lnTo>
                    <a:pt x="14099" y="2050"/>
                  </a:lnTo>
                  <a:lnTo>
                    <a:pt x="13256" y="2314"/>
                  </a:lnTo>
                  <a:lnTo>
                    <a:pt x="12829" y="2453"/>
                  </a:lnTo>
                  <a:lnTo>
                    <a:pt x="12414" y="2591"/>
                  </a:lnTo>
                  <a:lnTo>
                    <a:pt x="11999" y="2755"/>
                  </a:lnTo>
                  <a:lnTo>
                    <a:pt x="11596" y="2931"/>
                  </a:lnTo>
                  <a:lnTo>
                    <a:pt x="11206" y="3119"/>
                  </a:lnTo>
                  <a:lnTo>
                    <a:pt x="10817" y="3321"/>
                  </a:lnTo>
                  <a:lnTo>
                    <a:pt x="10817" y="3321"/>
                  </a:lnTo>
                  <a:lnTo>
                    <a:pt x="10728" y="3371"/>
                  </a:lnTo>
                  <a:lnTo>
                    <a:pt x="10653" y="3421"/>
                  </a:lnTo>
                  <a:lnTo>
                    <a:pt x="10590" y="3497"/>
                  </a:lnTo>
                  <a:lnTo>
                    <a:pt x="10540" y="3572"/>
                  </a:lnTo>
                  <a:lnTo>
                    <a:pt x="10540" y="3572"/>
                  </a:lnTo>
                  <a:lnTo>
                    <a:pt x="10527" y="3622"/>
                  </a:lnTo>
                  <a:lnTo>
                    <a:pt x="10515" y="3673"/>
                  </a:lnTo>
                  <a:lnTo>
                    <a:pt x="10527" y="3736"/>
                  </a:lnTo>
                  <a:lnTo>
                    <a:pt x="10540" y="3786"/>
                  </a:lnTo>
                  <a:lnTo>
                    <a:pt x="10565" y="3824"/>
                  </a:lnTo>
                  <a:lnTo>
                    <a:pt x="10603" y="3874"/>
                  </a:lnTo>
                  <a:lnTo>
                    <a:pt x="10691" y="3949"/>
                  </a:lnTo>
                  <a:lnTo>
                    <a:pt x="10791" y="4025"/>
                  </a:lnTo>
                  <a:lnTo>
                    <a:pt x="10917" y="4088"/>
                  </a:lnTo>
                  <a:lnTo>
                    <a:pt x="11043" y="4125"/>
                  </a:lnTo>
                  <a:lnTo>
                    <a:pt x="11181" y="4151"/>
                  </a:lnTo>
                  <a:lnTo>
                    <a:pt x="11181" y="4151"/>
                  </a:lnTo>
                  <a:lnTo>
                    <a:pt x="11496" y="4201"/>
                  </a:lnTo>
                  <a:lnTo>
                    <a:pt x="11823" y="4239"/>
                  </a:lnTo>
                  <a:lnTo>
                    <a:pt x="12187" y="4264"/>
                  </a:lnTo>
                  <a:lnTo>
                    <a:pt x="12552" y="4289"/>
                  </a:lnTo>
                  <a:lnTo>
                    <a:pt x="13319" y="4314"/>
                  </a:lnTo>
                  <a:lnTo>
                    <a:pt x="14112" y="4302"/>
                  </a:lnTo>
                  <a:lnTo>
                    <a:pt x="14891" y="4276"/>
                  </a:lnTo>
                  <a:lnTo>
                    <a:pt x="15671" y="4239"/>
                  </a:lnTo>
                  <a:lnTo>
                    <a:pt x="16388" y="4176"/>
                  </a:lnTo>
                  <a:lnTo>
                    <a:pt x="17042" y="4088"/>
                  </a:lnTo>
                  <a:lnTo>
                    <a:pt x="17042" y="4088"/>
                  </a:lnTo>
                  <a:lnTo>
                    <a:pt x="17985" y="3962"/>
                  </a:lnTo>
                  <a:lnTo>
                    <a:pt x="19054" y="3824"/>
                  </a:lnTo>
                  <a:lnTo>
                    <a:pt x="20337" y="3648"/>
                  </a:lnTo>
                  <a:lnTo>
                    <a:pt x="21884" y="3421"/>
                  </a:lnTo>
                  <a:lnTo>
                    <a:pt x="22777" y="3283"/>
                  </a:lnTo>
                  <a:lnTo>
                    <a:pt x="23758" y="3107"/>
                  </a:lnTo>
                  <a:lnTo>
                    <a:pt x="24840" y="2918"/>
                  </a:lnTo>
                  <a:lnTo>
                    <a:pt x="26022" y="2704"/>
                  </a:lnTo>
                  <a:lnTo>
                    <a:pt x="27330" y="2453"/>
                  </a:lnTo>
                  <a:lnTo>
                    <a:pt x="28739" y="2176"/>
                  </a:lnTo>
                  <a:lnTo>
                    <a:pt x="30298" y="1862"/>
                  </a:lnTo>
                  <a:lnTo>
                    <a:pt x="31984" y="1497"/>
                  </a:lnTo>
                  <a:lnTo>
                    <a:pt x="31984" y="1497"/>
                  </a:lnTo>
                  <a:lnTo>
                    <a:pt x="31908" y="1560"/>
                  </a:lnTo>
                  <a:lnTo>
                    <a:pt x="31782" y="1635"/>
                  </a:lnTo>
                  <a:lnTo>
                    <a:pt x="31619" y="1723"/>
                  </a:lnTo>
                  <a:lnTo>
                    <a:pt x="31405" y="1811"/>
                  </a:lnTo>
                  <a:lnTo>
                    <a:pt x="30864" y="2025"/>
                  </a:lnTo>
                  <a:lnTo>
                    <a:pt x="30198" y="2252"/>
                  </a:lnTo>
                  <a:lnTo>
                    <a:pt x="29418" y="2503"/>
                  </a:lnTo>
                  <a:lnTo>
                    <a:pt x="28550" y="2780"/>
                  </a:lnTo>
                  <a:lnTo>
                    <a:pt x="27607" y="3056"/>
                  </a:lnTo>
                  <a:lnTo>
                    <a:pt x="26626" y="3333"/>
                  </a:lnTo>
                  <a:lnTo>
                    <a:pt x="24614" y="3887"/>
                  </a:lnTo>
                  <a:lnTo>
                    <a:pt x="22689" y="4377"/>
                  </a:lnTo>
                  <a:lnTo>
                    <a:pt x="21042" y="4792"/>
                  </a:lnTo>
                  <a:lnTo>
                    <a:pt x="20375" y="4943"/>
                  </a:lnTo>
                  <a:lnTo>
                    <a:pt x="19834" y="50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 rot="590708">
              <a:off x="7433773" y="-352709"/>
              <a:ext cx="574839" cy="141530"/>
            </a:xfrm>
            <a:custGeom>
              <a:avLst/>
              <a:gdLst/>
              <a:ahLst/>
              <a:cxnLst/>
              <a:rect l="l" t="t" r="r" b="b"/>
              <a:pathLst>
                <a:path w="17936" h="4416" extrusionOk="0">
                  <a:moveTo>
                    <a:pt x="14338" y="1"/>
                  </a:moveTo>
                  <a:lnTo>
                    <a:pt x="13760" y="13"/>
                  </a:lnTo>
                  <a:lnTo>
                    <a:pt x="12552" y="64"/>
                  </a:lnTo>
                  <a:lnTo>
                    <a:pt x="11320" y="139"/>
                  </a:lnTo>
                  <a:lnTo>
                    <a:pt x="10125" y="240"/>
                  </a:lnTo>
                  <a:lnTo>
                    <a:pt x="9006" y="328"/>
                  </a:lnTo>
                  <a:lnTo>
                    <a:pt x="8037" y="428"/>
                  </a:lnTo>
                  <a:lnTo>
                    <a:pt x="7257" y="517"/>
                  </a:lnTo>
                  <a:lnTo>
                    <a:pt x="6729" y="592"/>
                  </a:lnTo>
                  <a:lnTo>
                    <a:pt x="6377" y="642"/>
                  </a:lnTo>
                  <a:lnTo>
                    <a:pt x="6151" y="667"/>
                  </a:lnTo>
                  <a:lnTo>
                    <a:pt x="5924" y="718"/>
                  </a:lnTo>
                  <a:lnTo>
                    <a:pt x="5710" y="768"/>
                  </a:lnTo>
                  <a:lnTo>
                    <a:pt x="5610" y="806"/>
                  </a:lnTo>
                  <a:lnTo>
                    <a:pt x="5522" y="844"/>
                  </a:lnTo>
                  <a:lnTo>
                    <a:pt x="5459" y="894"/>
                  </a:lnTo>
                  <a:lnTo>
                    <a:pt x="5409" y="944"/>
                  </a:lnTo>
                  <a:lnTo>
                    <a:pt x="5383" y="1007"/>
                  </a:lnTo>
                  <a:lnTo>
                    <a:pt x="5383" y="1082"/>
                  </a:lnTo>
                  <a:lnTo>
                    <a:pt x="5396" y="1120"/>
                  </a:lnTo>
                  <a:lnTo>
                    <a:pt x="5421" y="1145"/>
                  </a:lnTo>
                  <a:lnTo>
                    <a:pt x="5459" y="1183"/>
                  </a:lnTo>
                  <a:lnTo>
                    <a:pt x="5509" y="1208"/>
                  </a:lnTo>
                  <a:lnTo>
                    <a:pt x="5648" y="1259"/>
                  </a:lnTo>
                  <a:lnTo>
                    <a:pt x="5824" y="1296"/>
                  </a:lnTo>
                  <a:lnTo>
                    <a:pt x="6037" y="1334"/>
                  </a:lnTo>
                  <a:lnTo>
                    <a:pt x="6276" y="1347"/>
                  </a:lnTo>
                  <a:lnTo>
                    <a:pt x="6541" y="1359"/>
                  </a:lnTo>
                  <a:lnTo>
                    <a:pt x="7283" y="1359"/>
                  </a:lnTo>
                  <a:lnTo>
                    <a:pt x="7748" y="1334"/>
                  </a:lnTo>
                  <a:lnTo>
                    <a:pt x="8628" y="1284"/>
                  </a:lnTo>
                  <a:lnTo>
                    <a:pt x="9320" y="1221"/>
                  </a:lnTo>
                  <a:lnTo>
                    <a:pt x="9672" y="1183"/>
                  </a:lnTo>
                  <a:lnTo>
                    <a:pt x="10716" y="1045"/>
                  </a:lnTo>
                  <a:lnTo>
                    <a:pt x="11710" y="919"/>
                  </a:lnTo>
                  <a:lnTo>
                    <a:pt x="12565" y="844"/>
                  </a:lnTo>
                  <a:lnTo>
                    <a:pt x="12892" y="818"/>
                  </a:lnTo>
                  <a:lnTo>
                    <a:pt x="13143" y="806"/>
                  </a:lnTo>
                  <a:lnTo>
                    <a:pt x="13294" y="818"/>
                  </a:lnTo>
                  <a:lnTo>
                    <a:pt x="13320" y="831"/>
                  </a:lnTo>
                  <a:lnTo>
                    <a:pt x="13320" y="844"/>
                  </a:lnTo>
                  <a:lnTo>
                    <a:pt x="13219" y="944"/>
                  </a:lnTo>
                  <a:lnTo>
                    <a:pt x="13068" y="1045"/>
                  </a:lnTo>
                  <a:lnTo>
                    <a:pt x="12905" y="1133"/>
                  </a:lnTo>
                  <a:lnTo>
                    <a:pt x="12703" y="1233"/>
                  </a:lnTo>
                  <a:lnTo>
                    <a:pt x="12477" y="1321"/>
                  </a:lnTo>
                  <a:lnTo>
                    <a:pt x="12213" y="1409"/>
                  </a:lnTo>
                  <a:lnTo>
                    <a:pt x="11936" y="1498"/>
                  </a:lnTo>
                  <a:lnTo>
                    <a:pt x="11634" y="1586"/>
                  </a:lnTo>
                  <a:lnTo>
                    <a:pt x="10968" y="1749"/>
                  </a:lnTo>
                  <a:lnTo>
                    <a:pt x="10226" y="1900"/>
                  </a:lnTo>
                  <a:lnTo>
                    <a:pt x="9433" y="2051"/>
                  </a:lnTo>
                  <a:lnTo>
                    <a:pt x="8591" y="2202"/>
                  </a:lnTo>
                  <a:lnTo>
                    <a:pt x="6855" y="2479"/>
                  </a:lnTo>
                  <a:lnTo>
                    <a:pt x="5132" y="2755"/>
                  </a:lnTo>
                  <a:lnTo>
                    <a:pt x="3535" y="3019"/>
                  </a:lnTo>
                  <a:lnTo>
                    <a:pt x="2818" y="3145"/>
                  </a:lnTo>
                  <a:lnTo>
                    <a:pt x="2189" y="3271"/>
                  </a:lnTo>
                  <a:lnTo>
                    <a:pt x="1874" y="3359"/>
                  </a:lnTo>
                  <a:lnTo>
                    <a:pt x="1409" y="3510"/>
                  </a:lnTo>
                  <a:lnTo>
                    <a:pt x="906" y="3686"/>
                  </a:lnTo>
                  <a:lnTo>
                    <a:pt x="667" y="3787"/>
                  </a:lnTo>
                  <a:lnTo>
                    <a:pt x="441" y="3887"/>
                  </a:lnTo>
                  <a:lnTo>
                    <a:pt x="252" y="3988"/>
                  </a:lnTo>
                  <a:lnTo>
                    <a:pt x="101" y="4088"/>
                  </a:lnTo>
                  <a:lnTo>
                    <a:pt x="51" y="4126"/>
                  </a:lnTo>
                  <a:lnTo>
                    <a:pt x="13" y="4176"/>
                  </a:lnTo>
                  <a:lnTo>
                    <a:pt x="0" y="4214"/>
                  </a:lnTo>
                  <a:lnTo>
                    <a:pt x="0" y="4252"/>
                  </a:lnTo>
                  <a:lnTo>
                    <a:pt x="13" y="4290"/>
                  </a:lnTo>
                  <a:lnTo>
                    <a:pt x="51" y="4315"/>
                  </a:lnTo>
                  <a:lnTo>
                    <a:pt x="114" y="4340"/>
                  </a:lnTo>
                  <a:lnTo>
                    <a:pt x="202" y="4365"/>
                  </a:lnTo>
                  <a:lnTo>
                    <a:pt x="302" y="4390"/>
                  </a:lnTo>
                  <a:lnTo>
                    <a:pt x="441" y="4403"/>
                  </a:lnTo>
                  <a:lnTo>
                    <a:pt x="805" y="4415"/>
                  </a:lnTo>
                  <a:lnTo>
                    <a:pt x="1296" y="4390"/>
                  </a:lnTo>
                  <a:lnTo>
                    <a:pt x="1937" y="4353"/>
                  </a:lnTo>
                  <a:lnTo>
                    <a:pt x="2730" y="4290"/>
                  </a:lnTo>
                  <a:lnTo>
                    <a:pt x="3686" y="4176"/>
                  </a:lnTo>
                  <a:lnTo>
                    <a:pt x="4415" y="4088"/>
                  </a:lnTo>
                  <a:lnTo>
                    <a:pt x="5157" y="3988"/>
                  </a:lnTo>
                  <a:lnTo>
                    <a:pt x="6629" y="3761"/>
                  </a:lnTo>
                  <a:lnTo>
                    <a:pt x="8100" y="3510"/>
                  </a:lnTo>
                  <a:lnTo>
                    <a:pt x="9572" y="3283"/>
                  </a:lnTo>
                  <a:lnTo>
                    <a:pt x="10565" y="3120"/>
                  </a:lnTo>
                  <a:lnTo>
                    <a:pt x="11571" y="2969"/>
                  </a:lnTo>
                  <a:lnTo>
                    <a:pt x="12565" y="2780"/>
                  </a:lnTo>
                  <a:lnTo>
                    <a:pt x="13559" y="2579"/>
                  </a:lnTo>
                  <a:lnTo>
                    <a:pt x="14049" y="2466"/>
                  </a:lnTo>
                  <a:lnTo>
                    <a:pt x="14540" y="2353"/>
                  </a:lnTo>
                  <a:lnTo>
                    <a:pt x="15017" y="2214"/>
                  </a:lnTo>
                  <a:lnTo>
                    <a:pt x="15508" y="2076"/>
                  </a:lnTo>
                  <a:lnTo>
                    <a:pt x="15986" y="1925"/>
                  </a:lnTo>
                  <a:lnTo>
                    <a:pt x="16464" y="1762"/>
                  </a:lnTo>
                  <a:lnTo>
                    <a:pt x="16929" y="1586"/>
                  </a:lnTo>
                  <a:lnTo>
                    <a:pt x="17395" y="1384"/>
                  </a:lnTo>
                  <a:lnTo>
                    <a:pt x="17571" y="1309"/>
                  </a:lnTo>
                  <a:lnTo>
                    <a:pt x="17646" y="1271"/>
                  </a:lnTo>
                  <a:lnTo>
                    <a:pt x="17722" y="1208"/>
                  </a:lnTo>
                  <a:lnTo>
                    <a:pt x="17784" y="1158"/>
                  </a:lnTo>
                  <a:lnTo>
                    <a:pt x="17847" y="1095"/>
                  </a:lnTo>
                  <a:lnTo>
                    <a:pt x="17898" y="1020"/>
                  </a:lnTo>
                  <a:lnTo>
                    <a:pt x="17923" y="932"/>
                  </a:lnTo>
                  <a:lnTo>
                    <a:pt x="17935" y="856"/>
                  </a:lnTo>
                  <a:lnTo>
                    <a:pt x="17935" y="781"/>
                  </a:lnTo>
                  <a:lnTo>
                    <a:pt x="17923" y="705"/>
                  </a:lnTo>
                  <a:lnTo>
                    <a:pt x="17898" y="630"/>
                  </a:lnTo>
                  <a:lnTo>
                    <a:pt x="17860" y="567"/>
                  </a:lnTo>
                  <a:lnTo>
                    <a:pt x="17810" y="504"/>
                  </a:lnTo>
                  <a:lnTo>
                    <a:pt x="17759" y="441"/>
                  </a:lnTo>
                  <a:lnTo>
                    <a:pt x="17696" y="391"/>
                  </a:lnTo>
                  <a:lnTo>
                    <a:pt x="17571" y="303"/>
                  </a:lnTo>
                  <a:lnTo>
                    <a:pt x="17432" y="240"/>
                  </a:lnTo>
                  <a:lnTo>
                    <a:pt x="17281" y="202"/>
                  </a:lnTo>
                  <a:lnTo>
                    <a:pt x="17130" y="164"/>
                  </a:lnTo>
                  <a:lnTo>
                    <a:pt x="16929" y="114"/>
                  </a:lnTo>
                  <a:lnTo>
                    <a:pt x="16703" y="89"/>
                  </a:lnTo>
                  <a:lnTo>
                    <a:pt x="16451" y="64"/>
                  </a:lnTo>
                  <a:lnTo>
                    <a:pt x="16175" y="39"/>
                  </a:lnTo>
                  <a:lnTo>
                    <a:pt x="15571" y="13"/>
                  </a:lnTo>
                  <a:lnTo>
                    <a:pt x="1489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 rot="590708">
              <a:off x="7433773" y="-352709"/>
              <a:ext cx="574839" cy="141530"/>
            </a:xfrm>
            <a:custGeom>
              <a:avLst/>
              <a:gdLst/>
              <a:ahLst/>
              <a:cxnLst/>
              <a:rect l="l" t="t" r="r" b="b"/>
              <a:pathLst>
                <a:path w="17936" h="4416" fill="none" extrusionOk="0">
                  <a:moveTo>
                    <a:pt x="14892" y="1"/>
                  </a:moveTo>
                  <a:lnTo>
                    <a:pt x="14892" y="1"/>
                  </a:lnTo>
                  <a:lnTo>
                    <a:pt x="14338" y="1"/>
                  </a:lnTo>
                  <a:lnTo>
                    <a:pt x="13760" y="13"/>
                  </a:lnTo>
                  <a:lnTo>
                    <a:pt x="12552" y="64"/>
                  </a:lnTo>
                  <a:lnTo>
                    <a:pt x="11320" y="139"/>
                  </a:lnTo>
                  <a:lnTo>
                    <a:pt x="10125" y="240"/>
                  </a:lnTo>
                  <a:lnTo>
                    <a:pt x="9006" y="328"/>
                  </a:lnTo>
                  <a:lnTo>
                    <a:pt x="8037" y="428"/>
                  </a:lnTo>
                  <a:lnTo>
                    <a:pt x="7257" y="517"/>
                  </a:lnTo>
                  <a:lnTo>
                    <a:pt x="6729" y="592"/>
                  </a:lnTo>
                  <a:lnTo>
                    <a:pt x="6729" y="592"/>
                  </a:lnTo>
                  <a:lnTo>
                    <a:pt x="6377" y="642"/>
                  </a:lnTo>
                  <a:lnTo>
                    <a:pt x="6151" y="667"/>
                  </a:lnTo>
                  <a:lnTo>
                    <a:pt x="5924" y="718"/>
                  </a:lnTo>
                  <a:lnTo>
                    <a:pt x="5710" y="768"/>
                  </a:lnTo>
                  <a:lnTo>
                    <a:pt x="5610" y="806"/>
                  </a:lnTo>
                  <a:lnTo>
                    <a:pt x="5522" y="844"/>
                  </a:lnTo>
                  <a:lnTo>
                    <a:pt x="5459" y="894"/>
                  </a:lnTo>
                  <a:lnTo>
                    <a:pt x="5409" y="944"/>
                  </a:lnTo>
                  <a:lnTo>
                    <a:pt x="5383" y="1007"/>
                  </a:lnTo>
                  <a:lnTo>
                    <a:pt x="5383" y="1082"/>
                  </a:lnTo>
                  <a:lnTo>
                    <a:pt x="5383" y="1082"/>
                  </a:lnTo>
                  <a:lnTo>
                    <a:pt x="5396" y="1120"/>
                  </a:lnTo>
                  <a:lnTo>
                    <a:pt x="5421" y="1145"/>
                  </a:lnTo>
                  <a:lnTo>
                    <a:pt x="5459" y="1183"/>
                  </a:lnTo>
                  <a:lnTo>
                    <a:pt x="5509" y="1208"/>
                  </a:lnTo>
                  <a:lnTo>
                    <a:pt x="5648" y="1259"/>
                  </a:lnTo>
                  <a:lnTo>
                    <a:pt x="5824" y="1296"/>
                  </a:lnTo>
                  <a:lnTo>
                    <a:pt x="6037" y="1334"/>
                  </a:lnTo>
                  <a:lnTo>
                    <a:pt x="6276" y="1347"/>
                  </a:lnTo>
                  <a:lnTo>
                    <a:pt x="6541" y="1359"/>
                  </a:lnTo>
                  <a:lnTo>
                    <a:pt x="6830" y="1359"/>
                  </a:lnTo>
                  <a:lnTo>
                    <a:pt x="6830" y="1359"/>
                  </a:lnTo>
                  <a:lnTo>
                    <a:pt x="7283" y="1359"/>
                  </a:lnTo>
                  <a:lnTo>
                    <a:pt x="7748" y="1334"/>
                  </a:lnTo>
                  <a:lnTo>
                    <a:pt x="8628" y="1284"/>
                  </a:lnTo>
                  <a:lnTo>
                    <a:pt x="9320" y="1221"/>
                  </a:lnTo>
                  <a:lnTo>
                    <a:pt x="9672" y="1183"/>
                  </a:lnTo>
                  <a:lnTo>
                    <a:pt x="9672" y="1183"/>
                  </a:lnTo>
                  <a:lnTo>
                    <a:pt x="10716" y="1045"/>
                  </a:lnTo>
                  <a:lnTo>
                    <a:pt x="11710" y="919"/>
                  </a:lnTo>
                  <a:lnTo>
                    <a:pt x="12565" y="844"/>
                  </a:lnTo>
                  <a:lnTo>
                    <a:pt x="12892" y="818"/>
                  </a:lnTo>
                  <a:lnTo>
                    <a:pt x="13143" y="806"/>
                  </a:lnTo>
                  <a:lnTo>
                    <a:pt x="13143" y="806"/>
                  </a:lnTo>
                  <a:lnTo>
                    <a:pt x="13294" y="818"/>
                  </a:lnTo>
                  <a:lnTo>
                    <a:pt x="13320" y="831"/>
                  </a:lnTo>
                  <a:lnTo>
                    <a:pt x="13320" y="831"/>
                  </a:lnTo>
                  <a:lnTo>
                    <a:pt x="13320" y="844"/>
                  </a:lnTo>
                  <a:lnTo>
                    <a:pt x="13320" y="844"/>
                  </a:lnTo>
                  <a:lnTo>
                    <a:pt x="13219" y="944"/>
                  </a:lnTo>
                  <a:lnTo>
                    <a:pt x="13068" y="1045"/>
                  </a:lnTo>
                  <a:lnTo>
                    <a:pt x="12905" y="1133"/>
                  </a:lnTo>
                  <a:lnTo>
                    <a:pt x="12703" y="1233"/>
                  </a:lnTo>
                  <a:lnTo>
                    <a:pt x="12477" y="1321"/>
                  </a:lnTo>
                  <a:lnTo>
                    <a:pt x="12213" y="1409"/>
                  </a:lnTo>
                  <a:lnTo>
                    <a:pt x="11936" y="1498"/>
                  </a:lnTo>
                  <a:lnTo>
                    <a:pt x="11634" y="1586"/>
                  </a:lnTo>
                  <a:lnTo>
                    <a:pt x="10968" y="1749"/>
                  </a:lnTo>
                  <a:lnTo>
                    <a:pt x="10226" y="1900"/>
                  </a:lnTo>
                  <a:lnTo>
                    <a:pt x="9433" y="2051"/>
                  </a:lnTo>
                  <a:lnTo>
                    <a:pt x="8591" y="2202"/>
                  </a:lnTo>
                  <a:lnTo>
                    <a:pt x="6855" y="2479"/>
                  </a:lnTo>
                  <a:lnTo>
                    <a:pt x="5132" y="2755"/>
                  </a:lnTo>
                  <a:lnTo>
                    <a:pt x="3535" y="3019"/>
                  </a:lnTo>
                  <a:lnTo>
                    <a:pt x="2818" y="3145"/>
                  </a:lnTo>
                  <a:lnTo>
                    <a:pt x="2189" y="3271"/>
                  </a:lnTo>
                  <a:lnTo>
                    <a:pt x="2189" y="3271"/>
                  </a:lnTo>
                  <a:lnTo>
                    <a:pt x="1874" y="3359"/>
                  </a:lnTo>
                  <a:lnTo>
                    <a:pt x="1409" y="3510"/>
                  </a:lnTo>
                  <a:lnTo>
                    <a:pt x="906" y="3686"/>
                  </a:lnTo>
                  <a:lnTo>
                    <a:pt x="667" y="3787"/>
                  </a:lnTo>
                  <a:lnTo>
                    <a:pt x="441" y="3887"/>
                  </a:lnTo>
                  <a:lnTo>
                    <a:pt x="252" y="3988"/>
                  </a:lnTo>
                  <a:lnTo>
                    <a:pt x="101" y="4088"/>
                  </a:lnTo>
                  <a:lnTo>
                    <a:pt x="51" y="4126"/>
                  </a:lnTo>
                  <a:lnTo>
                    <a:pt x="13" y="4176"/>
                  </a:lnTo>
                  <a:lnTo>
                    <a:pt x="0" y="4214"/>
                  </a:lnTo>
                  <a:lnTo>
                    <a:pt x="0" y="4252"/>
                  </a:lnTo>
                  <a:lnTo>
                    <a:pt x="13" y="4290"/>
                  </a:lnTo>
                  <a:lnTo>
                    <a:pt x="51" y="4315"/>
                  </a:lnTo>
                  <a:lnTo>
                    <a:pt x="114" y="4340"/>
                  </a:lnTo>
                  <a:lnTo>
                    <a:pt x="202" y="4365"/>
                  </a:lnTo>
                  <a:lnTo>
                    <a:pt x="302" y="4390"/>
                  </a:lnTo>
                  <a:lnTo>
                    <a:pt x="441" y="4403"/>
                  </a:lnTo>
                  <a:lnTo>
                    <a:pt x="805" y="4415"/>
                  </a:lnTo>
                  <a:lnTo>
                    <a:pt x="805" y="4415"/>
                  </a:lnTo>
                  <a:lnTo>
                    <a:pt x="1296" y="4390"/>
                  </a:lnTo>
                  <a:lnTo>
                    <a:pt x="1937" y="4353"/>
                  </a:lnTo>
                  <a:lnTo>
                    <a:pt x="2730" y="4290"/>
                  </a:lnTo>
                  <a:lnTo>
                    <a:pt x="3686" y="4176"/>
                  </a:lnTo>
                  <a:lnTo>
                    <a:pt x="3686" y="4176"/>
                  </a:lnTo>
                  <a:lnTo>
                    <a:pt x="4415" y="4088"/>
                  </a:lnTo>
                  <a:lnTo>
                    <a:pt x="5157" y="3988"/>
                  </a:lnTo>
                  <a:lnTo>
                    <a:pt x="6629" y="3761"/>
                  </a:lnTo>
                  <a:lnTo>
                    <a:pt x="8100" y="3510"/>
                  </a:lnTo>
                  <a:lnTo>
                    <a:pt x="9572" y="3283"/>
                  </a:lnTo>
                  <a:lnTo>
                    <a:pt x="9572" y="3283"/>
                  </a:lnTo>
                  <a:lnTo>
                    <a:pt x="10565" y="3120"/>
                  </a:lnTo>
                  <a:lnTo>
                    <a:pt x="11571" y="2969"/>
                  </a:lnTo>
                  <a:lnTo>
                    <a:pt x="12565" y="2780"/>
                  </a:lnTo>
                  <a:lnTo>
                    <a:pt x="13559" y="2579"/>
                  </a:lnTo>
                  <a:lnTo>
                    <a:pt x="14049" y="2466"/>
                  </a:lnTo>
                  <a:lnTo>
                    <a:pt x="14540" y="2353"/>
                  </a:lnTo>
                  <a:lnTo>
                    <a:pt x="15017" y="2214"/>
                  </a:lnTo>
                  <a:lnTo>
                    <a:pt x="15508" y="2076"/>
                  </a:lnTo>
                  <a:lnTo>
                    <a:pt x="15986" y="1925"/>
                  </a:lnTo>
                  <a:lnTo>
                    <a:pt x="16464" y="1762"/>
                  </a:lnTo>
                  <a:lnTo>
                    <a:pt x="16929" y="1586"/>
                  </a:lnTo>
                  <a:lnTo>
                    <a:pt x="17395" y="1384"/>
                  </a:lnTo>
                  <a:lnTo>
                    <a:pt x="17395" y="1384"/>
                  </a:lnTo>
                  <a:lnTo>
                    <a:pt x="17571" y="1309"/>
                  </a:lnTo>
                  <a:lnTo>
                    <a:pt x="17646" y="1271"/>
                  </a:lnTo>
                  <a:lnTo>
                    <a:pt x="17722" y="1208"/>
                  </a:lnTo>
                  <a:lnTo>
                    <a:pt x="17784" y="1158"/>
                  </a:lnTo>
                  <a:lnTo>
                    <a:pt x="17847" y="1095"/>
                  </a:lnTo>
                  <a:lnTo>
                    <a:pt x="17898" y="1020"/>
                  </a:lnTo>
                  <a:lnTo>
                    <a:pt x="17923" y="932"/>
                  </a:lnTo>
                  <a:lnTo>
                    <a:pt x="17923" y="932"/>
                  </a:lnTo>
                  <a:lnTo>
                    <a:pt x="17935" y="856"/>
                  </a:lnTo>
                  <a:lnTo>
                    <a:pt x="17935" y="781"/>
                  </a:lnTo>
                  <a:lnTo>
                    <a:pt x="17923" y="705"/>
                  </a:lnTo>
                  <a:lnTo>
                    <a:pt x="17898" y="630"/>
                  </a:lnTo>
                  <a:lnTo>
                    <a:pt x="17860" y="567"/>
                  </a:lnTo>
                  <a:lnTo>
                    <a:pt x="17810" y="504"/>
                  </a:lnTo>
                  <a:lnTo>
                    <a:pt x="17759" y="441"/>
                  </a:lnTo>
                  <a:lnTo>
                    <a:pt x="17696" y="391"/>
                  </a:lnTo>
                  <a:lnTo>
                    <a:pt x="17696" y="391"/>
                  </a:lnTo>
                  <a:lnTo>
                    <a:pt x="17571" y="303"/>
                  </a:lnTo>
                  <a:lnTo>
                    <a:pt x="17432" y="240"/>
                  </a:lnTo>
                  <a:lnTo>
                    <a:pt x="17281" y="202"/>
                  </a:lnTo>
                  <a:lnTo>
                    <a:pt x="17130" y="164"/>
                  </a:lnTo>
                  <a:lnTo>
                    <a:pt x="17130" y="164"/>
                  </a:lnTo>
                  <a:lnTo>
                    <a:pt x="16929" y="114"/>
                  </a:lnTo>
                  <a:lnTo>
                    <a:pt x="16703" y="89"/>
                  </a:lnTo>
                  <a:lnTo>
                    <a:pt x="16451" y="64"/>
                  </a:lnTo>
                  <a:lnTo>
                    <a:pt x="16175" y="39"/>
                  </a:lnTo>
                  <a:lnTo>
                    <a:pt x="15571" y="13"/>
                  </a:lnTo>
                  <a:lnTo>
                    <a:pt x="148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6"/>
          <p:cNvGrpSpPr/>
          <p:nvPr/>
        </p:nvGrpSpPr>
        <p:grpSpPr>
          <a:xfrm>
            <a:off x="8746609" y="4044403"/>
            <a:ext cx="225078" cy="277383"/>
            <a:chOff x="3651275" y="-2038524"/>
            <a:chExt cx="1097407" cy="1352428"/>
          </a:xfrm>
        </p:grpSpPr>
        <p:sp>
          <p:nvSpPr>
            <p:cNvPr id="238" name="Google Shape;238;p6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extrusionOk="0">
                  <a:moveTo>
                    <a:pt x="2534" y="0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extrusionOk="0">
                  <a:moveTo>
                    <a:pt x="2534" y="0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fill="none" extrusionOk="0">
                  <a:moveTo>
                    <a:pt x="0" y="1297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3651275" y="-2038524"/>
              <a:ext cx="1097407" cy="947199"/>
            </a:xfrm>
            <a:custGeom>
              <a:avLst/>
              <a:gdLst/>
              <a:ahLst/>
              <a:cxnLst/>
              <a:rect l="l" t="t" r="r" b="b"/>
              <a:pathLst>
                <a:path w="11726" h="10121" extrusionOk="0">
                  <a:moveTo>
                    <a:pt x="5892" y="1"/>
                  </a:moveTo>
                  <a:lnTo>
                    <a:pt x="5642" y="15"/>
                  </a:lnTo>
                  <a:lnTo>
                    <a:pt x="5392" y="45"/>
                  </a:lnTo>
                  <a:lnTo>
                    <a:pt x="5141" y="89"/>
                  </a:lnTo>
                  <a:lnTo>
                    <a:pt x="4905" y="133"/>
                  </a:lnTo>
                  <a:lnTo>
                    <a:pt x="4670" y="192"/>
                  </a:lnTo>
                  <a:lnTo>
                    <a:pt x="4434" y="266"/>
                  </a:lnTo>
                  <a:lnTo>
                    <a:pt x="4198" y="340"/>
                  </a:lnTo>
                  <a:lnTo>
                    <a:pt x="3963" y="443"/>
                  </a:lnTo>
                  <a:lnTo>
                    <a:pt x="3742" y="531"/>
                  </a:lnTo>
                  <a:lnTo>
                    <a:pt x="3521" y="649"/>
                  </a:lnTo>
                  <a:lnTo>
                    <a:pt x="3315" y="767"/>
                  </a:lnTo>
                  <a:lnTo>
                    <a:pt x="3094" y="885"/>
                  </a:lnTo>
                  <a:lnTo>
                    <a:pt x="2887" y="1017"/>
                  </a:lnTo>
                  <a:lnTo>
                    <a:pt x="2681" y="1164"/>
                  </a:lnTo>
                  <a:lnTo>
                    <a:pt x="2490" y="1312"/>
                  </a:lnTo>
                  <a:lnTo>
                    <a:pt x="2298" y="1474"/>
                  </a:lnTo>
                  <a:lnTo>
                    <a:pt x="2121" y="1650"/>
                  </a:lnTo>
                  <a:lnTo>
                    <a:pt x="1930" y="1827"/>
                  </a:lnTo>
                  <a:lnTo>
                    <a:pt x="1753" y="2004"/>
                  </a:lnTo>
                  <a:lnTo>
                    <a:pt x="1591" y="2196"/>
                  </a:lnTo>
                  <a:lnTo>
                    <a:pt x="1429" y="2387"/>
                  </a:lnTo>
                  <a:lnTo>
                    <a:pt x="1282" y="2593"/>
                  </a:lnTo>
                  <a:lnTo>
                    <a:pt x="1135" y="2799"/>
                  </a:lnTo>
                  <a:lnTo>
                    <a:pt x="987" y="3020"/>
                  </a:lnTo>
                  <a:lnTo>
                    <a:pt x="855" y="3241"/>
                  </a:lnTo>
                  <a:lnTo>
                    <a:pt x="722" y="3477"/>
                  </a:lnTo>
                  <a:lnTo>
                    <a:pt x="604" y="3698"/>
                  </a:lnTo>
                  <a:lnTo>
                    <a:pt x="428" y="4125"/>
                  </a:lnTo>
                  <a:lnTo>
                    <a:pt x="265" y="4567"/>
                  </a:lnTo>
                  <a:lnTo>
                    <a:pt x="148" y="5009"/>
                  </a:lnTo>
                  <a:lnTo>
                    <a:pt x="103" y="5230"/>
                  </a:lnTo>
                  <a:lnTo>
                    <a:pt x="59" y="5451"/>
                  </a:lnTo>
                  <a:lnTo>
                    <a:pt x="30" y="5672"/>
                  </a:lnTo>
                  <a:lnTo>
                    <a:pt x="0" y="5907"/>
                  </a:lnTo>
                  <a:lnTo>
                    <a:pt x="0" y="6128"/>
                  </a:lnTo>
                  <a:lnTo>
                    <a:pt x="0" y="6349"/>
                  </a:lnTo>
                  <a:lnTo>
                    <a:pt x="0" y="6585"/>
                  </a:lnTo>
                  <a:lnTo>
                    <a:pt x="30" y="6806"/>
                  </a:lnTo>
                  <a:lnTo>
                    <a:pt x="59" y="7027"/>
                  </a:lnTo>
                  <a:lnTo>
                    <a:pt x="103" y="7233"/>
                  </a:lnTo>
                  <a:lnTo>
                    <a:pt x="148" y="7454"/>
                  </a:lnTo>
                  <a:lnTo>
                    <a:pt x="221" y="7675"/>
                  </a:lnTo>
                  <a:lnTo>
                    <a:pt x="295" y="7881"/>
                  </a:lnTo>
                  <a:lnTo>
                    <a:pt x="383" y="8073"/>
                  </a:lnTo>
                  <a:lnTo>
                    <a:pt x="486" y="8279"/>
                  </a:lnTo>
                  <a:lnTo>
                    <a:pt x="604" y="8471"/>
                  </a:lnTo>
                  <a:lnTo>
                    <a:pt x="722" y="8647"/>
                  </a:lnTo>
                  <a:lnTo>
                    <a:pt x="855" y="8824"/>
                  </a:lnTo>
                  <a:lnTo>
                    <a:pt x="1002" y="9001"/>
                  </a:lnTo>
                  <a:lnTo>
                    <a:pt x="1149" y="9148"/>
                  </a:lnTo>
                  <a:lnTo>
                    <a:pt x="1311" y="9295"/>
                  </a:lnTo>
                  <a:lnTo>
                    <a:pt x="1488" y="9443"/>
                  </a:lnTo>
                  <a:lnTo>
                    <a:pt x="1665" y="9561"/>
                  </a:lnTo>
                  <a:lnTo>
                    <a:pt x="1856" y="9678"/>
                  </a:lnTo>
                  <a:lnTo>
                    <a:pt x="2048" y="9782"/>
                  </a:lnTo>
                  <a:lnTo>
                    <a:pt x="2254" y="9870"/>
                  </a:lnTo>
                  <a:lnTo>
                    <a:pt x="2490" y="9958"/>
                  </a:lnTo>
                  <a:lnTo>
                    <a:pt x="2725" y="10017"/>
                  </a:lnTo>
                  <a:lnTo>
                    <a:pt x="2976" y="10061"/>
                  </a:lnTo>
                  <a:lnTo>
                    <a:pt x="3226" y="10091"/>
                  </a:lnTo>
                  <a:lnTo>
                    <a:pt x="3477" y="10106"/>
                  </a:lnTo>
                  <a:lnTo>
                    <a:pt x="3727" y="10120"/>
                  </a:lnTo>
                  <a:lnTo>
                    <a:pt x="3977" y="10106"/>
                  </a:lnTo>
                  <a:lnTo>
                    <a:pt x="4243" y="10076"/>
                  </a:lnTo>
                  <a:lnTo>
                    <a:pt x="4493" y="10047"/>
                  </a:lnTo>
                  <a:lnTo>
                    <a:pt x="4743" y="10002"/>
                  </a:lnTo>
                  <a:lnTo>
                    <a:pt x="5009" y="9944"/>
                  </a:lnTo>
                  <a:lnTo>
                    <a:pt x="5259" y="9870"/>
                  </a:lnTo>
                  <a:lnTo>
                    <a:pt x="5760" y="9708"/>
                  </a:lnTo>
                  <a:lnTo>
                    <a:pt x="6246" y="9531"/>
                  </a:lnTo>
                  <a:lnTo>
                    <a:pt x="6703" y="9340"/>
                  </a:lnTo>
                  <a:lnTo>
                    <a:pt x="7130" y="9119"/>
                  </a:lnTo>
                  <a:lnTo>
                    <a:pt x="7572" y="8898"/>
                  </a:lnTo>
                  <a:lnTo>
                    <a:pt x="7984" y="8662"/>
                  </a:lnTo>
                  <a:lnTo>
                    <a:pt x="8397" y="8397"/>
                  </a:lnTo>
                  <a:lnTo>
                    <a:pt x="8809" y="8132"/>
                  </a:lnTo>
                  <a:lnTo>
                    <a:pt x="9192" y="7837"/>
                  </a:lnTo>
                  <a:lnTo>
                    <a:pt x="9575" y="7543"/>
                  </a:lnTo>
                  <a:lnTo>
                    <a:pt x="9825" y="7336"/>
                  </a:lnTo>
                  <a:lnTo>
                    <a:pt x="10076" y="7115"/>
                  </a:lnTo>
                  <a:lnTo>
                    <a:pt x="10297" y="6894"/>
                  </a:lnTo>
                  <a:lnTo>
                    <a:pt x="10532" y="6673"/>
                  </a:lnTo>
                  <a:lnTo>
                    <a:pt x="10739" y="6423"/>
                  </a:lnTo>
                  <a:lnTo>
                    <a:pt x="10945" y="6173"/>
                  </a:lnTo>
                  <a:lnTo>
                    <a:pt x="11122" y="5922"/>
                  </a:lnTo>
                  <a:lnTo>
                    <a:pt x="11284" y="5642"/>
                  </a:lnTo>
                  <a:lnTo>
                    <a:pt x="11431" y="5362"/>
                  </a:lnTo>
                  <a:lnTo>
                    <a:pt x="11549" y="5068"/>
                  </a:lnTo>
                  <a:lnTo>
                    <a:pt x="11637" y="4759"/>
                  </a:lnTo>
                  <a:lnTo>
                    <a:pt x="11696" y="4449"/>
                  </a:lnTo>
                  <a:lnTo>
                    <a:pt x="11726" y="4140"/>
                  </a:lnTo>
                  <a:lnTo>
                    <a:pt x="11726" y="3993"/>
                  </a:lnTo>
                  <a:lnTo>
                    <a:pt x="11711" y="3831"/>
                  </a:lnTo>
                  <a:lnTo>
                    <a:pt x="11696" y="3683"/>
                  </a:lnTo>
                  <a:lnTo>
                    <a:pt x="11667" y="3536"/>
                  </a:lnTo>
                  <a:lnTo>
                    <a:pt x="11622" y="3389"/>
                  </a:lnTo>
                  <a:lnTo>
                    <a:pt x="11578" y="3241"/>
                  </a:lnTo>
                  <a:lnTo>
                    <a:pt x="11519" y="3094"/>
                  </a:lnTo>
                  <a:lnTo>
                    <a:pt x="11446" y="2932"/>
                  </a:lnTo>
                  <a:lnTo>
                    <a:pt x="11357" y="2799"/>
                  </a:lnTo>
                  <a:lnTo>
                    <a:pt x="11269" y="2652"/>
                  </a:lnTo>
                  <a:lnTo>
                    <a:pt x="11063" y="2387"/>
                  </a:lnTo>
                  <a:lnTo>
                    <a:pt x="10827" y="2137"/>
                  </a:lnTo>
                  <a:lnTo>
                    <a:pt x="10650" y="1945"/>
                  </a:lnTo>
                  <a:lnTo>
                    <a:pt x="10459" y="1768"/>
                  </a:lnTo>
                  <a:lnTo>
                    <a:pt x="10253" y="1592"/>
                  </a:lnTo>
                  <a:lnTo>
                    <a:pt x="10046" y="1415"/>
                  </a:lnTo>
                  <a:lnTo>
                    <a:pt x="9840" y="1253"/>
                  </a:lnTo>
                  <a:lnTo>
                    <a:pt x="9619" y="1105"/>
                  </a:lnTo>
                  <a:lnTo>
                    <a:pt x="9398" y="958"/>
                  </a:lnTo>
                  <a:lnTo>
                    <a:pt x="9177" y="826"/>
                  </a:lnTo>
                  <a:lnTo>
                    <a:pt x="8942" y="693"/>
                  </a:lnTo>
                  <a:lnTo>
                    <a:pt x="8691" y="575"/>
                  </a:lnTo>
                  <a:lnTo>
                    <a:pt x="8455" y="472"/>
                  </a:lnTo>
                  <a:lnTo>
                    <a:pt x="8205" y="369"/>
                  </a:lnTo>
                  <a:lnTo>
                    <a:pt x="7955" y="281"/>
                  </a:lnTo>
                  <a:lnTo>
                    <a:pt x="7689" y="207"/>
                  </a:lnTo>
                  <a:lnTo>
                    <a:pt x="7424" y="133"/>
                  </a:lnTo>
                  <a:lnTo>
                    <a:pt x="7159" y="89"/>
                  </a:lnTo>
                  <a:lnTo>
                    <a:pt x="6909" y="45"/>
                  </a:lnTo>
                  <a:lnTo>
                    <a:pt x="6644" y="15"/>
                  </a:lnTo>
                  <a:lnTo>
                    <a:pt x="63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3651275" y="-2038524"/>
              <a:ext cx="1097407" cy="947199"/>
            </a:xfrm>
            <a:custGeom>
              <a:avLst/>
              <a:gdLst/>
              <a:ahLst/>
              <a:cxnLst/>
              <a:rect l="l" t="t" r="r" b="b"/>
              <a:pathLst>
                <a:path w="11726" h="10121" fill="none" extrusionOk="0">
                  <a:moveTo>
                    <a:pt x="604" y="3698"/>
                  </a:moveTo>
                  <a:lnTo>
                    <a:pt x="604" y="3698"/>
                  </a:lnTo>
                  <a:lnTo>
                    <a:pt x="428" y="4125"/>
                  </a:lnTo>
                  <a:lnTo>
                    <a:pt x="265" y="4567"/>
                  </a:lnTo>
                  <a:lnTo>
                    <a:pt x="148" y="5009"/>
                  </a:lnTo>
                  <a:lnTo>
                    <a:pt x="103" y="5230"/>
                  </a:lnTo>
                  <a:lnTo>
                    <a:pt x="59" y="5451"/>
                  </a:lnTo>
                  <a:lnTo>
                    <a:pt x="30" y="5672"/>
                  </a:lnTo>
                  <a:lnTo>
                    <a:pt x="0" y="5907"/>
                  </a:lnTo>
                  <a:lnTo>
                    <a:pt x="0" y="6128"/>
                  </a:lnTo>
                  <a:lnTo>
                    <a:pt x="0" y="6349"/>
                  </a:lnTo>
                  <a:lnTo>
                    <a:pt x="0" y="6585"/>
                  </a:lnTo>
                  <a:lnTo>
                    <a:pt x="30" y="6806"/>
                  </a:lnTo>
                  <a:lnTo>
                    <a:pt x="59" y="7027"/>
                  </a:lnTo>
                  <a:lnTo>
                    <a:pt x="103" y="7233"/>
                  </a:lnTo>
                  <a:lnTo>
                    <a:pt x="103" y="7233"/>
                  </a:lnTo>
                  <a:lnTo>
                    <a:pt x="148" y="7454"/>
                  </a:lnTo>
                  <a:lnTo>
                    <a:pt x="221" y="7675"/>
                  </a:lnTo>
                  <a:lnTo>
                    <a:pt x="295" y="7881"/>
                  </a:lnTo>
                  <a:lnTo>
                    <a:pt x="383" y="8073"/>
                  </a:lnTo>
                  <a:lnTo>
                    <a:pt x="486" y="8279"/>
                  </a:lnTo>
                  <a:lnTo>
                    <a:pt x="604" y="8471"/>
                  </a:lnTo>
                  <a:lnTo>
                    <a:pt x="722" y="8647"/>
                  </a:lnTo>
                  <a:lnTo>
                    <a:pt x="855" y="8824"/>
                  </a:lnTo>
                  <a:lnTo>
                    <a:pt x="1002" y="9001"/>
                  </a:lnTo>
                  <a:lnTo>
                    <a:pt x="1149" y="9148"/>
                  </a:lnTo>
                  <a:lnTo>
                    <a:pt x="1311" y="9295"/>
                  </a:lnTo>
                  <a:lnTo>
                    <a:pt x="1488" y="9443"/>
                  </a:lnTo>
                  <a:lnTo>
                    <a:pt x="1665" y="9561"/>
                  </a:lnTo>
                  <a:lnTo>
                    <a:pt x="1856" y="9678"/>
                  </a:lnTo>
                  <a:lnTo>
                    <a:pt x="2048" y="9782"/>
                  </a:lnTo>
                  <a:lnTo>
                    <a:pt x="2254" y="9870"/>
                  </a:lnTo>
                  <a:lnTo>
                    <a:pt x="2254" y="9870"/>
                  </a:lnTo>
                  <a:lnTo>
                    <a:pt x="2490" y="9958"/>
                  </a:lnTo>
                  <a:lnTo>
                    <a:pt x="2725" y="10017"/>
                  </a:lnTo>
                  <a:lnTo>
                    <a:pt x="2976" y="10061"/>
                  </a:lnTo>
                  <a:lnTo>
                    <a:pt x="3226" y="10091"/>
                  </a:lnTo>
                  <a:lnTo>
                    <a:pt x="3477" y="10106"/>
                  </a:lnTo>
                  <a:lnTo>
                    <a:pt x="3727" y="10120"/>
                  </a:lnTo>
                  <a:lnTo>
                    <a:pt x="3977" y="10106"/>
                  </a:lnTo>
                  <a:lnTo>
                    <a:pt x="4243" y="10076"/>
                  </a:lnTo>
                  <a:lnTo>
                    <a:pt x="4493" y="10047"/>
                  </a:lnTo>
                  <a:lnTo>
                    <a:pt x="4743" y="10002"/>
                  </a:lnTo>
                  <a:lnTo>
                    <a:pt x="5009" y="9944"/>
                  </a:lnTo>
                  <a:lnTo>
                    <a:pt x="5259" y="9870"/>
                  </a:lnTo>
                  <a:lnTo>
                    <a:pt x="5760" y="9708"/>
                  </a:lnTo>
                  <a:lnTo>
                    <a:pt x="6246" y="9531"/>
                  </a:lnTo>
                  <a:lnTo>
                    <a:pt x="6246" y="9531"/>
                  </a:lnTo>
                  <a:lnTo>
                    <a:pt x="6703" y="9340"/>
                  </a:lnTo>
                  <a:lnTo>
                    <a:pt x="7130" y="9119"/>
                  </a:lnTo>
                  <a:lnTo>
                    <a:pt x="7572" y="8898"/>
                  </a:lnTo>
                  <a:lnTo>
                    <a:pt x="7984" y="8662"/>
                  </a:lnTo>
                  <a:lnTo>
                    <a:pt x="8397" y="8397"/>
                  </a:lnTo>
                  <a:lnTo>
                    <a:pt x="8809" y="8132"/>
                  </a:lnTo>
                  <a:lnTo>
                    <a:pt x="9192" y="7837"/>
                  </a:lnTo>
                  <a:lnTo>
                    <a:pt x="9575" y="7543"/>
                  </a:lnTo>
                  <a:lnTo>
                    <a:pt x="9575" y="7543"/>
                  </a:lnTo>
                  <a:lnTo>
                    <a:pt x="9825" y="7336"/>
                  </a:lnTo>
                  <a:lnTo>
                    <a:pt x="10076" y="7115"/>
                  </a:lnTo>
                  <a:lnTo>
                    <a:pt x="10297" y="6894"/>
                  </a:lnTo>
                  <a:lnTo>
                    <a:pt x="10532" y="6673"/>
                  </a:lnTo>
                  <a:lnTo>
                    <a:pt x="10739" y="6423"/>
                  </a:lnTo>
                  <a:lnTo>
                    <a:pt x="10945" y="6173"/>
                  </a:lnTo>
                  <a:lnTo>
                    <a:pt x="11122" y="5922"/>
                  </a:lnTo>
                  <a:lnTo>
                    <a:pt x="11284" y="5642"/>
                  </a:lnTo>
                  <a:lnTo>
                    <a:pt x="11284" y="5642"/>
                  </a:lnTo>
                  <a:lnTo>
                    <a:pt x="11431" y="5362"/>
                  </a:lnTo>
                  <a:lnTo>
                    <a:pt x="11549" y="5068"/>
                  </a:lnTo>
                  <a:lnTo>
                    <a:pt x="11637" y="4759"/>
                  </a:lnTo>
                  <a:lnTo>
                    <a:pt x="11696" y="4449"/>
                  </a:lnTo>
                  <a:lnTo>
                    <a:pt x="11726" y="4140"/>
                  </a:lnTo>
                  <a:lnTo>
                    <a:pt x="11726" y="3993"/>
                  </a:lnTo>
                  <a:lnTo>
                    <a:pt x="11711" y="3831"/>
                  </a:lnTo>
                  <a:lnTo>
                    <a:pt x="11696" y="3683"/>
                  </a:lnTo>
                  <a:lnTo>
                    <a:pt x="11667" y="3536"/>
                  </a:lnTo>
                  <a:lnTo>
                    <a:pt x="11622" y="3389"/>
                  </a:lnTo>
                  <a:lnTo>
                    <a:pt x="11578" y="3241"/>
                  </a:lnTo>
                  <a:lnTo>
                    <a:pt x="11578" y="3241"/>
                  </a:lnTo>
                  <a:lnTo>
                    <a:pt x="11519" y="3094"/>
                  </a:lnTo>
                  <a:lnTo>
                    <a:pt x="11446" y="2932"/>
                  </a:lnTo>
                  <a:lnTo>
                    <a:pt x="11357" y="2799"/>
                  </a:lnTo>
                  <a:lnTo>
                    <a:pt x="11269" y="2652"/>
                  </a:lnTo>
                  <a:lnTo>
                    <a:pt x="11063" y="2387"/>
                  </a:lnTo>
                  <a:lnTo>
                    <a:pt x="10827" y="2137"/>
                  </a:lnTo>
                  <a:lnTo>
                    <a:pt x="10827" y="2137"/>
                  </a:lnTo>
                  <a:lnTo>
                    <a:pt x="10650" y="1945"/>
                  </a:lnTo>
                  <a:lnTo>
                    <a:pt x="10459" y="1768"/>
                  </a:lnTo>
                  <a:lnTo>
                    <a:pt x="10253" y="1592"/>
                  </a:lnTo>
                  <a:lnTo>
                    <a:pt x="10046" y="1415"/>
                  </a:lnTo>
                  <a:lnTo>
                    <a:pt x="9840" y="1253"/>
                  </a:lnTo>
                  <a:lnTo>
                    <a:pt x="9619" y="1105"/>
                  </a:lnTo>
                  <a:lnTo>
                    <a:pt x="9398" y="958"/>
                  </a:lnTo>
                  <a:lnTo>
                    <a:pt x="9177" y="826"/>
                  </a:lnTo>
                  <a:lnTo>
                    <a:pt x="8942" y="693"/>
                  </a:lnTo>
                  <a:lnTo>
                    <a:pt x="8691" y="575"/>
                  </a:lnTo>
                  <a:lnTo>
                    <a:pt x="8455" y="472"/>
                  </a:lnTo>
                  <a:lnTo>
                    <a:pt x="8205" y="369"/>
                  </a:lnTo>
                  <a:lnTo>
                    <a:pt x="7955" y="281"/>
                  </a:lnTo>
                  <a:lnTo>
                    <a:pt x="7689" y="207"/>
                  </a:lnTo>
                  <a:lnTo>
                    <a:pt x="7424" y="133"/>
                  </a:lnTo>
                  <a:lnTo>
                    <a:pt x="7159" y="89"/>
                  </a:lnTo>
                  <a:lnTo>
                    <a:pt x="7159" y="89"/>
                  </a:lnTo>
                  <a:lnTo>
                    <a:pt x="6909" y="45"/>
                  </a:lnTo>
                  <a:lnTo>
                    <a:pt x="6644" y="15"/>
                  </a:lnTo>
                  <a:lnTo>
                    <a:pt x="6393" y="1"/>
                  </a:lnTo>
                  <a:lnTo>
                    <a:pt x="6143" y="1"/>
                  </a:lnTo>
                  <a:lnTo>
                    <a:pt x="5892" y="1"/>
                  </a:lnTo>
                  <a:lnTo>
                    <a:pt x="5642" y="15"/>
                  </a:lnTo>
                  <a:lnTo>
                    <a:pt x="5392" y="45"/>
                  </a:lnTo>
                  <a:lnTo>
                    <a:pt x="5141" y="89"/>
                  </a:lnTo>
                  <a:lnTo>
                    <a:pt x="4905" y="133"/>
                  </a:lnTo>
                  <a:lnTo>
                    <a:pt x="4670" y="192"/>
                  </a:lnTo>
                  <a:lnTo>
                    <a:pt x="4434" y="266"/>
                  </a:lnTo>
                  <a:lnTo>
                    <a:pt x="4198" y="340"/>
                  </a:lnTo>
                  <a:lnTo>
                    <a:pt x="3963" y="443"/>
                  </a:lnTo>
                  <a:lnTo>
                    <a:pt x="3742" y="531"/>
                  </a:lnTo>
                  <a:lnTo>
                    <a:pt x="3521" y="649"/>
                  </a:lnTo>
                  <a:lnTo>
                    <a:pt x="3315" y="767"/>
                  </a:lnTo>
                  <a:lnTo>
                    <a:pt x="3094" y="885"/>
                  </a:lnTo>
                  <a:lnTo>
                    <a:pt x="2887" y="1017"/>
                  </a:lnTo>
                  <a:lnTo>
                    <a:pt x="2681" y="1164"/>
                  </a:lnTo>
                  <a:lnTo>
                    <a:pt x="2490" y="1312"/>
                  </a:lnTo>
                  <a:lnTo>
                    <a:pt x="2298" y="1474"/>
                  </a:lnTo>
                  <a:lnTo>
                    <a:pt x="2121" y="1650"/>
                  </a:lnTo>
                  <a:lnTo>
                    <a:pt x="1930" y="1827"/>
                  </a:lnTo>
                  <a:lnTo>
                    <a:pt x="1753" y="2004"/>
                  </a:lnTo>
                  <a:lnTo>
                    <a:pt x="1591" y="2196"/>
                  </a:lnTo>
                  <a:lnTo>
                    <a:pt x="1429" y="2387"/>
                  </a:lnTo>
                  <a:lnTo>
                    <a:pt x="1282" y="2593"/>
                  </a:lnTo>
                  <a:lnTo>
                    <a:pt x="1135" y="2799"/>
                  </a:lnTo>
                  <a:lnTo>
                    <a:pt x="987" y="3020"/>
                  </a:lnTo>
                  <a:lnTo>
                    <a:pt x="855" y="3241"/>
                  </a:lnTo>
                  <a:lnTo>
                    <a:pt x="722" y="3477"/>
                  </a:lnTo>
                  <a:lnTo>
                    <a:pt x="604" y="3698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361225" y="-1918546"/>
              <a:ext cx="85539" cy="55217"/>
            </a:xfrm>
            <a:custGeom>
              <a:avLst/>
              <a:gdLst/>
              <a:ahLst/>
              <a:cxnLst/>
              <a:rect l="l" t="t" r="r" b="b"/>
              <a:pathLst>
                <a:path w="914" h="590" extrusionOk="0">
                  <a:moveTo>
                    <a:pt x="15" y="0"/>
                  </a:moveTo>
                  <a:lnTo>
                    <a:pt x="0" y="30"/>
                  </a:lnTo>
                  <a:lnTo>
                    <a:pt x="0" y="59"/>
                  </a:lnTo>
                  <a:lnTo>
                    <a:pt x="30" y="89"/>
                  </a:lnTo>
                  <a:lnTo>
                    <a:pt x="251" y="177"/>
                  </a:lnTo>
                  <a:lnTo>
                    <a:pt x="457" y="280"/>
                  </a:lnTo>
                  <a:lnTo>
                    <a:pt x="648" y="413"/>
                  </a:lnTo>
                  <a:lnTo>
                    <a:pt x="825" y="575"/>
                  </a:lnTo>
                  <a:lnTo>
                    <a:pt x="855" y="589"/>
                  </a:lnTo>
                  <a:lnTo>
                    <a:pt x="884" y="589"/>
                  </a:lnTo>
                  <a:lnTo>
                    <a:pt x="914" y="560"/>
                  </a:lnTo>
                  <a:lnTo>
                    <a:pt x="914" y="516"/>
                  </a:lnTo>
                  <a:lnTo>
                    <a:pt x="840" y="413"/>
                  </a:lnTo>
                  <a:lnTo>
                    <a:pt x="752" y="310"/>
                  </a:lnTo>
                  <a:lnTo>
                    <a:pt x="648" y="221"/>
                  </a:lnTo>
                  <a:lnTo>
                    <a:pt x="545" y="148"/>
                  </a:lnTo>
                  <a:lnTo>
                    <a:pt x="428" y="89"/>
                  </a:lnTo>
                  <a:lnTo>
                    <a:pt x="310" y="44"/>
                  </a:lnTo>
                  <a:lnTo>
                    <a:pt x="177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4380504" y="-1799971"/>
              <a:ext cx="62142" cy="42769"/>
            </a:xfrm>
            <a:custGeom>
              <a:avLst/>
              <a:gdLst/>
              <a:ahLst/>
              <a:cxnLst/>
              <a:rect l="l" t="t" r="r" b="b"/>
              <a:pathLst>
                <a:path w="664" h="457" extrusionOk="0">
                  <a:moveTo>
                    <a:pt x="45" y="0"/>
                  </a:moveTo>
                  <a:lnTo>
                    <a:pt x="15" y="15"/>
                  </a:lnTo>
                  <a:lnTo>
                    <a:pt x="1" y="44"/>
                  </a:lnTo>
                  <a:lnTo>
                    <a:pt x="1" y="74"/>
                  </a:lnTo>
                  <a:lnTo>
                    <a:pt x="30" y="103"/>
                  </a:lnTo>
                  <a:lnTo>
                    <a:pt x="177" y="162"/>
                  </a:lnTo>
                  <a:lnTo>
                    <a:pt x="310" y="236"/>
                  </a:lnTo>
                  <a:lnTo>
                    <a:pt x="442" y="339"/>
                  </a:lnTo>
                  <a:lnTo>
                    <a:pt x="575" y="442"/>
                  </a:lnTo>
                  <a:lnTo>
                    <a:pt x="605" y="457"/>
                  </a:lnTo>
                  <a:lnTo>
                    <a:pt x="634" y="442"/>
                  </a:lnTo>
                  <a:lnTo>
                    <a:pt x="663" y="412"/>
                  </a:lnTo>
                  <a:lnTo>
                    <a:pt x="649" y="383"/>
                  </a:lnTo>
                  <a:lnTo>
                    <a:pt x="605" y="295"/>
                  </a:lnTo>
                  <a:lnTo>
                    <a:pt x="546" y="221"/>
                  </a:lnTo>
                  <a:lnTo>
                    <a:pt x="472" y="162"/>
                  </a:lnTo>
                  <a:lnTo>
                    <a:pt x="398" y="103"/>
                  </a:lnTo>
                  <a:lnTo>
                    <a:pt x="310" y="59"/>
                  </a:lnTo>
                  <a:lnTo>
                    <a:pt x="222" y="29"/>
                  </a:lnTo>
                  <a:lnTo>
                    <a:pt x="133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508718" y="-1817940"/>
              <a:ext cx="58024" cy="51099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45" y="1"/>
                  </a:moveTo>
                  <a:lnTo>
                    <a:pt x="15" y="15"/>
                  </a:lnTo>
                  <a:lnTo>
                    <a:pt x="0" y="45"/>
                  </a:lnTo>
                  <a:lnTo>
                    <a:pt x="0" y="74"/>
                  </a:lnTo>
                  <a:lnTo>
                    <a:pt x="15" y="89"/>
                  </a:lnTo>
                  <a:lnTo>
                    <a:pt x="163" y="177"/>
                  </a:lnTo>
                  <a:lnTo>
                    <a:pt x="295" y="280"/>
                  </a:lnTo>
                  <a:lnTo>
                    <a:pt x="413" y="398"/>
                  </a:lnTo>
                  <a:lnTo>
                    <a:pt x="531" y="531"/>
                  </a:lnTo>
                  <a:lnTo>
                    <a:pt x="546" y="546"/>
                  </a:lnTo>
                  <a:lnTo>
                    <a:pt x="575" y="546"/>
                  </a:lnTo>
                  <a:lnTo>
                    <a:pt x="604" y="516"/>
                  </a:lnTo>
                  <a:lnTo>
                    <a:pt x="619" y="472"/>
                  </a:lnTo>
                  <a:lnTo>
                    <a:pt x="575" y="384"/>
                  </a:lnTo>
                  <a:lnTo>
                    <a:pt x="531" y="310"/>
                  </a:lnTo>
                  <a:lnTo>
                    <a:pt x="472" y="221"/>
                  </a:lnTo>
                  <a:lnTo>
                    <a:pt x="398" y="163"/>
                  </a:lnTo>
                  <a:lnTo>
                    <a:pt x="325" y="104"/>
                  </a:lnTo>
                  <a:lnTo>
                    <a:pt x="236" y="59"/>
                  </a:lnTo>
                  <a:lnTo>
                    <a:pt x="148" y="3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182006" y="-1911714"/>
              <a:ext cx="68974" cy="38745"/>
            </a:xfrm>
            <a:custGeom>
              <a:avLst/>
              <a:gdLst/>
              <a:ahLst/>
              <a:cxnLst/>
              <a:rect l="l" t="t" r="r" b="b"/>
              <a:pathLst>
                <a:path w="737" h="414" extrusionOk="0">
                  <a:moveTo>
                    <a:pt x="148" y="1"/>
                  </a:moveTo>
                  <a:lnTo>
                    <a:pt x="45" y="16"/>
                  </a:lnTo>
                  <a:lnTo>
                    <a:pt x="15" y="30"/>
                  </a:lnTo>
                  <a:lnTo>
                    <a:pt x="0" y="60"/>
                  </a:lnTo>
                  <a:lnTo>
                    <a:pt x="15" y="89"/>
                  </a:lnTo>
                  <a:lnTo>
                    <a:pt x="45" y="104"/>
                  </a:lnTo>
                  <a:lnTo>
                    <a:pt x="207" y="133"/>
                  </a:lnTo>
                  <a:lnTo>
                    <a:pt x="369" y="207"/>
                  </a:lnTo>
                  <a:lnTo>
                    <a:pt x="516" y="281"/>
                  </a:lnTo>
                  <a:lnTo>
                    <a:pt x="649" y="399"/>
                  </a:lnTo>
                  <a:lnTo>
                    <a:pt x="678" y="413"/>
                  </a:lnTo>
                  <a:lnTo>
                    <a:pt x="707" y="399"/>
                  </a:lnTo>
                  <a:lnTo>
                    <a:pt x="737" y="369"/>
                  </a:lnTo>
                  <a:lnTo>
                    <a:pt x="737" y="340"/>
                  </a:lnTo>
                  <a:lnTo>
                    <a:pt x="678" y="251"/>
                  </a:lnTo>
                  <a:lnTo>
                    <a:pt x="604" y="178"/>
                  </a:lnTo>
                  <a:lnTo>
                    <a:pt x="531" y="104"/>
                  </a:lnTo>
                  <a:lnTo>
                    <a:pt x="442" y="60"/>
                  </a:lnTo>
                  <a:lnTo>
                    <a:pt x="339" y="1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4113033" y="-1816536"/>
              <a:ext cx="53906" cy="57931"/>
            </a:xfrm>
            <a:custGeom>
              <a:avLst/>
              <a:gdLst/>
              <a:ahLst/>
              <a:cxnLst/>
              <a:rect l="l" t="t" r="r" b="b"/>
              <a:pathLst>
                <a:path w="576" h="619" extrusionOk="0">
                  <a:moveTo>
                    <a:pt x="30" y="0"/>
                  </a:moveTo>
                  <a:lnTo>
                    <a:pt x="16" y="15"/>
                  </a:lnTo>
                  <a:lnTo>
                    <a:pt x="1" y="44"/>
                  </a:lnTo>
                  <a:lnTo>
                    <a:pt x="16" y="74"/>
                  </a:lnTo>
                  <a:lnTo>
                    <a:pt x="266" y="339"/>
                  </a:lnTo>
                  <a:lnTo>
                    <a:pt x="487" y="604"/>
                  </a:lnTo>
                  <a:lnTo>
                    <a:pt x="516" y="619"/>
                  </a:lnTo>
                  <a:lnTo>
                    <a:pt x="546" y="619"/>
                  </a:lnTo>
                  <a:lnTo>
                    <a:pt x="575" y="604"/>
                  </a:lnTo>
                  <a:lnTo>
                    <a:pt x="575" y="560"/>
                  </a:lnTo>
                  <a:lnTo>
                    <a:pt x="546" y="472"/>
                  </a:lnTo>
                  <a:lnTo>
                    <a:pt x="502" y="383"/>
                  </a:lnTo>
                  <a:lnTo>
                    <a:pt x="443" y="295"/>
                  </a:lnTo>
                  <a:lnTo>
                    <a:pt x="384" y="221"/>
                  </a:lnTo>
                  <a:lnTo>
                    <a:pt x="310" y="162"/>
                  </a:lnTo>
                  <a:lnTo>
                    <a:pt x="237" y="103"/>
                  </a:lnTo>
                  <a:lnTo>
                    <a:pt x="148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4278494" y="-1702173"/>
              <a:ext cx="58024" cy="91154"/>
            </a:xfrm>
            <a:custGeom>
              <a:avLst/>
              <a:gdLst/>
              <a:ahLst/>
              <a:cxnLst/>
              <a:rect l="l" t="t" r="r" b="b"/>
              <a:pathLst>
                <a:path w="620" h="974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15" y="75"/>
                  </a:lnTo>
                  <a:lnTo>
                    <a:pt x="177" y="281"/>
                  </a:lnTo>
                  <a:lnTo>
                    <a:pt x="310" y="487"/>
                  </a:lnTo>
                  <a:lnTo>
                    <a:pt x="428" y="708"/>
                  </a:lnTo>
                  <a:lnTo>
                    <a:pt x="531" y="944"/>
                  </a:lnTo>
                  <a:lnTo>
                    <a:pt x="546" y="973"/>
                  </a:lnTo>
                  <a:lnTo>
                    <a:pt x="575" y="973"/>
                  </a:lnTo>
                  <a:lnTo>
                    <a:pt x="619" y="958"/>
                  </a:lnTo>
                  <a:lnTo>
                    <a:pt x="619" y="914"/>
                  </a:lnTo>
                  <a:lnTo>
                    <a:pt x="604" y="782"/>
                  </a:lnTo>
                  <a:lnTo>
                    <a:pt x="575" y="649"/>
                  </a:lnTo>
                  <a:lnTo>
                    <a:pt x="516" y="516"/>
                  </a:lnTo>
                  <a:lnTo>
                    <a:pt x="457" y="399"/>
                  </a:lnTo>
                  <a:lnTo>
                    <a:pt x="369" y="281"/>
                  </a:lnTo>
                  <a:lnTo>
                    <a:pt x="280" y="178"/>
                  </a:lnTo>
                  <a:lnTo>
                    <a:pt x="177" y="8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4148877" y="-1600163"/>
              <a:ext cx="45671" cy="89750"/>
            </a:xfrm>
            <a:custGeom>
              <a:avLst/>
              <a:gdLst/>
              <a:ahLst/>
              <a:cxnLst/>
              <a:rect l="l" t="t" r="r" b="b"/>
              <a:pathLst>
                <a:path w="488" h="959" extrusionOk="0">
                  <a:moveTo>
                    <a:pt x="30" y="1"/>
                  </a:moveTo>
                  <a:lnTo>
                    <a:pt x="1" y="30"/>
                  </a:lnTo>
                  <a:lnTo>
                    <a:pt x="1" y="60"/>
                  </a:lnTo>
                  <a:lnTo>
                    <a:pt x="75" y="295"/>
                  </a:lnTo>
                  <a:lnTo>
                    <a:pt x="163" y="516"/>
                  </a:lnTo>
                  <a:lnTo>
                    <a:pt x="266" y="737"/>
                  </a:lnTo>
                  <a:lnTo>
                    <a:pt x="399" y="944"/>
                  </a:lnTo>
                  <a:lnTo>
                    <a:pt x="428" y="958"/>
                  </a:lnTo>
                  <a:lnTo>
                    <a:pt x="458" y="958"/>
                  </a:lnTo>
                  <a:lnTo>
                    <a:pt x="487" y="944"/>
                  </a:lnTo>
                  <a:lnTo>
                    <a:pt x="487" y="899"/>
                  </a:lnTo>
                  <a:lnTo>
                    <a:pt x="413" y="664"/>
                  </a:lnTo>
                  <a:lnTo>
                    <a:pt x="310" y="443"/>
                  </a:lnTo>
                  <a:lnTo>
                    <a:pt x="207" y="237"/>
                  </a:lnTo>
                  <a:lnTo>
                    <a:pt x="89" y="16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4412230" y="-1500868"/>
              <a:ext cx="44173" cy="68974"/>
            </a:xfrm>
            <a:custGeom>
              <a:avLst/>
              <a:gdLst/>
              <a:ahLst/>
              <a:cxnLst/>
              <a:rect l="l" t="t" r="r" b="b"/>
              <a:pathLst>
                <a:path w="472" h="737" extrusionOk="0">
                  <a:moveTo>
                    <a:pt x="45" y="0"/>
                  </a:moveTo>
                  <a:lnTo>
                    <a:pt x="15" y="15"/>
                  </a:lnTo>
                  <a:lnTo>
                    <a:pt x="0" y="45"/>
                  </a:lnTo>
                  <a:lnTo>
                    <a:pt x="0" y="74"/>
                  </a:lnTo>
                  <a:lnTo>
                    <a:pt x="383" y="708"/>
                  </a:lnTo>
                  <a:lnTo>
                    <a:pt x="398" y="722"/>
                  </a:lnTo>
                  <a:lnTo>
                    <a:pt x="428" y="737"/>
                  </a:lnTo>
                  <a:lnTo>
                    <a:pt x="457" y="708"/>
                  </a:lnTo>
                  <a:lnTo>
                    <a:pt x="472" y="678"/>
                  </a:lnTo>
                  <a:lnTo>
                    <a:pt x="457" y="575"/>
                  </a:lnTo>
                  <a:lnTo>
                    <a:pt x="413" y="487"/>
                  </a:lnTo>
                  <a:lnTo>
                    <a:pt x="383" y="398"/>
                  </a:lnTo>
                  <a:lnTo>
                    <a:pt x="339" y="310"/>
                  </a:lnTo>
                  <a:lnTo>
                    <a:pt x="221" y="148"/>
                  </a:lnTo>
                  <a:lnTo>
                    <a:pt x="148" y="74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extrusionOk="0">
                  <a:moveTo>
                    <a:pt x="45" y="0"/>
                  </a:moveTo>
                  <a:lnTo>
                    <a:pt x="16" y="15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89" y="15"/>
                  </a:moveTo>
                  <a:lnTo>
                    <a:pt x="89" y="15"/>
                  </a:lnTo>
                  <a:lnTo>
                    <a:pt x="163" y="162"/>
                  </a:lnTo>
                  <a:lnTo>
                    <a:pt x="222" y="309"/>
                  </a:lnTo>
                  <a:lnTo>
                    <a:pt x="266" y="457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81" y="648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22" y="663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119" y="501"/>
                  </a:lnTo>
                  <a:lnTo>
                    <a:pt x="74" y="354"/>
                  </a:lnTo>
                  <a:lnTo>
                    <a:pt x="30" y="206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6" y="15"/>
                  </a:lnTo>
                  <a:lnTo>
                    <a:pt x="45" y="0"/>
                  </a:lnTo>
                  <a:lnTo>
                    <a:pt x="74" y="0"/>
                  </a:lnTo>
                  <a:lnTo>
                    <a:pt x="89" y="1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extrusionOk="0">
                  <a:moveTo>
                    <a:pt x="192" y="1"/>
                  </a:move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18" y="899"/>
                  </a:lnTo>
                  <a:lnTo>
                    <a:pt x="148" y="885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236" y="60"/>
                  </a:moveTo>
                  <a:lnTo>
                    <a:pt x="236" y="60"/>
                  </a:lnTo>
                  <a:lnTo>
                    <a:pt x="192" y="251"/>
                  </a:lnTo>
                  <a:lnTo>
                    <a:pt x="163" y="443"/>
                  </a:lnTo>
                  <a:lnTo>
                    <a:pt x="148" y="649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885"/>
                  </a:lnTo>
                  <a:lnTo>
                    <a:pt x="118" y="899"/>
                  </a:lnTo>
                  <a:lnTo>
                    <a:pt x="74" y="899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15" y="767"/>
                  </a:lnTo>
                  <a:lnTo>
                    <a:pt x="1" y="649"/>
                  </a:lnTo>
                  <a:lnTo>
                    <a:pt x="1" y="546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" y="325"/>
                  </a:lnTo>
                  <a:lnTo>
                    <a:pt x="60" y="207"/>
                  </a:lnTo>
                  <a:lnTo>
                    <a:pt x="104" y="104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9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36" y="30"/>
                  </a:lnTo>
                  <a:lnTo>
                    <a:pt x="236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extrusionOk="0">
                  <a:moveTo>
                    <a:pt x="251" y="1"/>
                  </a:move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60" y="855"/>
                  </a:lnTo>
                  <a:lnTo>
                    <a:pt x="89" y="855"/>
                  </a:lnTo>
                  <a:lnTo>
                    <a:pt x="118" y="840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325" y="60"/>
                  </a:moveTo>
                  <a:lnTo>
                    <a:pt x="325" y="60"/>
                  </a:lnTo>
                  <a:lnTo>
                    <a:pt x="251" y="236"/>
                  </a:lnTo>
                  <a:lnTo>
                    <a:pt x="192" y="428"/>
                  </a:lnTo>
                  <a:lnTo>
                    <a:pt x="148" y="619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18" y="840"/>
                  </a:lnTo>
                  <a:lnTo>
                    <a:pt x="89" y="855"/>
                  </a:lnTo>
                  <a:lnTo>
                    <a:pt x="60" y="855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15" y="708"/>
                  </a:lnTo>
                  <a:lnTo>
                    <a:pt x="1" y="605"/>
                  </a:lnTo>
                  <a:lnTo>
                    <a:pt x="15" y="487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74" y="281"/>
                  </a:lnTo>
                  <a:lnTo>
                    <a:pt x="118" y="177"/>
                  </a:lnTo>
                  <a:lnTo>
                    <a:pt x="177" y="89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95" y="1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39" y="30"/>
                  </a:lnTo>
                  <a:lnTo>
                    <a:pt x="325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extrusionOk="0">
                  <a:moveTo>
                    <a:pt x="118" y="1"/>
                  </a:move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191" y="45"/>
                  </a:moveTo>
                  <a:lnTo>
                    <a:pt x="191" y="45"/>
                  </a:lnTo>
                  <a:lnTo>
                    <a:pt x="191" y="237"/>
                  </a:lnTo>
                  <a:lnTo>
                    <a:pt x="177" y="443"/>
                  </a:lnTo>
                  <a:lnTo>
                    <a:pt x="147" y="634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74" y="855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0" y="841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620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44" y="222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18" y="1"/>
                  </a:lnTo>
                  <a:lnTo>
                    <a:pt x="147" y="1"/>
                  </a:lnTo>
                  <a:lnTo>
                    <a:pt x="177" y="16"/>
                  </a:lnTo>
                  <a:lnTo>
                    <a:pt x="191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extrusionOk="0">
                  <a:moveTo>
                    <a:pt x="163" y="1"/>
                  </a:move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207" y="943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207" y="60"/>
                  </a:moveTo>
                  <a:lnTo>
                    <a:pt x="207" y="60"/>
                  </a:lnTo>
                  <a:lnTo>
                    <a:pt x="177" y="266"/>
                  </a:lnTo>
                  <a:lnTo>
                    <a:pt x="163" y="487"/>
                  </a:lnTo>
                  <a:lnTo>
                    <a:pt x="163" y="693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43"/>
                  </a:lnTo>
                  <a:lnTo>
                    <a:pt x="177" y="958"/>
                  </a:lnTo>
                  <a:lnTo>
                    <a:pt x="148" y="973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60" y="840"/>
                  </a:lnTo>
                  <a:lnTo>
                    <a:pt x="15" y="722"/>
                  </a:lnTo>
                  <a:lnTo>
                    <a:pt x="1" y="605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54"/>
                  </a:lnTo>
                  <a:lnTo>
                    <a:pt x="30" y="236"/>
                  </a:lnTo>
                  <a:lnTo>
                    <a:pt x="74" y="133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63" y="1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207" y="30"/>
                  </a:lnTo>
                  <a:lnTo>
                    <a:pt x="207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extrusionOk="0">
                  <a:moveTo>
                    <a:pt x="59" y="1"/>
                  </a:move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80" y="855"/>
                  </a:lnTo>
                  <a:lnTo>
                    <a:pt x="310" y="826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4522475" y="-1674565"/>
              <a:ext cx="52503" cy="73185"/>
            </a:xfrm>
            <a:custGeom>
              <a:avLst/>
              <a:gdLst/>
              <a:ahLst/>
              <a:cxnLst/>
              <a:rect l="l" t="t" r="r" b="b"/>
              <a:pathLst>
                <a:path w="561" h="782" extrusionOk="0">
                  <a:moveTo>
                    <a:pt x="30" y="0"/>
                  </a:moveTo>
                  <a:lnTo>
                    <a:pt x="16" y="15"/>
                  </a:lnTo>
                  <a:lnTo>
                    <a:pt x="1" y="45"/>
                  </a:lnTo>
                  <a:lnTo>
                    <a:pt x="16" y="74"/>
                  </a:lnTo>
                  <a:lnTo>
                    <a:pt x="133" y="236"/>
                  </a:lnTo>
                  <a:lnTo>
                    <a:pt x="266" y="398"/>
                  </a:lnTo>
                  <a:lnTo>
                    <a:pt x="369" y="575"/>
                  </a:lnTo>
                  <a:lnTo>
                    <a:pt x="472" y="752"/>
                  </a:lnTo>
                  <a:lnTo>
                    <a:pt x="502" y="766"/>
                  </a:lnTo>
                  <a:lnTo>
                    <a:pt x="531" y="781"/>
                  </a:lnTo>
                  <a:lnTo>
                    <a:pt x="561" y="752"/>
                  </a:lnTo>
                  <a:lnTo>
                    <a:pt x="561" y="722"/>
                  </a:lnTo>
                  <a:lnTo>
                    <a:pt x="546" y="604"/>
                  </a:lnTo>
                  <a:lnTo>
                    <a:pt x="502" y="501"/>
                  </a:lnTo>
                  <a:lnTo>
                    <a:pt x="457" y="398"/>
                  </a:lnTo>
                  <a:lnTo>
                    <a:pt x="399" y="310"/>
                  </a:lnTo>
                  <a:lnTo>
                    <a:pt x="325" y="221"/>
                  </a:lnTo>
                  <a:lnTo>
                    <a:pt x="251" y="133"/>
                  </a:lnTo>
                  <a:lnTo>
                    <a:pt x="163" y="7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133" y="45"/>
                  </a:moveTo>
                  <a:lnTo>
                    <a:pt x="133" y="45"/>
                  </a:lnTo>
                  <a:lnTo>
                    <a:pt x="133" y="236"/>
                  </a:lnTo>
                  <a:lnTo>
                    <a:pt x="177" y="428"/>
                  </a:lnTo>
                  <a:lnTo>
                    <a:pt x="221" y="605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310" y="826"/>
                  </a:lnTo>
                  <a:lnTo>
                    <a:pt x="280" y="855"/>
                  </a:lnTo>
                  <a:lnTo>
                    <a:pt x="251" y="855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148" y="767"/>
                  </a:lnTo>
                  <a:lnTo>
                    <a:pt x="89" y="678"/>
                  </a:lnTo>
                  <a:lnTo>
                    <a:pt x="44" y="575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0" y="354"/>
                  </a:lnTo>
                  <a:lnTo>
                    <a:pt x="0" y="236"/>
                  </a:lnTo>
                  <a:lnTo>
                    <a:pt x="15" y="1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9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118" y="15"/>
                  </a:lnTo>
                  <a:lnTo>
                    <a:pt x="133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89" y="16"/>
                  </a:moveTo>
                  <a:lnTo>
                    <a:pt x="89" y="16"/>
                  </a:lnTo>
                  <a:lnTo>
                    <a:pt x="163" y="133"/>
                  </a:lnTo>
                  <a:lnTo>
                    <a:pt x="236" y="340"/>
                  </a:lnTo>
                  <a:lnTo>
                    <a:pt x="266" y="443"/>
                  </a:lnTo>
                  <a:lnTo>
                    <a:pt x="280" y="531"/>
                  </a:lnTo>
                  <a:lnTo>
                    <a:pt x="266" y="590"/>
                  </a:lnTo>
                  <a:lnTo>
                    <a:pt x="251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192" y="605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04" y="457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30" y="192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5" y="16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74" y="1"/>
                  </a:lnTo>
                  <a:lnTo>
                    <a:pt x="89" y="16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extrusionOk="0">
                  <a:moveTo>
                    <a:pt x="59" y="1"/>
                  </a:moveTo>
                  <a:lnTo>
                    <a:pt x="30" y="16"/>
                  </a:lnTo>
                  <a:lnTo>
                    <a:pt x="15" y="60"/>
                  </a:lnTo>
                  <a:lnTo>
                    <a:pt x="0" y="119"/>
                  </a:lnTo>
                  <a:lnTo>
                    <a:pt x="0" y="192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103" y="45"/>
                  </a:moveTo>
                  <a:lnTo>
                    <a:pt x="103" y="45"/>
                  </a:lnTo>
                  <a:lnTo>
                    <a:pt x="148" y="237"/>
                  </a:lnTo>
                  <a:lnTo>
                    <a:pt x="192" y="413"/>
                  </a:lnTo>
                  <a:lnTo>
                    <a:pt x="251" y="575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82"/>
                  </a:lnTo>
                  <a:lnTo>
                    <a:pt x="295" y="811"/>
                  </a:lnTo>
                  <a:lnTo>
                    <a:pt x="265" y="826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162" y="737"/>
                  </a:lnTo>
                  <a:lnTo>
                    <a:pt x="118" y="649"/>
                  </a:lnTo>
                  <a:lnTo>
                    <a:pt x="74" y="546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15" y="354"/>
                  </a:lnTo>
                  <a:lnTo>
                    <a:pt x="0" y="192"/>
                  </a:lnTo>
                  <a:lnTo>
                    <a:pt x="0" y="119"/>
                  </a:lnTo>
                  <a:lnTo>
                    <a:pt x="15" y="60"/>
                  </a:lnTo>
                  <a:lnTo>
                    <a:pt x="30" y="16"/>
                  </a:lnTo>
                  <a:lnTo>
                    <a:pt x="59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103" y="16"/>
                  </a:lnTo>
                  <a:lnTo>
                    <a:pt x="103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709205" y="-1544947"/>
              <a:ext cx="26204" cy="107626"/>
            </a:xfrm>
            <a:custGeom>
              <a:avLst/>
              <a:gdLst/>
              <a:ahLst/>
              <a:cxnLst/>
              <a:rect l="l" t="t" r="r" b="b"/>
              <a:pathLst>
                <a:path w="280" h="1150" extrusionOk="0">
                  <a:moveTo>
                    <a:pt x="44" y="0"/>
                  </a:moveTo>
                  <a:lnTo>
                    <a:pt x="29" y="30"/>
                  </a:lnTo>
                  <a:lnTo>
                    <a:pt x="0" y="177"/>
                  </a:lnTo>
                  <a:lnTo>
                    <a:pt x="0" y="309"/>
                  </a:lnTo>
                  <a:lnTo>
                    <a:pt x="0" y="457"/>
                  </a:lnTo>
                  <a:lnTo>
                    <a:pt x="15" y="604"/>
                  </a:lnTo>
                  <a:lnTo>
                    <a:pt x="44" y="737"/>
                  </a:lnTo>
                  <a:lnTo>
                    <a:pt x="74" y="869"/>
                  </a:lnTo>
                  <a:lnTo>
                    <a:pt x="133" y="1002"/>
                  </a:lnTo>
                  <a:lnTo>
                    <a:pt x="191" y="1134"/>
                  </a:lnTo>
                  <a:lnTo>
                    <a:pt x="221" y="1149"/>
                  </a:lnTo>
                  <a:lnTo>
                    <a:pt x="250" y="1149"/>
                  </a:lnTo>
                  <a:lnTo>
                    <a:pt x="280" y="1134"/>
                  </a:lnTo>
                  <a:lnTo>
                    <a:pt x="280" y="1090"/>
                  </a:lnTo>
                  <a:lnTo>
                    <a:pt x="221" y="840"/>
                  </a:lnTo>
                  <a:lnTo>
                    <a:pt x="177" y="575"/>
                  </a:lnTo>
                  <a:lnTo>
                    <a:pt x="133" y="309"/>
                  </a:lnTo>
                  <a:lnTo>
                    <a:pt x="118" y="44"/>
                  </a:lnTo>
                  <a:lnTo>
                    <a:pt x="103" y="1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709205" y="-1544947"/>
              <a:ext cx="26204" cy="107626"/>
            </a:xfrm>
            <a:custGeom>
              <a:avLst/>
              <a:gdLst/>
              <a:ahLst/>
              <a:cxnLst/>
              <a:rect l="l" t="t" r="r" b="b"/>
              <a:pathLst>
                <a:path w="280" h="1150" fill="none" extrusionOk="0">
                  <a:moveTo>
                    <a:pt x="118" y="44"/>
                  </a:moveTo>
                  <a:lnTo>
                    <a:pt x="118" y="44"/>
                  </a:lnTo>
                  <a:lnTo>
                    <a:pt x="133" y="309"/>
                  </a:lnTo>
                  <a:lnTo>
                    <a:pt x="177" y="575"/>
                  </a:lnTo>
                  <a:lnTo>
                    <a:pt x="221" y="840"/>
                  </a:lnTo>
                  <a:lnTo>
                    <a:pt x="280" y="1090"/>
                  </a:lnTo>
                  <a:lnTo>
                    <a:pt x="280" y="1090"/>
                  </a:lnTo>
                  <a:lnTo>
                    <a:pt x="280" y="1134"/>
                  </a:lnTo>
                  <a:lnTo>
                    <a:pt x="250" y="1149"/>
                  </a:lnTo>
                  <a:lnTo>
                    <a:pt x="221" y="1149"/>
                  </a:lnTo>
                  <a:lnTo>
                    <a:pt x="191" y="1134"/>
                  </a:lnTo>
                  <a:lnTo>
                    <a:pt x="191" y="1134"/>
                  </a:lnTo>
                  <a:lnTo>
                    <a:pt x="133" y="1002"/>
                  </a:lnTo>
                  <a:lnTo>
                    <a:pt x="74" y="869"/>
                  </a:lnTo>
                  <a:lnTo>
                    <a:pt x="44" y="737"/>
                  </a:lnTo>
                  <a:lnTo>
                    <a:pt x="15" y="604"/>
                  </a:lnTo>
                  <a:lnTo>
                    <a:pt x="15" y="604"/>
                  </a:lnTo>
                  <a:lnTo>
                    <a:pt x="0" y="457"/>
                  </a:lnTo>
                  <a:lnTo>
                    <a:pt x="0" y="309"/>
                  </a:lnTo>
                  <a:lnTo>
                    <a:pt x="0" y="17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44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03" y="15"/>
                  </a:lnTo>
                  <a:lnTo>
                    <a:pt x="118" y="44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extrusionOk="0">
                  <a:moveTo>
                    <a:pt x="30" y="0"/>
                  </a:moveTo>
                  <a:lnTo>
                    <a:pt x="15" y="15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89" y="30"/>
                  </a:moveTo>
                  <a:lnTo>
                    <a:pt x="89" y="30"/>
                  </a:lnTo>
                  <a:lnTo>
                    <a:pt x="133" y="148"/>
                  </a:lnTo>
                  <a:lnTo>
                    <a:pt x="192" y="251"/>
                  </a:lnTo>
                  <a:lnTo>
                    <a:pt x="251" y="339"/>
                  </a:lnTo>
                  <a:lnTo>
                    <a:pt x="339" y="427"/>
                  </a:lnTo>
                  <a:lnTo>
                    <a:pt x="428" y="516"/>
                  </a:lnTo>
                  <a:lnTo>
                    <a:pt x="516" y="575"/>
                  </a:lnTo>
                  <a:lnTo>
                    <a:pt x="619" y="634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752" y="707"/>
                  </a:lnTo>
                  <a:lnTo>
                    <a:pt x="767" y="751"/>
                  </a:lnTo>
                  <a:lnTo>
                    <a:pt x="752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575" y="766"/>
                  </a:lnTo>
                  <a:lnTo>
                    <a:pt x="443" y="707"/>
                  </a:lnTo>
                  <a:lnTo>
                    <a:pt x="325" y="634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133" y="442"/>
                  </a:lnTo>
                  <a:lnTo>
                    <a:pt x="60" y="310"/>
                  </a:lnTo>
                  <a:lnTo>
                    <a:pt x="15" y="192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5" y="15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89" y="3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4636932" y="-1729688"/>
              <a:ext cx="34534" cy="81421"/>
            </a:xfrm>
            <a:custGeom>
              <a:avLst/>
              <a:gdLst/>
              <a:ahLst/>
              <a:cxnLst/>
              <a:rect l="l" t="t" r="r" b="b"/>
              <a:pathLst>
                <a:path w="369" h="870" extrusionOk="0">
                  <a:moveTo>
                    <a:pt x="45" y="0"/>
                  </a:moveTo>
                  <a:lnTo>
                    <a:pt x="15" y="15"/>
                  </a:lnTo>
                  <a:lnTo>
                    <a:pt x="0" y="44"/>
                  </a:lnTo>
                  <a:lnTo>
                    <a:pt x="15" y="74"/>
                  </a:lnTo>
                  <a:lnTo>
                    <a:pt x="104" y="251"/>
                  </a:lnTo>
                  <a:lnTo>
                    <a:pt x="177" y="427"/>
                  </a:lnTo>
                  <a:lnTo>
                    <a:pt x="207" y="619"/>
                  </a:lnTo>
                  <a:lnTo>
                    <a:pt x="221" y="825"/>
                  </a:lnTo>
                  <a:lnTo>
                    <a:pt x="236" y="855"/>
                  </a:lnTo>
                  <a:lnTo>
                    <a:pt x="266" y="869"/>
                  </a:lnTo>
                  <a:lnTo>
                    <a:pt x="295" y="869"/>
                  </a:lnTo>
                  <a:lnTo>
                    <a:pt x="324" y="840"/>
                  </a:lnTo>
                  <a:lnTo>
                    <a:pt x="354" y="722"/>
                  </a:lnTo>
                  <a:lnTo>
                    <a:pt x="369" y="619"/>
                  </a:lnTo>
                  <a:lnTo>
                    <a:pt x="354" y="501"/>
                  </a:lnTo>
                  <a:lnTo>
                    <a:pt x="324" y="383"/>
                  </a:lnTo>
                  <a:lnTo>
                    <a:pt x="295" y="280"/>
                  </a:lnTo>
                  <a:lnTo>
                    <a:pt x="236" y="177"/>
                  </a:lnTo>
                  <a:lnTo>
                    <a:pt x="162" y="89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3724366" y="-1855188"/>
              <a:ext cx="585951" cy="718378"/>
            </a:xfrm>
            <a:custGeom>
              <a:avLst/>
              <a:gdLst/>
              <a:ahLst/>
              <a:cxnLst/>
              <a:rect l="l" t="t" r="r" b="b"/>
              <a:pathLst>
                <a:path w="6261" h="7676" extrusionOk="0">
                  <a:moveTo>
                    <a:pt x="1885" y="281"/>
                  </a:moveTo>
                  <a:lnTo>
                    <a:pt x="1930" y="295"/>
                  </a:lnTo>
                  <a:lnTo>
                    <a:pt x="1944" y="310"/>
                  </a:lnTo>
                  <a:lnTo>
                    <a:pt x="1930" y="340"/>
                  </a:lnTo>
                  <a:lnTo>
                    <a:pt x="1856" y="516"/>
                  </a:lnTo>
                  <a:lnTo>
                    <a:pt x="1797" y="708"/>
                  </a:lnTo>
                  <a:lnTo>
                    <a:pt x="1753" y="899"/>
                  </a:lnTo>
                  <a:lnTo>
                    <a:pt x="1738" y="1091"/>
                  </a:lnTo>
                  <a:lnTo>
                    <a:pt x="1738" y="1106"/>
                  </a:lnTo>
                  <a:lnTo>
                    <a:pt x="1723" y="1120"/>
                  </a:lnTo>
                  <a:lnTo>
                    <a:pt x="1679" y="1135"/>
                  </a:lnTo>
                  <a:lnTo>
                    <a:pt x="1650" y="1120"/>
                  </a:lnTo>
                  <a:lnTo>
                    <a:pt x="1635" y="1106"/>
                  </a:lnTo>
                  <a:lnTo>
                    <a:pt x="1620" y="988"/>
                  </a:lnTo>
                  <a:lnTo>
                    <a:pt x="1606" y="885"/>
                  </a:lnTo>
                  <a:lnTo>
                    <a:pt x="1620" y="767"/>
                  </a:lnTo>
                  <a:lnTo>
                    <a:pt x="1635" y="664"/>
                  </a:lnTo>
                  <a:lnTo>
                    <a:pt x="1679" y="561"/>
                  </a:lnTo>
                  <a:lnTo>
                    <a:pt x="1723" y="457"/>
                  </a:lnTo>
                  <a:lnTo>
                    <a:pt x="1782" y="369"/>
                  </a:lnTo>
                  <a:lnTo>
                    <a:pt x="1856" y="281"/>
                  </a:lnTo>
                  <a:close/>
                  <a:moveTo>
                    <a:pt x="2917" y="1415"/>
                  </a:moveTo>
                  <a:lnTo>
                    <a:pt x="2931" y="1444"/>
                  </a:lnTo>
                  <a:lnTo>
                    <a:pt x="2931" y="1474"/>
                  </a:lnTo>
                  <a:lnTo>
                    <a:pt x="2887" y="1665"/>
                  </a:lnTo>
                  <a:lnTo>
                    <a:pt x="2858" y="1857"/>
                  </a:lnTo>
                  <a:lnTo>
                    <a:pt x="2843" y="2063"/>
                  </a:lnTo>
                  <a:lnTo>
                    <a:pt x="2843" y="2269"/>
                  </a:lnTo>
                  <a:lnTo>
                    <a:pt x="2843" y="2284"/>
                  </a:lnTo>
                  <a:lnTo>
                    <a:pt x="2828" y="2299"/>
                  </a:lnTo>
                  <a:lnTo>
                    <a:pt x="2799" y="2313"/>
                  </a:lnTo>
                  <a:lnTo>
                    <a:pt x="2769" y="2313"/>
                  </a:lnTo>
                  <a:lnTo>
                    <a:pt x="2755" y="2284"/>
                  </a:lnTo>
                  <a:lnTo>
                    <a:pt x="2710" y="2181"/>
                  </a:lnTo>
                  <a:lnTo>
                    <a:pt x="2696" y="2063"/>
                  </a:lnTo>
                  <a:lnTo>
                    <a:pt x="2696" y="1960"/>
                  </a:lnTo>
                  <a:lnTo>
                    <a:pt x="2696" y="1842"/>
                  </a:lnTo>
                  <a:lnTo>
                    <a:pt x="2725" y="1739"/>
                  </a:lnTo>
                  <a:lnTo>
                    <a:pt x="2755" y="1621"/>
                  </a:lnTo>
                  <a:lnTo>
                    <a:pt x="2799" y="1518"/>
                  </a:lnTo>
                  <a:lnTo>
                    <a:pt x="2858" y="1430"/>
                  </a:lnTo>
                  <a:lnTo>
                    <a:pt x="2872" y="1415"/>
                  </a:lnTo>
                  <a:close/>
                  <a:moveTo>
                    <a:pt x="913" y="2284"/>
                  </a:moveTo>
                  <a:lnTo>
                    <a:pt x="943" y="2299"/>
                  </a:lnTo>
                  <a:lnTo>
                    <a:pt x="957" y="2328"/>
                  </a:lnTo>
                  <a:lnTo>
                    <a:pt x="957" y="2520"/>
                  </a:lnTo>
                  <a:lnTo>
                    <a:pt x="943" y="2726"/>
                  </a:lnTo>
                  <a:lnTo>
                    <a:pt x="913" y="2917"/>
                  </a:lnTo>
                  <a:lnTo>
                    <a:pt x="854" y="3109"/>
                  </a:lnTo>
                  <a:lnTo>
                    <a:pt x="840" y="3138"/>
                  </a:lnTo>
                  <a:lnTo>
                    <a:pt x="795" y="3138"/>
                  </a:lnTo>
                  <a:lnTo>
                    <a:pt x="766" y="3124"/>
                  </a:lnTo>
                  <a:lnTo>
                    <a:pt x="766" y="3094"/>
                  </a:lnTo>
                  <a:lnTo>
                    <a:pt x="766" y="2903"/>
                  </a:lnTo>
                  <a:lnTo>
                    <a:pt x="781" y="2696"/>
                  </a:lnTo>
                  <a:lnTo>
                    <a:pt x="810" y="2505"/>
                  </a:lnTo>
                  <a:lnTo>
                    <a:pt x="869" y="2313"/>
                  </a:lnTo>
                  <a:lnTo>
                    <a:pt x="884" y="2284"/>
                  </a:lnTo>
                  <a:close/>
                  <a:moveTo>
                    <a:pt x="2475" y="3507"/>
                  </a:moveTo>
                  <a:lnTo>
                    <a:pt x="2504" y="3521"/>
                  </a:lnTo>
                  <a:lnTo>
                    <a:pt x="2519" y="3536"/>
                  </a:lnTo>
                  <a:lnTo>
                    <a:pt x="2519" y="3566"/>
                  </a:lnTo>
                  <a:lnTo>
                    <a:pt x="2489" y="3772"/>
                  </a:lnTo>
                  <a:lnTo>
                    <a:pt x="2475" y="3993"/>
                  </a:lnTo>
                  <a:lnTo>
                    <a:pt x="2475" y="4199"/>
                  </a:lnTo>
                  <a:lnTo>
                    <a:pt x="2519" y="4420"/>
                  </a:lnTo>
                  <a:lnTo>
                    <a:pt x="2519" y="4435"/>
                  </a:lnTo>
                  <a:lnTo>
                    <a:pt x="2504" y="4464"/>
                  </a:lnTo>
                  <a:lnTo>
                    <a:pt x="2489" y="4464"/>
                  </a:lnTo>
                  <a:lnTo>
                    <a:pt x="2460" y="4479"/>
                  </a:lnTo>
                  <a:lnTo>
                    <a:pt x="2445" y="4464"/>
                  </a:lnTo>
                  <a:lnTo>
                    <a:pt x="2431" y="4449"/>
                  </a:lnTo>
                  <a:lnTo>
                    <a:pt x="2372" y="4346"/>
                  </a:lnTo>
                  <a:lnTo>
                    <a:pt x="2327" y="4228"/>
                  </a:lnTo>
                  <a:lnTo>
                    <a:pt x="2313" y="4111"/>
                  </a:lnTo>
                  <a:lnTo>
                    <a:pt x="2313" y="3993"/>
                  </a:lnTo>
                  <a:lnTo>
                    <a:pt x="2313" y="3860"/>
                  </a:lnTo>
                  <a:lnTo>
                    <a:pt x="2342" y="3742"/>
                  </a:lnTo>
                  <a:lnTo>
                    <a:pt x="2386" y="3639"/>
                  </a:lnTo>
                  <a:lnTo>
                    <a:pt x="2445" y="3536"/>
                  </a:lnTo>
                  <a:lnTo>
                    <a:pt x="2460" y="3507"/>
                  </a:lnTo>
                  <a:close/>
                  <a:moveTo>
                    <a:pt x="1046" y="4582"/>
                  </a:moveTo>
                  <a:lnTo>
                    <a:pt x="1075" y="4597"/>
                  </a:lnTo>
                  <a:lnTo>
                    <a:pt x="1075" y="4626"/>
                  </a:lnTo>
                  <a:lnTo>
                    <a:pt x="1120" y="4818"/>
                  </a:lnTo>
                  <a:lnTo>
                    <a:pt x="1164" y="4994"/>
                  </a:lnTo>
                  <a:lnTo>
                    <a:pt x="1223" y="5156"/>
                  </a:lnTo>
                  <a:lnTo>
                    <a:pt x="1296" y="5333"/>
                  </a:lnTo>
                  <a:lnTo>
                    <a:pt x="1296" y="5363"/>
                  </a:lnTo>
                  <a:lnTo>
                    <a:pt x="1282" y="5377"/>
                  </a:lnTo>
                  <a:lnTo>
                    <a:pt x="1267" y="5392"/>
                  </a:lnTo>
                  <a:lnTo>
                    <a:pt x="1237" y="5407"/>
                  </a:lnTo>
                  <a:lnTo>
                    <a:pt x="1208" y="5392"/>
                  </a:lnTo>
                  <a:lnTo>
                    <a:pt x="1134" y="5318"/>
                  </a:lnTo>
                  <a:lnTo>
                    <a:pt x="1090" y="5230"/>
                  </a:lnTo>
                  <a:lnTo>
                    <a:pt x="1046" y="5127"/>
                  </a:lnTo>
                  <a:lnTo>
                    <a:pt x="1002" y="5039"/>
                  </a:lnTo>
                  <a:lnTo>
                    <a:pt x="987" y="4935"/>
                  </a:lnTo>
                  <a:lnTo>
                    <a:pt x="972" y="4788"/>
                  </a:lnTo>
                  <a:lnTo>
                    <a:pt x="972" y="4714"/>
                  </a:lnTo>
                  <a:lnTo>
                    <a:pt x="987" y="4641"/>
                  </a:lnTo>
                  <a:lnTo>
                    <a:pt x="1002" y="4611"/>
                  </a:lnTo>
                  <a:lnTo>
                    <a:pt x="1016" y="4597"/>
                  </a:lnTo>
                  <a:lnTo>
                    <a:pt x="1031" y="4582"/>
                  </a:lnTo>
                  <a:close/>
                  <a:moveTo>
                    <a:pt x="5980" y="4788"/>
                  </a:moveTo>
                  <a:lnTo>
                    <a:pt x="5995" y="4803"/>
                  </a:lnTo>
                  <a:lnTo>
                    <a:pt x="6069" y="4950"/>
                  </a:lnTo>
                  <a:lnTo>
                    <a:pt x="6128" y="5097"/>
                  </a:lnTo>
                  <a:lnTo>
                    <a:pt x="6172" y="5245"/>
                  </a:lnTo>
                  <a:lnTo>
                    <a:pt x="6201" y="5392"/>
                  </a:lnTo>
                  <a:lnTo>
                    <a:pt x="6187" y="5436"/>
                  </a:lnTo>
                  <a:lnTo>
                    <a:pt x="6157" y="5451"/>
                  </a:lnTo>
                  <a:lnTo>
                    <a:pt x="6128" y="5451"/>
                  </a:lnTo>
                  <a:lnTo>
                    <a:pt x="6098" y="5422"/>
                  </a:lnTo>
                  <a:lnTo>
                    <a:pt x="6025" y="5289"/>
                  </a:lnTo>
                  <a:lnTo>
                    <a:pt x="5980" y="5142"/>
                  </a:lnTo>
                  <a:lnTo>
                    <a:pt x="5936" y="4994"/>
                  </a:lnTo>
                  <a:lnTo>
                    <a:pt x="5907" y="4832"/>
                  </a:lnTo>
                  <a:lnTo>
                    <a:pt x="5922" y="4818"/>
                  </a:lnTo>
                  <a:lnTo>
                    <a:pt x="5922" y="4803"/>
                  </a:lnTo>
                  <a:lnTo>
                    <a:pt x="5966" y="4788"/>
                  </a:lnTo>
                  <a:close/>
                  <a:moveTo>
                    <a:pt x="4183" y="5083"/>
                  </a:moveTo>
                  <a:lnTo>
                    <a:pt x="4198" y="5097"/>
                  </a:lnTo>
                  <a:lnTo>
                    <a:pt x="4213" y="5127"/>
                  </a:lnTo>
                  <a:lnTo>
                    <a:pt x="4213" y="5318"/>
                  </a:lnTo>
                  <a:lnTo>
                    <a:pt x="4257" y="5510"/>
                  </a:lnTo>
                  <a:lnTo>
                    <a:pt x="4301" y="5687"/>
                  </a:lnTo>
                  <a:lnTo>
                    <a:pt x="4390" y="5878"/>
                  </a:lnTo>
                  <a:lnTo>
                    <a:pt x="4390" y="5893"/>
                  </a:lnTo>
                  <a:lnTo>
                    <a:pt x="4375" y="5922"/>
                  </a:lnTo>
                  <a:lnTo>
                    <a:pt x="4360" y="5937"/>
                  </a:lnTo>
                  <a:lnTo>
                    <a:pt x="4301" y="5937"/>
                  </a:lnTo>
                  <a:lnTo>
                    <a:pt x="4228" y="5849"/>
                  </a:lnTo>
                  <a:lnTo>
                    <a:pt x="4169" y="5760"/>
                  </a:lnTo>
                  <a:lnTo>
                    <a:pt x="4124" y="5657"/>
                  </a:lnTo>
                  <a:lnTo>
                    <a:pt x="4095" y="5539"/>
                  </a:lnTo>
                  <a:lnTo>
                    <a:pt x="4080" y="5436"/>
                  </a:lnTo>
                  <a:lnTo>
                    <a:pt x="4080" y="5318"/>
                  </a:lnTo>
                  <a:lnTo>
                    <a:pt x="4095" y="5215"/>
                  </a:lnTo>
                  <a:lnTo>
                    <a:pt x="4124" y="5112"/>
                  </a:lnTo>
                  <a:lnTo>
                    <a:pt x="4139" y="5083"/>
                  </a:lnTo>
                  <a:close/>
                  <a:moveTo>
                    <a:pt x="2607" y="6114"/>
                  </a:moveTo>
                  <a:lnTo>
                    <a:pt x="2622" y="6129"/>
                  </a:lnTo>
                  <a:lnTo>
                    <a:pt x="2696" y="6246"/>
                  </a:lnTo>
                  <a:lnTo>
                    <a:pt x="2769" y="6453"/>
                  </a:lnTo>
                  <a:lnTo>
                    <a:pt x="2799" y="6556"/>
                  </a:lnTo>
                  <a:lnTo>
                    <a:pt x="2813" y="6644"/>
                  </a:lnTo>
                  <a:lnTo>
                    <a:pt x="2799" y="6703"/>
                  </a:lnTo>
                  <a:lnTo>
                    <a:pt x="2784" y="6718"/>
                  </a:lnTo>
                  <a:lnTo>
                    <a:pt x="2755" y="6732"/>
                  </a:lnTo>
                  <a:lnTo>
                    <a:pt x="2725" y="6718"/>
                  </a:lnTo>
                  <a:lnTo>
                    <a:pt x="2710" y="6703"/>
                  </a:lnTo>
                  <a:lnTo>
                    <a:pt x="2637" y="6570"/>
                  </a:lnTo>
                  <a:lnTo>
                    <a:pt x="2593" y="6438"/>
                  </a:lnTo>
                  <a:lnTo>
                    <a:pt x="2563" y="6305"/>
                  </a:lnTo>
                  <a:lnTo>
                    <a:pt x="2534" y="6158"/>
                  </a:lnTo>
                  <a:lnTo>
                    <a:pt x="2548" y="6129"/>
                  </a:lnTo>
                  <a:lnTo>
                    <a:pt x="2578" y="6114"/>
                  </a:lnTo>
                  <a:close/>
                  <a:moveTo>
                    <a:pt x="722" y="6202"/>
                  </a:moveTo>
                  <a:lnTo>
                    <a:pt x="751" y="6217"/>
                  </a:lnTo>
                  <a:lnTo>
                    <a:pt x="766" y="6232"/>
                  </a:lnTo>
                  <a:lnTo>
                    <a:pt x="810" y="6350"/>
                  </a:lnTo>
                  <a:lnTo>
                    <a:pt x="869" y="6453"/>
                  </a:lnTo>
                  <a:lnTo>
                    <a:pt x="928" y="6541"/>
                  </a:lnTo>
                  <a:lnTo>
                    <a:pt x="1016" y="6629"/>
                  </a:lnTo>
                  <a:lnTo>
                    <a:pt x="1105" y="6718"/>
                  </a:lnTo>
                  <a:lnTo>
                    <a:pt x="1193" y="6777"/>
                  </a:lnTo>
                  <a:lnTo>
                    <a:pt x="1296" y="6836"/>
                  </a:lnTo>
                  <a:lnTo>
                    <a:pt x="1414" y="6895"/>
                  </a:lnTo>
                  <a:lnTo>
                    <a:pt x="1429" y="6909"/>
                  </a:lnTo>
                  <a:lnTo>
                    <a:pt x="1444" y="6953"/>
                  </a:lnTo>
                  <a:lnTo>
                    <a:pt x="1429" y="6983"/>
                  </a:lnTo>
                  <a:lnTo>
                    <a:pt x="1385" y="6983"/>
                  </a:lnTo>
                  <a:lnTo>
                    <a:pt x="1252" y="6968"/>
                  </a:lnTo>
                  <a:lnTo>
                    <a:pt x="1120" y="6909"/>
                  </a:lnTo>
                  <a:lnTo>
                    <a:pt x="1002" y="6836"/>
                  </a:lnTo>
                  <a:lnTo>
                    <a:pt x="899" y="6747"/>
                  </a:lnTo>
                  <a:lnTo>
                    <a:pt x="810" y="6644"/>
                  </a:lnTo>
                  <a:lnTo>
                    <a:pt x="737" y="6512"/>
                  </a:lnTo>
                  <a:lnTo>
                    <a:pt x="692" y="6394"/>
                  </a:lnTo>
                  <a:lnTo>
                    <a:pt x="678" y="6246"/>
                  </a:lnTo>
                  <a:lnTo>
                    <a:pt x="678" y="6232"/>
                  </a:lnTo>
                  <a:lnTo>
                    <a:pt x="692" y="6217"/>
                  </a:lnTo>
                  <a:lnTo>
                    <a:pt x="722" y="6202"/>
                  </a:lnTo>
                  <a:close/>
                  <a:moveTo>
                    <a:pt x="2534" y="1"/>
                  </a:moveTo>
                  <a:lnTo>
                    <a:pt x="2327" y="16"/>
                  </a:lnTo>
                  <a:lnTo>
                    <a:pt x="2106" y="60"/>
                  </a:lnTo>
                  <a:lnTo>
                    <a:pt x="1974" y="104"/>
                  </a:lnTo>
                  <a:lnTo>
                    <a:pt x="1856" y="148"/>
                  </a:lnTo>
                  <a:lnTo>
                    <a:pt x="1606" y="281"/>
                  </a:lnTo>
                  <a:lnTo>
                    <a:pt x="1385" y="428"/>
                  </a:lnTo>
                  <a:lnTo>
                    <a:pt x="1178" y="605"/>
                  </a:lnTo>
                  <a:lnTo>
                    <a:pt x="1002" y="796"/>
                  </a:lnTo>
                  <a:lnTo>
                    <a:pt x="825" y="1017"/>
                  </a:lnTo>
                  <a:lnTo>
                    <a:pt x="678" y="1253"/>
                  </a:lnTo>
                  <a:lnTo>
                    <a:pt x="545" y="1518"/>
                  </a:lnTo>
                  <a:lnTo>
                    <a:pt x="427" y="1783"/>
                  </a:lnTo>
                  <a:lnTo>
                    <a:pt x="324" y="2048"/>
                  </a:lnTo>
                  <a:lnTo>
                    <a:pt x="236" y="2343"/>
                  </a:lnTo>
                  <a:lnTo>
                    <a:pt x="162" y="2623"/>
                  </a:lnTo>
                  <a:lnTo>
                    <a:pt x="88" y="2917"/>
                  </a:lnTo>
                  <a:lnTo>
                    <a:pt x="44" y="3212"/>
                  </a:lnTo>
                  <a:lnTo>
                    <a:pt x="15" y="3507"/>
                  </a:lnTo>
                  <a:lnTo>
                    <a:pt x="0" y="3786"/>
                  </a:lnTo>
                  <a:lnTo>
                    <a:pt x="44" y="4096"/>
                  </a:lnTo>
                  <a:lnTo>
                    <a:pt x="118" y="4405"/>
                  </a:lnTo>
                  <a:lnTo>
                    <a:pt x="118" y="4435"/>
                  </a:lnTo>
                  <a:lnTo>
                    <a:pt x="103" y="4449"/>
                  </a:lnTo>
                  <a:lnTo>
                    <a:pt x="88" y="4464"/>
                  </a:lnTo>
                  <a:lnTo>
                    <a:pt x="74" y="4479"/>
                  </a:lnTo>
                  <a:lnTo>
                    <a:pt x="44" y="4464"/>
                  </a:lnTo>
                  <a:lnTo>
                    <a:pt x="29" y="4449"/>
                  </a:lnTo>
                  <a:lnTo>
                    <a:pt x="0" y="4390"/>
                  </a:lnTo>
                  <a:lnTo>
                    <a:pt x="29" y="4803"/>
                  </a:lnTo>
                  <a:lnTo>
                    <a:pt x="88" y="5097"/>
                  </a:lnTo>
                  <a:lnTo>
                    <a:pt x="147" y="5407"/>
                  </a:lnTo>
                  <a:lnTo>
                    <a:pt x="236" y="5701"/>
                  </a:lnTo>
                  <a:lnTo>
                    <a:pt x="339" y="5981"/>
                  </a:lnTo>
                  <a:lnTo>
                    <a:pt x="471" y="6261"/>
                  </a:lnTo>
                  <a:lnTo>
                    <a:pt x="633" y="6512"/>
                  </a:lnTo>
                  <a:lnTo>
                    <a:pt x="810" y="6762"/>
                  </a:lnTo>
                  <a:lnTo>
                    <a:pt x="913" y="6865"/>
                  </a:lnTo>
                  <a:lnTo>
                    <a:pt x="1016" y="6983"/>
                  </a:lnTo>
                  <a:lnTo>
                    <a:pt x="1223" y="7145"/>
                  </a:lnTo>
                  <a:lnTo>
                    <a:pt x="1444" y="7292"/>
                  </a:lnTo>
                  <a:lnTo>
                    <a:pt x="1665" y="7410"/>
                  </a:lnTo>
                  <a:lnTo>
                    <a:pt x="1915" y="7513"/>
                  </a:lnTo>
                  <a:lnTo>
                    <a:pt x="2165" y="7587"/>
                  </a:lnTo>
                  <a:lnTo>
                    <a:pt x="2416" y="7631"/>
                  </a:lnTo>
                  <a:lnTo>
                    <a:pt x="2681" y="7660"/>
                  </a:lnTo>
                  <a:lnTo>
                    <a:pt x="2946" y="7675"/>
                  </a:lnTo>
                  <a:lnTo>
                    <a:pt x="3211" y="7660"/>
                  </a:lnTo>
                  <a:lnTo>
                    <a:pt x="3476" y="7631"/>
                  </a:lnTo>
                  <a:lnTo>
                    <a:pt x="3741" y="7587"/>
                  </a:lnTo>
                  <a:lnTo>
                    <a:pt x="3992" y="7528"/>
                  </a:lnTo>
                  <a:lnTo>
                    <a:pt x="4242" y="7454"/>
                  </a:lnTo>
                  <a:lnTo>
                    <a:pt x="4493" y="7366"/>
                  </a:lnTo>
                  <a:lnTo>
                    <a:pt x="4743" y="7263"/>
                  </a:lnTo>
                  <a:lnTo>
                    <a:pt x="4979" y="7160"/>
                  </a:lnTo>
                  <a:lnTo>
                    <a:pt x="5259" y="6983"/>
                  </a:lnTo>
                  <a:lnTo>
                    <a:pt x="5406" y="6895"/>
                  </a:lnTo>
                  <a:lnTo>
                    <a:pt x="5539" y="6791"/>
                  </a:lnTo>
                  <a:lnTo>
                    <a:pt x="5656" y="6688"/>
                  </a:lnTo>
                  <a:lnTo>
                    <a:pt x="5774" y="6570"/>
                  </a:lnTo>
                  <a:lnTo>
                    <a:pt x="5892" y="6453"/>
                  </a:lnTo>
                  <a:lnTo>
                    <a:pt x="5995" y="6320"/>
                  </a:lnTo>
                  <a:lnTo>
                    <a:pt x="6069" y="6187"/>
                  </a:lnTo>
                  <a:lnTo>
                    <a:pt x="6143" y="6025"/>
                  </a:lnTo>
                  <a:lnTo>
                    <a:pt x="6201" y="5878"/>
                  </a:lnTo>
                  <a:lnTo>
                    <a:pt x="6231" y="5716"/>
                  </a:lnTo>
                  <a:lnTo>
                    <a:pt x="6260" y="5554"/>
                  </a:lnTo>
                  <a:lnTo>
                    <a:pt x="6246" y="5377"/>
                  </a:lnTo>
                  <a:lnTo>
                    <a:pt x="6231" y="5230"/>
                  </a:lnTo>
                  <a:lnTo>
                    <a:pt x="6172" y="5068"/>
                  </a:lnTo>
                  <a:lnTo>
                    <a:pt x="6113" y="4950"/>
                  </a:lnTo>
                  <a:lnTo>
                    <a:pt x="6039" y="4832"/>
                  </a:lnTo>
                  <a:lnTo>
                    <a:pt x="5966" y="4729"/>
                  </a:lnTo>
                  <a:lnTo>
                    <a:pt x="5877" y="4641"/>
                  </a:lnTo>
                  <a:lnTo>
                    <a:pt x="5774" y="4552"/>
                  </a:lnTo>
                  <a:lnTo>
                    <a:pt x="5671" y="4464"/>
                  </a:lnTo>
                  <a:lnTo>
                    <a:pt x="5435" y="4317"/>
                  </a:lnTo>
                  <a:lnTo>
                    <a:pt x="4935" y="4052"/>
                  </a:lnTo>
                  <a:lnTo>
                    <a:pt x="4699" y="3919"/>
                  </a:lnTo>
                  <a:lnTo>
                    <a:pt x="4463" y="3757"/>
                  </a:lnTo>
                  <a:lnTo>
                    <a:pt x="4287" y="3610"/>
                  </a:lnTo>
                  <a:lnTo>
                    <a:pt x="4124" y="3448"/>
                  </a:lnTo>
                  <a:lnTo>
                    <a:pt x="4007" y="3286"/>
                  </a:lnTo>
                  <a:lnTo>
                    <a:pt x="3904" y="3124"/>
                  </a:lnTo>
                  <a:lnTo>
                    <a:pt x="3830" y="2962"/>
                  </a:lnTo>
                  <a:lnTo>
                    <a:pt x="3771" y="2785"/>
                  </a:lnTo>
                  <a:lnTo>
                    <a:pt x="3727" y="2623"/>
                  </a:lnTo>
                  <a:lnTo>
                    <a:pt x="3697" y="2446"/>
                  </a:lnTo>
                  <a:lnTo>
                    <a:pt x="3668" y="2078"/>
                  </a:lnTo>
                  <a:lnTo>
                    <a:pt x="3668" y="1695"/>
                  </a:lnTo>
                  <a:lnTo>
                    <a:pt x="3638" y="1297"/>
                  </a:lnTo>
                  <a:lnTo>
                    <a:pt x="3624" y="1091"/>
                  </a:lnTo>
                  <a:lnTo>
                    <a:pt x="3594" y="885"/>
                  </a:lnTo>
                  <a:lnTo>
                    <a:pt x="3565" y="782"/>
                  </a:lnTo>
                  <a:lnTo>
                    <a:pt x="3535" y="678"/>
                  </a:lnTo>
                  <a:lnTo>
                    <a:pt x="3506" y="590"/>
                  </a:lnTo>
                  <a:lnTo>
                    <a:pt x="3462" y="502"/>
                  </a:lnTo>
                  <a:lnTo>
                    <a:pt x="3403" y="413"/>
                  </a:lnTo>
                  <a:lnTo>
                    <a:pt x="3359" y="340"/>
                  </a:lnTo>
                  <a:lnTo>
                    <a:pt x="3226" y="222"/>
                  </a:lnTo>
                  <a:lnTo>
                    <a:pt x="3079" y="119"/>
                  </a:lnTo>
                  <a:lnTo>
                    <a:pt x="2902" y="45"/>
                  </a:lnTo>
                  <a:lnTo>
                    <a:pt x="2725" y="16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708" y="781"/>
                  </a:move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575" y="766"/>
                  </a:lnTo>
                  <a:lnTo>
                    <a:pt x="443" y="707"/>
                  </a:lnTo>
                  <a:lnTo>
                    <a:pt x="325" y="634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133" y="442"/>
                  </a:lnTo>
                  <a:lnTo>
                    <a:pt x="60" y="310"/>
                  </a:lnTo>
                  <a:lnTo>
                    <a:pt x="15" y="192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" y="30"/>
                  </a:lnTo>
                  <a:lnTo>
                    <a:pt x="15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74" y="15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133" y="148"/>
                  </a:lnTo>
                  <a:lnTo>
                    <a:pt x="192" y="251"/>
                  </a:lnTo>
                  <a:lnTo>
                    <a:pt x="251" y="339"/>
                  </a:lnTo>
                  <a:lnTo>
                    <a:pt x="339" y="427"/>
                  </a:lnTo>
                  <a:lnTo>
                    <a:pt x="428" y="516"/>
                  </a:lnTo>
                  <a:lnTo>
                    <a:pt x="516" y="575"/>
                  </a:lnTo>
                  <a:lnTo>
                    <a:pt x="619" y="634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752" y="707"/>
                  </a:lnTo>
                  <a:lnTo>
                    <a:pt x="767" y="751"/>
                  </a:lnTo>
                  <a:lnTo>
                    <a:pt x="752" y="781"/>
                  </a:lnTo>
                  <a:lnTo>
                    <a:pt x="708" y="78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222" y="619"/>
                  </a:moveTo>
                  <a:lnTo>
                    <a:pt x="222" y="619"/>
                  </a:lnTo>
                  <a:lnTo>
                    <a:pt x="192" y="605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04" y="457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30" y="192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5" y="16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74" y="1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163" y="133"/>
                  </a:lnTo>
                  <a:lnTo>
                    <a:pt x="236" y="340"/>
                  </a:lnTo>
                  <a:lnTo>
                    <a:pt x="266" y="443"/>
                  </a:lnTo>
                  <a:lnTo>
                    <a:pt x="280" y="531"/>
                  </a:lnTo>
                  <a:lnTo>
                    <a:pt x="266" y="590"/>
                  </a:lnTo>
                  <a:lnTo>
                    <a:pt x="251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251" y="855"/>
                  </a:moveTo>
                  <a:lnTo>
                    <a:pt x="251" y="855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148" y="767"/>
                  </a:lnTo>
                  <a:lnTo>
                    <a:pt x="89" y="678"/>
                  </a:lnTo>
                  <a:lnTo>
                    <a:pt x="44" y="575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0" y="354"/>
                  </a:lnTo>
                  <a:lnTo>
                    <a:pt x="0" y="236"/>
                  </a:lnTo>
                  <a:lnTo>
                    <a:pt x="15" y="1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9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118" y="1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236"/>
                  </a:lnTo>
                  <a:lnTo>
                    <a:pt x="177" y="428"/>
                  </a:lnTo>
                  <a:lnTo>
                    <a:pt x="221" y="605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310" y="811"/>
                  </a:lnTo>
                  <a:lnTo>
                    <a:pt x="295" y="840"/>
                  </a:lnTo>
                  <a:lnTo>
                    <a:pt x="280" y="855"/>
                  </a:lnTo>
                  <a:lnTo>
                    <a:pt x="251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237" y="663"/>
                  </a:moveTo>
                  <a:lnTo>
                    <a:pt x="237" y="663"/>
                  </a:lnTo>
                  <a:lnTo>
                    <a:pt x="222" y="663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119" y="501"/>
                  </a:lnTo>
                  <a:lnTo>
                    <a:pt x="74" y="354"/>
                  </a:lnTo>
                  <a:lnTo>
                    <a:pt x="30" y="206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6" y="30"/>
                  </a:lnTo>
                  <a:lnTo>
                    <a:pt x="16" y="1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163" y="162"/>
                  </a:lnTo>
                  <a:lnTo>
                    <a:pt x="222" y="309"/>
                  </a:lnTo>
                  <a:lnTo>
                    <a:pt x="266" y="457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81" y="648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37" y="663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265" y="826"/>
                  </a:moveTo>
                  <a:lnTo>
                    <a:pt x="265" y="826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162" y="737"/>
                  </a:lnTo>
                  <a:lnTo>
                    <a:pt x="118" y="649"/>
                  </a:lnTo>
                  <a:lnTo>
                    <a:pt x="74" y="546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15" y="354"/>
                  </a:lnTo>
                  <a:lnTo>
                    <a:pt x="0" y="207"/>
                  </a:lnTo>
                  <a:lnTo>
                    <a:pt x="0" y="133"/>
                  </a:lnTo>
                  <a:lnTo>
                    <a:pt x="15" y="60"/>
                  </a:lnTo>
                  <a:lnTo>
                    <a:pt x="30" y="30"/>
                  </a:lnTo>
                  <a:lnTo>
                    <a:pt x="44" y="16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103" y="16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48" y="237"/>
                  </a:lnTo>
                  <a:lnTo>
                    <a:pt x="192" y="413"/>
                  </a:lnTo>
                  <a:lnTo>
                    <a:pt x="251" y="575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82"/>
                  </a:lnTo>
                  <a:lnTo>
                    <a:pt x="310" y="796"/>
                  </a:lnTo>
                  <a:lnTo>
                    <a:pt x="295" y="811"/>
                  </a:lnTo>
                  <a:lnTo>
                    <a:pt x="265" y="826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148" y="973"/>
                  </a:moveTo>
                  <a:lnTo>
                    <a:pt x="148" y="973"/>
                  </a:lnTo>
                  <a:lnTo>
                    <a:pt x="133" y="958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60" y="840"/>
                  </a:lnTo>
                  <a:lnTo>
                    <a:pt x="15" y="722"/>
                  </a:lnTo>
                  <a:lnTo>
                    <a:pt x="1" y="605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54"/>
                  </a:lnTo>
                  <a:lnTo>
                    <a:pt x="30" y="236"/>
                  </a:lnTo>
                  <a:lnTo>
                    <a:pt x="74" y="133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48" y="1"/>
                  </a:lnTo>
                  <a:lnTo>
                    <a:pt x="163" y="1"/>
                  </a:lnTo>
                  <a:lnTo>
                    <a:pt x="163" y="1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207" y="30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177" y="266"/>
                  </a:lnTo>
                  <a:lnTo>
                    <a:pt x="163" y="487"/>
                  </a:lnTo>
                  <a:lnTo>
                    <a:pt x="163" y="693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29"/>
                  </a:lnTo>
                  <a:lnTo>
                    <a:pt x="192" y="958"/>
                  </a:lnTo>
                  <a:lnTo>
                    <a:pt x="177" y="958"/>
                  </a:lnTo>
                  <a:lnTo>
                    <a:pt x="148" y="973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44" y="855"/>
                  </a:moveTo>
                  <a:lnTo>
                    <a:pt x="44" y="855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0" y="841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620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44" y="222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18" y="1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177" y="16"/>
                  </a:lnTo>
                  <a:lnTo>
                    <a:pt x="191" y="45"/>
                  </a:lnTo>
                  <a:lnTo>
                    <a:pt x="191" y="45"/>
                  </a:lnTo>
                  <a:lnTo>
                    <a:pt x="191" y="237"/>
                  </a:lnTo>
                  <a:lnTo>
                    <a:pt x="177" y="443"/>
                  </a:lnTo>
                  <a:lnTo>
                    <a:pt x="147" y="634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74" y="855"/>
                  </a:lnTo>
                  <a:lnTo>
                    <a:pt x="44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104" y="899"/>
                  </a:moveTo>
                  <a:lnTo>
                    <a:pt x="104" y="899"/>
                  </a:lnTo>
                  <a:lnTo>
                    <a:pt x="74" y="899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15" y="767"/>
                  </a:lnTo>
                  <a:lnTo>
                    <a:pt x="1" y="649"/>
                  </a:lnTo>
                  <a:lnTo>
                    <a:pt x="1" y="546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" y="325"/>
                  </a:lnTo>
                  <a:lnTo>
                    <a:pt x="60" y="207"/>
                  </a:lnTo>
                  <a:lnTo>
                    <a:pt x="104" y="104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77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36" y="30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192" y="251"/>
                  </a:lnTo>
                  <a:lnTo>
                    <a:pt x="163" y="443"/>
                  </a:lnTo>
                  <a:lnTo>
                    <a:pt x="148" y="649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870"/>
                  </a:lnTo>
                  <a:lnTo>
                    <a:pt x="133" y="885"/>
                  </a:lnTo>
                  <a:lnTo>
                    <a:pt x="104" y="899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74" y="855"/>
                  </a:moveTo>
                  <a:lnTo>
                    <a:pt x="74" y="855"/>
                  </a:lnTo>
                  <a:lnTo>
                    <a:pt x="45" y="840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15" y="708"/>
                  </a:lnTo>
                  <a:lnTo>
                    <a:pt x="1" y="605"/>
                  </a:lnTo>
                  <a:lnTo>
                    <a:pt x="15" y="487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74" y="281"/>
                  </a:lnTo>
                  <a:lnTo>
                    <a:pt x="118" y="177"/>
                  </a:lnTo>
                  <a:lnTo>
                    <a:pt x="177" y="89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80" y="1"/>
                  </a:lnTo>
                  <a:lnTo>
                    <a:pt x="280" y="1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39" y="3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251" y="236"/>
                  </a:lnTo>
                  <a:lnTo>
                    <a:pt x="192" y="428"/>
                  </a:lnTo>
                  <a:lnTo>
                    <a:pt x="148" y="619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33" y="826"/>
                  </a:lnTo>
                  <a:lnTo>
                    <a:pt x="118" y="840"/>
                  </a:lnTo>
                  <a:lnTo>
                    <a:pt x="74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3724366" y="-1855188"/>
              <a:ext cx="585951" cy="718378"/>
            </a:xfrm>
            <a:custGeom>
              <a:avLst/>
              <a:gdLst/>
              <a:ahLst/>
              <a:cxnLst/>
              <a:rect l="l" t="t" r="r" b="b"/>
              <a:pathLst>
                <a:path w="6261" h="7676" fill="none" extrusionOk="0">
                  <a:moveTo>
                    <a:pt x="2534" y="1"/>
                  </a:moveTo>
                  <a:lnTo>
                    <a:pt x="2534" y="1"/>
                  </a:lnTo>
                  <a:lnTo>
                    <a:pt x="2327" y="16"/>
                  </a:lnTo>
                  <a:lnTo>
                    <a:pt x="2106" y="60"/>
                  </a:lnTo>
                  <a:lnTo>
                    <a:pt x="2106" y="60"/>
                  </a:lnTo>
                  <a:lnTo>
                    <a:pt x="1974" y="104"/>
                  </a:lnTo>
                  <a:lnTo>
                    <a:pt x="1856" y="148"/>
                  </a:lnTo>
                  <a:lnTo>
                    <a:pt x="1606" y="281"/>
                  </a:lnTo>
                  <a:lnTo>
                    <a:pt x="1385" y="428"/>
                  </a:lnTo>
                  <a:lnTo>
                    <a:pt x="1178" y="605"/>
                  </a:lnTo>
                  <a:lnTo>
                    <a:pt x="1002" y="796"/>
                  </a:lnTo>
                  <a:lnTo>
                    <a:pt x="825" y="1017"/>
                  </a:lnTo>
                  <a:lnTo>
                    <a:pt x="678" y="1253"/>
                  </a:lnTo>
                  <a:lnTo>
                    <a:pt x="545" y="1518"/>
                  </a:lnTo>
                  <a:lnTo>
                    <a:pt x="427" y="1783"/>
                  </a:lnTo>
                  <a:lnTo>
                    <a:pt x="324" y="2048"/>
                  </a:lnTo>
                  <a:lnTo>
                    <a:pt x="236" y="2343"/>
                  </a:lnTo>
                  <a:lnTo>
                    <a:pt x="162" y="2623"/>
                  </a:lnTo>
                  <a:lnTo>
                    <a:pt x="88" y="2917"/>
                  </a:lnTo>
                  <a:lnTo>
                    <a:pt x="44" y="3212"/>
                  </a:lnTo>
                  <a:lnTo>
                    <a:pt x="15" y="3507"/>
                  </a:lnTo>
                  <a:lnTo>
                    <a:pt x="0" y="3786"/>
                  </a:lnTo>
                  <a:lnTo>
                    <a:pt x="0" y="3786"/>
                  </a:lnTo>
                  <a:lnTo>
                    <a:pt x="44" y="4096"/>
                  </a:lnTo>
                  <a:lnTo>
                    <a:pt x="118" y="4405"/>
                  </a:lnTo>
                  <a:lnTo>
                    <a:pt x="118" y="4405"/>
                  </a:lnTo>
                  <a:lnTo>
                    <a:pt x="118" y="4435"/>
                  </a:lnTo>
                  <a:lnTo>
                    <a:pt x="103" y="4449"/>
                  </a:lnTo>
                  <a:lnTo>
                    <a:pt x="88" y="4464"/>
                  </a:lnTo>
                  <a:lnTo>
                    <a:pt x="74" y="4479"/>
                  </a:lnTo>
                  <a:lnTo>
                    <a:pt x="74" y="4479"/>
                  </a:lnTo>
                  <a:lnTo>
                    <a:pt x="44" y="4464"/>
                  </a:lnTo>
                  <a:lnTo>
                    <a:pt x="29" y="4449"/>
                  </a:lnTo>
                  <a:lnTo>
                    <a:pt x="29" y="4449"/>
                  </a:lnTo>
                  <a:lnTo>
                    <a:pt x="0" y="4390"/>
                  </a:lnTo>
                  <a:lnTo>
                    <a:pt x="0" y="4390"/>
                  </a:lnTo>
                  <a:lnTo>
                    <a:pt x="29" y="4803"/>
                  </a:lnTo>
                  <a:lnTo>
                    <a:pt x="29" y="4803"/>
                  </a:lnTo>
                  <a:lnTo>
                    <a:pt x="88" y="5097"/>
                  </a:lnTo>
                  <a:lnTo>
                    <a:pt x="147" y="5407"/>
                  </a:lnTo>
                  <a:lnTo>
                    <a:pt x="236" y="5701"/>
                  </a:lnTo>
                  <a:lnTo>
                    <a:pt x="339" y="5981"/>
                  </a:lnTo>
                  <a:lnTo>
                    <a:pt x="471" y="6261"/>
                  </a:lnTo>
                  <a:lnTo>
                    <a:pt x="633" y="6512"/>
                  </a:lnTo>
                  <a:lnTo>
                    <a:pt x="810" y="6762"/>
                  </a:lnTo>
                  <a:lnTo>
                    <a:pt x="913" y="6865"/>
                  </a:lnTo>
                  <a:lnTo>
                    <a:pt x="1016" y="6983"/>
                  </a:lnTo>
                  <a:lnTo>
                    <a:pt x="1016" y="6983"/>
                  </a:lnTo>
                  <a:lnTo>
                    <a:pt x="1223" y="7145"/>
                  </a:lnTo>
                  <a:lnTo>
                    <a:pt x="1444" y="7292"/>
                  </a:lnTo>
                  <a:lnTo>
                    <a:pt x="1665" y="7410"/>
                  </a:lnTo>
                  <a:lnTo>
                    <a:pt x="1915" y="7513"/>
                  </a:lnTo>
                  <a:lnTo>
                    <a:pt x="2165" y="7587"/>
                  </a:lnTo>
                  <a:lnTo>
                    <a:pt x="2416" y="7631"/>
                  </a:lnTo>
                  <a:lnTo>
                    <a:pt x="2681" y="7660"/>
                  </a:lnTo>
                  <a:lnTo>
                    <a:pt x="2946" y="7675"/>
                  </a:lnTo>
                  <a:lnTo>
                    <a:pt x="2946" y="7675"/>
                  </a:lnTo>
                  <a:lnTo>
                    <a:pt x="3211" y="7660"/>
                  </a:lnTo>
                  <a:lnTo>
                    <a:pt x="3476" y="7631"/>
                  </a:lnTo>
                  <a:lnTo>
                    <a:pt x="3741" y="7587"/>
                  </a:lnTo>
                  <a:lnTo>
                    <a:pt x="3992" y="7528"/>
                  </a:lnTo>
                  <a:lnTo>
                    <a:pt x="4242" y="7454"/>
                  </a:lnTo>
                  <a:lnTo>
                    <a:pt x="4493" y="7366"/>
                  </a:lnTo>
                  <a:lnTo>
                    <a:pt x="4743" y="7263"/>
                  </a:lnTo>
                  <a:lnTo>
                    <a:pt x="4979" y="7160"/>
                  </a:lnTo>
                  <a:lnTo>
                    <a:pt x="4979" y="7160"/>
                  </a:lnTo>
                  <a:lnTo>
                    <a:pt x="5259" y="6983"/>
                  </a:lnTo>
                  <a:lnTo>
                    <a:pt x="5406" y="6895"/>
                  </a:lnTo>
                  <a:lnTo>
                    <a:pt x="5539" y="6791"/>
                  </a:lnTo>
                  <a:lnTo>
                    <a:pt x="5656" y="6688"/>
                  </a:lnTo>
                  <a:lnTo>
                    <a:pt x="5774" y="6570"/>
                  </a:lnTo>
                  <a:lnTo>
                    <a:pt x="5892" y="6453"/>
                  </a:lnTo>
                  <a:lnTo>
                    <a:pt x="5995" y="6320"/>
                  </a:lnTo>
                  <a:lnTo>
                    <a:pt x="5995" y="6320"/>
                  </a:lnTo>
                  <a:lnTo>
                    <a:pt x="6069" y="6187"/>
                  </a:lnTo>
                  <a:lnTo>
                    <a:pt x="6143" y="6025"/>
                  </a:lnTo>
                  <a:lnTo>
                    <a:pt x="6201" y="5878"/>
                  </a:lnTo>
                  <a:lnTo>
                    <a:pt x="6231" y="5716"/>
                  </a:lnTo>
                  <a:lnTo>
                    <a:pt x="6260" y="5554"/>
                  </a:lnTo>
                  <a:lnTo>
                    <a:pt x="6246" y="5377"/>
                  </a:lnTo>
                  <a:lnTo>
                    <a:pt x="6231" y="5230"/>
                  </a:lnTo>
                  <a:lnTo>
                    <a:pt x="6172" y="5068"/>
                  </a:lnTo>
                  <a:lnTo>
                    <a:pt x="6172" y="5068"/>
                  </a:lnTo>
                  <a:lnTo>
                    <a:pt x="6113" y="4950"/>
                  </a:lnTo>
                  <a:lnTo>
                    <a:pt x="6039" y="4832"/>
                  </a:lnTo>
                  <a:lnTo>
                    <a:pt x="5966" y="4729"/>
                  </a:lnTo>
                  <a:lnTo>
                    <a:pt x="5877" y="4641"/>
                  </a:lnTo>
                  <a:lnTo>
                    <a:pt x="5774" y="4552"/>
                  </a:lnTo>
                  <a:lnTo>
                    <a:pt x="5671" y="4464"/>
                  </a:lnTo>
                  <a:lnTo>
                    <a:pt x="5435" y="4317"/>
                  </a:lnTo>
                  <a:lnTo>
                    <a:pt x="4935" y="4052"/>
                  </a:lnTo>
                  <a:lnTo>
                    <a:pt x="4699" y="3919"/>
                  </a:lnTo>
                  <a:lnTo>
                    <a:pt x="4463" y="3757"/>
                  </a:lnTo>
                  <a:lnTo>
                    <a:pt x="4463" y="3757"/>
                  </a:lnTo>
                  <a:lnTo>
                    <a:pt x="4287" y="3610"/>
                  </a:lnTo>
                  <a:lnTo>
                    <a:pt x="4124" y="3448"/>
                  </a:lnTo>
                  <a:lnTo>
                    <a:pt x="4007" y="3286"/>
                  </a:lnTo>
                  <a:lnTo>
                    <a:pt x="3904" y="3124"/>
                  </a:lnTo>
                  <a:lnTo>
                    <a:pt x="3830" y="2962"/>
                  </a:lnTo>
                  <a:lnTo>
                    <a:pt x="3771" y="2785"/>
                  </a:lnTo>
                  <a:lnTo>
                    <a:pt x="3727" y="2623"/>
                  </a:lnTo>
                  <a:lnTo>
                    <a:pt x="3697" y="2446"/>
                  </a:lnTo>
                  <a:lnTo>
                    <a:pt x="3668" y="2078"/>
                  </a:lnTo>
                  <a:lnTo>
                    <a:pt x="3668" y="1695"/>
                  </a:lnTo>
                  <a:lnTo>
                    <a:pt x="3638" y="1297"/>
                  </a:lnTo>
                  <a:lnTo>
                    <a:pt x="3624" y="1091"/>
                  </a:lnTo>
                  <a:lnTo>
                    <a:pt x="3594" y="885"/>
                  </a:lnTo>
                  <a:lnTo>
                    <a:pt x="3594" y="885"/>
                  </a:lnTo>
                  <a:lnTo>
                    <a:pt x="3565" y="782"/>
                  </a:lnTo>
                  <a:lnTo>
                    <a:pt x="3535" y="678"/>
                  </a:lnTo>
                  <a:lnTo>
                    <a:pt x="3506" y="590"/>
                  </a:lnTo>
                  <a:lnTo>
                    <a:pt x="3462" y="502"/>
                  </a:lnTo>
                  <a:lnTo>
                    <a:pt x="3403" y="413"/>
                  </a:lnTo>
                  <a:lnTo>
                    <a:pt x="3359" y="340"/>
                  </a:lnTo>
                  <a:lnTo>
                    <a:pt x="3226" y="222"/>
                  </a:lnTo>
                  <a:lnTo>
                    <a:pt x="3079" y="119"/>
                  </a:lnTo>
                  <a:lnTo>
                    <a:pt x="2902" y="45"/>
                  </a:lnTo>
                  <a:lnTo>
                    <a:pt x="2725" y="16"/>
                  </a:lnTo>
                  <a:lnTo>
                    <a:pt x="2534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extrusionOk="0">
                  <a:moveTo>
                    <a:pt x="60" y="0"/>
                  </a:moveTo>
                  <a:lnTo>
                    <a:pt x="16" y="15"/>
                  </a:lnTo>
                  <a:lnTo>
                    <a:pt x="16" y="30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60" y="0"/>
                  </a:moveTo>
                  <a:lnTo>
                    <a:pt x="60" y="0"/>
                  </a:lnTo>
                  <a:lnTo>
                    <a:pt x="16" y="15"/>
                  </a:lnTo>
                  <a:lnTo>
                    <a:pt x="16" y="30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37" y="663"/>
                  </a:lnTo>
                  <a:lnTo>
                    <a:pt x="237" y="663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74" y="0"/>
                  </a:lnTo>
                  <a:lnTo>
                    <a:pt x="60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extrusionOk="0">
                  <a:moveTo>
                    <a:pt x="177" y="1"/>
                  </a:move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04" y="899"/>
                  </a:lnTo>
                  <a:lnTo>
                    <a:pt x="133" y="885"/>
                  </a:lnTo>
                  <a:lnTo>
                    <a:pt x="148" y="870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192" y="1"/>
                  </a:moveTo>
                  <a:lnTo>
                    <a:pt x="192" y="1"/>
                  </a:lnTo>
                  <a:lnTo>
                    <a:pt x="177" y="1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04" y="899"/>
                  </a:lnTo>
                  <a:lnTo>
                    <a:pt x="104" y="899"/>
                  </a:lnTo>
                  <a:lnTo>
                    <a:pt x="133" y="885"/>
                  </a:lnTo>
                  <a:lnTo>
                    <a:pt x="148" y="870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192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extrusionOk="0">
                  <a:moveTo>
                    <a:pt x="251" y="1"/>
                  </a:move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45" y="840"/>
                  </a:lnTo>
                  <a:lnTo>
                    <a:pt x="74" y="855"/>
                  </a:lnTo>
                  <a:lnTo>
                    <a:pt x="118" y="840"/>
                  </a:lnTo>
                  <a:lnTo>
                    <a:pt x="133" y="826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280" y="1"/>
                  </a:moveTo>
                  <a:lnTo>
                    <a:pt x="280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45" y="840"/>
                  </a:lnTo>
                  <a:lnTo>
                    <a:pt x="74" y="855"/>
                  </a:lnTo>
                  <a:lnTo>
                    <a:pt x="74" y="855"/>
                  </a:lnTo>
                  <a:lnTo>
                    <a:pt x="118" y="840"/>
                  </a:lnTo>
                  <a:lnTo>
                    <a:pt x="133" y="826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280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extrusionOk="0">
                  <a:moveTo>
                    <a:pt x="118" y="1"/>
                  </a:move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147" y="1"/>
                  </a:moveTo>
                  <a:lnTo>
                    <a:pt x="147" y="1"/>
                  </a:lnTo>
                  <a:lnTo>
                    <a:pt x="118" y="1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44" y="855"/>
                  </a:lnTo>
                  <a:lnTo>
                    <a:pt x="44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extrusionOk="0">
                  <a:moveTo>
                    <a:pt x="148" y="1"/>
                  </a:move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33" y="958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192" y="958"/>
                  </a:lnTo>
                  <a:lnTo>
                    <a:pt x="207" y="929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163" y="1"/>
                  </a:moveTo>
                  <a:lnTo>
                    <a:pt x="163" y="1"/>
                  </a:lnTo>
                  <a:lnTo>
                    <a:pt x="148" y="1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133" y="958"/>
                  </a:lnTo>
                  <a:lnTo>
                    <a:pt x="148" y="973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192" y="958"/>
                  </a:lnTo>
                  <a:lnTo>
                    <a:pt x="207" y="929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63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extrusionOk="0">
                  <a:moveTo>
                    <a:pt x="59" y="1"/>
                  </a:move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80" y="855"/>
                  </a:lnTo>
                  <a:lnTo>
                    <a:pt x="295" y="840"/>
                  </a:lnTo>
                  <a:lnTo>
                    <a:pt x="310" y="811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89" y="1"/>
                  </a:moveTo>
                  <a:lnTo>
                    <a:pt x="89" y="1"/>
                  </a:lnTo>
                  <a:lnTo>
                    <a:pt x="59" y="1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251" y="855"/>
                  </a:lnTo>
                  <a:lnTo>
                    <a:pt x="251" y="855"/>
                  </a:lnTo>
                  <a:lnTo>
                    <a:pt x="280" y="855"/>
                  </a:lnTo>
                  <a:lnTo>
                    <a:pt x="295" y="840"/>
                  </a:lnTo>
                  <a:lnTo>
                    <a:pt x="310" y="811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89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5" y="16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74" y="1"/>
                  </a:lnTo>
                  <a:lnTo>
                    <a:pt x="45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extrusionOk="0">
                  <a:moveTo>
                    <a:pt x="59" y="1"/>
                  </a:moveTo>
                  <a:lnTo>
                    <a:pt x="44" y="16"/>
                  </a:lnTo>
                  <a:lnTo>
                    <a:pt x="30" y="30"/>
                  </a:lnTo>
                  <a:lnTo>
                    <a:pt x="15" y="60"/>
                  </a:lnTo>
                  <a:lnTo>
                    <a:pt x="0" y="133"/>
                  </a:lnTo>
                  <a:lnTo>
                    <a:pt x="0" y="207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10" y="796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44" y="16"/>
                  </a:lnTo>
                  <a:lnTo>
                    <a:pt x="30" y="30"/>
                  </a:lnTo>
                  <a:lnTo>
                    <a:pt x="15" y="60"/>
                  </a:lnTo>
                  <a:lnTo>
                    <a:pt x="0" y="133"/>
                  </a:lnTo>
                  <a:lnTo>
                    <a:pt x="0" y="207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10" y="796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59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3722963" y="-1500868"/>
              <a:ext cx="12447" cy="64856"/>
            </a:xfrm>
            <a:custGeom>
              <a:avLst/>
              <a:gdLst/>
              <a:ahLst/>
              <a:cxnLst/>
              <a:rect l="l" t="t" r="r" b="b"/>
              <a:pathLst>
                <a:path w="133" h="693" extrusionOk="0">
                  <a:moveTo>
                    <a:pt x="15" y="0"/>
                  </a:moveTo>
                  <a:lnTo>
                    <a:pt x="0" y="310"/>
                  </a:lnTo>
                  <a:lnTo>
                    <a:pt x="15" y="604"/>
                  </a:lnTo>
                  <a:lnTo>
                    <a:pt x="44" y="663"/>
                  </a:lnTo>
                  <a:lnTo>
                    <a:pt x="59" y="678"/>
                  </a:lnTo>
                  <a:lnTo>
                    <a:pt x="89" y="693"/>
                  </a:lnTo>
                  <a:lnTo>
                    <a:pt x="103" y="678"/>
                  </a:lnTo>
                  <a:lnTo>
                    <a:pt x="118" y="663"/>
                  </a:lnTo>
                  <a:lnTo>
                    <a:pt x="133" y="649"/>
                  </a:lnTo>
                  <a:lnTo>
                    <a:pt x="133" y="619"/>
                  </a:lnTo>
                  <a:lnTo>
                    <a:pt x="59" y="3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3722963" y="-1500868"/>
              <a:ext cx="12447" cy="64856"/>
            </a:xfrm>
            <a:custGeom>
              <a:avLst/>
              <a:gdLst/>
              <a:ahLst/>
              <a:cxnLst/>
              <a:rect l="l" t="t" r="r" b="b"/>
              <a:pathLst>
                <a:path w="133" h="693" fill="none" extrusionOk="0">
                  <a:moveTo>
                    <a:pt x="15" y="0"/>
                  </a:moveTo>
                  <a:lnTo>
                    <a:pt x="15" y="0"/>
                  </a:lnTo>
                  <a:lnTo>
                    <a:pt x="0" y="310"/>
                  </a:lnTo>
                  <a:lnTo>
                    <a:pt x="15" y="604"/>
                  </a:lnTo>
                  <a:lnTo>
                    <a:pt x="15" y="604"/>
                  </a:lnTo>
                  <a:lnTo>
                    <a:pt x="44" y="663"/>
                  </a:lnTo>
                  <a:lnTo>
                    <a:pt x="44" y="663"/>
                  </a:lnTo>
                  <a:lnTo>
                    <a:pt x="59" y="678"/>
                  </a:lnTo>
                  <a:lnTo>
                    <a:pt x="89" y="693"/>
                  </a:lnTo>
                  <a:lnTo>
                    <a:pt x="89" y="693"/>
                  </a:lnTo>
                  <a:lnTo>
                    <a:pt x="103" y="678"/>
                  </a:lnTo>
                  <a:lnTo>
                    <a:pt x="118" y="663"/>
                  </a:lnTo>
                  <a:lnTo>
                    <a:pt x="133" y="649"/>
                  </a:lnTo>
                  <a:lnTo>
                    <a:pt x="133" y="619"/>
                  </a:lnTo>
                  <a:lnTo>
                    <a:pt x="133" y="619"/>
                  </a:lnTo>
                  <a:lnTo>
                    <a:pt x="59" y="310"/>
                  </a:lnTo>
                  <a:lnTo>
                    <a:pt x="15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extrusionOk="0">
                  <a:moveTo>
                    <a:pt x="45" y="0"/>
                  </a:moveTo>
                  <a:lnTo>
                    <a:pt x="15" y="15"/>
                  </a:lnTo>
                  <a:lnTo>
                    <a:pt x="1" y="30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45" y="0"/>
                  </a:moveTo>
                  <a:lnTo>
                    <a:pt x="45" y="0"/>
                  </a:lnTo>
                  <a:lnTo>
                    <a:pt x="15" y="15"/>
                  </a:lnTo>
                  <a:lnTo>
                    <a:pt x="1" y="30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74" y="15"/>
                  </a:lnTo>
                  <a:lnTo>
                    <a:pt x="45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6"/>
          <p:cNvGrpSpPr/>
          <p:nvPr/>
        </p:nvGrpSpPr>
        <p:grpSpPr>
          <a:xfrm flipH="1">
            <a:off x="8517584" y="3784203"/>
            <a:ext cx="225078" cy="277383"/>
            <a:chOff x="3651275" y="-2038524"/>
            <a:chExt cx="1097407" cy="1352428"/>
          </a:xfrm>
        </p:grpSpPr>
        <p:sp>
          <p:nvSpPr>
            <p:cNvPr id="305" name="Google Shape;305;p6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extrusionOk="0">
                  <a:moveTo>
                    <a:pt x="2534" y="0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extrusionOk="0">
                  <a:moveTo>
                    <a:pt x="2534" y="0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fill="none" extrusionOk="0">
                  <a:moveTo>
                    <a:pt x="0" y="1297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651275" y="-2038524"/>
              <a:ext cx="1097407" cy="947199"/>
            </a:xfrm>
            <a:custGeom>
              <a:avLst/>
              <a:gdLst/>
              <a:ahLst/>
              <a:cxnLst/>
              <a:rect l="l" t="t" r="r" b="b"/>
              <a:pathLst>
                <a:path w="11726" h="10121" extrusionOk="0">
                  <a:moveTo>
                    <a:pt x="5892" y="1"/>
                  </a:moveTo>
                  <a:lnTo>
                    <a:pt x="5642" y="15"/>
                  </a:lnTo>
                  <a:lnTo>
                    <a:pt x="5392" y="45"/>
                  </a:lnTo>
                  <a:lnTo>
                    <a:pt x="5141" y="89"/>
                  </a:lnTo>
                  <a:lnTo>
                    <a:pt x="4905" y="133"/>
                  </a:lnTo>
                  <a:lnTo>
                    <a:pt x="4670" y="192"/>
                  </a:lnTo>
                  <a:lnTo>
                    <a:pt x="4434" y="266"/>
                  </a:lnTo>
                  <a:lnTo>
                    <a:pt x="4198" y="340"/>
                  </a:lnTo>
                  <a:lnTo>
                    <a:pt x="3963" y="443"/>
                  </a:lnTo>
                  <a:lnTo>
                    <a:pt x="3742" y="531"/>
                  </a:lnTo>
                  <a:lnTo>
                    <a:pt x="3521" y="649"/>
                  </a:lnTo>
                  <a:lnTo>
                    <a:pt x="3315" y="767"/>
                  </a:lnTo>
                  <a:lnTo>
                    <a:pt x="3094" y="885"/>
                  </a:lnTo>
                  <a:lnTo>
                    <a:pt x="2887" y="1017"/>
                  </a:lnTo>
                  <a:lnTo>
                    <a:pt x="2681" y="1164"/>
                  </a:lnTo>
                  <a:lnTo>
                    <a:pt x="2490" y="1312"/>
                  </a:lnTo>
                  <a:lnTo>
                    <a:pt x="2298" y="1474"/>
                  </a:lnTo>
                  <a:lnTo>
                    <a:pt x="2121" y="1650"/>
                  </a:lnTo>
                  <a:lnTo>
                    <a:pt x="1930" y="1827"/>
                  </a:lnTo>
                  <a:lnTo>
                    <a:pt x="1753" y="2004"/>
                  </a:lnTo>
                  <a:lnTo>
                    <a:pt x="1591" y="2196"/>
                  </a:lnTo>
                  <a:lnTo>
                    <a:pt x="1429" y="2387"/>
                  </a:lnTo>
                  <a:lnTo>
                    <a:pt x="1282" y="2593"/>
                  </a:lnTo>
                  <a:lnTo>
                    <a:pt x="1135" y="2799"/>
                  </a:lnTo>
                  <a:lnTo>
                    <a:pt x="987" y="3020"/>
                  </a:lnTo>
                  <a:lnTo>
                    <a:pt x="855" y="3241"/>
                  </a:lnTo>
                  <a:lnTo>
                    <a:pt x="722" y="3477"/>
                  </a:lnTo>
                  <a:lnTo>
                    <a:pt x="604" y="3698"/>
                  </a:lnTo>
                  <a:lnTo>
                    <a:pt x="428" y="4125"/>
                  </a:lnTo>
                  <a:lnTo>
                    <a:pt x="265" y="4567"/>
                  </a:lnTo>
                  <a:lnTo>
                    <a:pt x="148" y="5009"/>
                  </a:lnTo>
                  <a:lnTo>
                    <a:pt x="103" y="5230"/>
                  </a:lnTo>
                  <a:lnTo>
                    <a:pt x="59" y="5451"/>
                  </a:lnTo>
                  <a:lnTo>
                    <a:pt x="30" y="5672"/>
                  </a:lnTo>
                  <a:lnTo>
                    <a:pt x="0" y="5907"/>
                  </a:lnTo>
                  <a:lnTo>
                    <a:pt x="0" y="6128"/>
                  </a:lnTo>
                  <a:lnTo>
                    <a:pt x="0" y="6349"/>
                  </a:lnTo>
                  <a:lnTo>
                    <a:pt x="0" y="6585"/>
                  </a:lnTo>
                  <a:lnTo>
                    <a:pt x="30" y="6806"/>
                  </a:lnTo>
                  <a:lnTo>
                    <a:pt x="59" y="7027"/>
                  </a:lnTo>
                  <a:lnTo>
                    <a:pt x="103" y="7233"/>
                  </a:lnTo>
                  <a:lnTo>
                    <a:pt x="148" y="7454"/>
                  </a:lnTo>
                  <a:lnTo>
                    <a:pt x="221" y="7675"/>
                  </a:lnTo>
                  <a:lnTo>
                    <a:pt x="295" y="7881"/>
                  </a:lnTo>
                  <a:lnTo>
                    <a:pt x="383" y="8073"/>
                  </a:lnTo>
                  <a:lnTo>
                    <a:pt x="486" y="8279"/>
                  </a:lnTo>
                  <a:lnTo>
                    <a:pt x="604" y="8471"/>
                  </a:lnTo>
                  <a:lnTo>
                    <a:pt x="722" y="8647"/>
                  </a:lnTo>
                  <a:lnTo>
                    <a:pt x="855" y="8824"/>
                  </a:lnTo>
                  <a:lnTo>
                    <a:pt x="1002" y="9001"/>
                  </a:lnTo>
                  <a:lnTo>
                    <a:pt x="1149" y="9148"/>
                  </a:lnTo>
                  <a:lnTo>
                    <a:pt x="1311" y="9295"/>
                  </a:lnTo>
                  <a:lnTo>
                    <a:pt x="1488" y="9443"/>
                  </a:lnTo>
                  <a:lnTo>
                    <a:pt x="1665" y="9561"/>
                  </a:lnTo>
                  <a:lnTo>
                    <a:pt x="1856" y="9678"/>
                  </a:lnTo>
                  <a:lnTo>
                    <a:pt x="2048" y="9782"/>
                  </a:lnTo>
                  <a:lnTo>
                    <a:pt x="2254" y="9870"/>
                  </a:lnTo>
                  <a:lnTo>
                    <a:pt x="2490" y="9958"/>
                  </a:lnTo>
                  <a:lnTo>
                    <a:pt x="2725" y="10017"/>
                  </a:lnTo>
                  <a:lnTo>
                    <a:pt x="2976" y="10061"/>
                  </a:lnTo>
                  <a:lnTo>
                    <a:pt x="3226" y="10091"/>
                  </a:lnTo>
                  <a:lnTo>
                    <a:pt x="3477" y="10106"/>
                  </a:lnTo>
                  <a:lnTo>
                    <a:pt x="3727" y="10120"/>
                  </a:lnTo>
                  <a:lnTo>
                    <a:pt x="3977" y="10106"/>
                  </a:lnTo>
                  <a:lnTo>
                    <a:pt x="4243" y="10076"/>
                  </a:lnTo>
                  <a:lnTo>
                    <a:pt x="4493" y="10047"/>
                  </a:lnTo>
                  <a:lnTo>
                    <a:pt x="4743" y="10002"/>
                  </a:lnTo>
                  <a:lnTo>
                    <a:pt x="5009" y="9944"/>
                  </a:lnTo>
                  <a:lnTo>
                    <a:pt x="5259" y="9870"/>
                  </a:lnTo>
                  <a:lnTo>
                    <a:pt x="5760" y="9708"/>
                  </a:lnTo>
                  <a:lnTo>
                    <a:pt x="6246" y="9531"/>
                  </a:lnTo>
                  <a:lnTo>
                    <a:pt x="6703" y="9340"/>
                  </a:lnTo>
                  <a:lnTo>
                    <a:pt x="7130" y="9119"/>
                  </a:lnTo>
                  <a:lnTo>
                    <a:pt x="7572" y="8898"/>
                  </a:lnTo>
                  <a:lnTo>
                    <a:pt x="7984" y="8662"/>
                  </a:lnTo>
                  <a:lnTo>
                    <a:pt x="8397" y="8397"/>
                  </a:lnTo>
                  <a:lnTo>
                    <a:pt x="8809" y="8132"/>
                  </a:lnTo>
                  <a:lnTo>
                    <a:pt x="9192" y="7837"/>
                  </a:lnTo>
                  <a:lnTo>
                    <a:pt x="9575" y="7543"/>
                  </a:lnTo>
                  <a:lnTo>
                    <a:pt x="9825" y="7336"/>
                  </a:lnTo>
                  <a:lnTo>
                    <a:pt x="10076" y="7115"/>
                  </a:lnTo>
                  <a:lnTo>
                    <a:pt x="10297" y="6894"/>
                  </a:lnTo>
                  <a:lnTo>
                    <a:pt x="10532" y="6673"/>
                  </a:lnTo>
                  <a:lnTo>
                    <a:pt x="10739" y="6423"/>
                  </a:lnTo>
                  <a:lnTo>
                    <a:pt x="10945" y="6173"/>
                  </a:lnTo>
                  <a:lnTo>
                    <a:pt x="11122" y="5922"/>
                  </a:lnTo>
                  <a:lnTo>
                    <a:pt x="11284" y="5642"/>
                  </a:lnTo>
                  <a:lnTo>
                    <a:pt x="11431" y="5362"/>
                  </a:lnTo>
                  <a:lnTo>
                    <a:pt x="11549" y="5068"/>
                  </a:lnTo>
                  <a:lnTo>
                    <a:pt x="11637" y="4759"/>
                  </a:lnTo>
                  <a:lnTo>
                    <a:pt x="11696" y="4449"/>
                  </a:lnTo>
                  <a:lnTo>
                    <a:pt x="11726" y="4140"/>
                  </a:lnTo>
                  <a:lnTo>
                    <a:pt x="11726" y="3993"/>
                  </a:lnTo>
                  <a:lnTo>
                    <a:pt x="11711" y="3831"/>
                  </a:lnTo>
                  <a:lnTo>
                    <a:pt x="11696" y="3683"/>
                  </a:lnTo>
                  <a:lnTo>
                    <a:pt x="11667" y="3536"/>
                  </a:lnTo>
                  <a:lnTo>
                    <a:pt x="11622" y="3389"/>
                  </a:lnTo>
                  <a:lnTo>
                    <a:pt x="11578" y="3241"/>
                  </a:lnTo>
                  <a:lnTo>
                    <a:pt x="11519" y="3094"/>
                  </a:lnTo>
                  <a:lnTo>
                    <a:pt x="11446" y="2932"/>
                  </a:lnTo>
                  <a:lnTo>
                    <a:pt x="11357" y="2799"/>
                  </a:lnTo>
                  <a:lnTo>
                    <a:pt x="11269" y="2652"/>
                  </a:lnTo>
                  <a:lnTo>
                    <a:pt x="11063" y="2387"/>
                  </a:lnTo>
                  <a:lnTo>
                    <a:pt x="10827" y="2137"/>
                  </a:lnTo>
                  <a:lnTo>
                    <a:pt x="10650" y="1945"/>
                  </a:lnTo>
                  <a:lnTo>
                    <a:pt x="10459" y="1768"/>
                  </a:lnTo>
                  <a:lnTo>
                    <a:pt x="10253" y="1592"/>
                  </a:lnTo>
                  <a:lnTo>
                    <a:pt x="10046" y="1415"/>
                  </a:lnTo>
                  <a:lnTo>
                    <a:pt x="9840" y="1253"/>
                  </a:lnTo>
                  <a:lnTo>
                    <a:pt x="9619" y="1105"/>
                  </a:lnTo>
                  <a:lnTo>
                    <a:pt x="9398" y="958"/>
                  </a:lnTo>
                  <a:lnTo>
                    <a:pt x="9177" y="826"/>
                  </a:lnTo>
                  <a:lnTo>
                    <a:pt x="8942" y="693"/>
                  </a:lnTo>
                  <a:lnTo>
                    <a:pt x="8691" y="575"/>
                  </a:lnTo>
                  <a:lnTo>
                    <a:pt x="8455" y="472"/>
                  </a:lnTo>
                  <a:lnTo>
                    <a:pt x="8205" y="369"/>
                  </a:lnTo>
                  <a:lnTo>
                    <a:pt x="7955" y="281"/>
                  </a:lnTo>
                  <a:lnTo>
                    <a:pt x="7689" y="207"/>
                  </a:lnTo>
                  <a:lnTo>
                    <a:pt x="7424" y="133"/>
                  </a:lnTo>
                  <a:lnTo>
                    <a:pt x="7159" y="89"/>
                  </a:lnTo>
                  <a:lnTo>
                    <a:pt x="6909" y="45"/>
                  </a:lnTo>
                  <a:lnTo>
                    <a:pt x="6644" y="15"/>
                  </a:lnTo>
                  <a:lnTo>
                    <a:pt x="63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651275" y="-2038524"/>
              <a:ext cx="1097407" cy="947199"/>
            </a:xfrm>
            <a:custGeom>
              <a:avLst/>
              <a:gdLst/>
              <a:ahLst/>
              <a:cxnLst/>
              <a:rect l="l" t="t" r="r" b="b"/>
              <a:pathLst>
                <a:path w="11726" h="10121" fill="none" extrusionOk="0">
                  <a:moveTo>
                    <a:pt x="604" y="3698"/>
                  </a:moveTo>
                  <a:lnTo>
                    <a:pt x="604" y="3698"/>
                  </a:lnTo>
                  <a:lnTo>
                    <a:pt x="428" y="4125"/>
                  </a:lnTo>
                  <a:lnTo>
                    <a:pt x="265" y="4567"/>
                  </a:lnTo>
                  <a:lnTo>
                    <a:pt x="148" y="5009"/>
                  </a:lnTo>
                  <a:lnTo>
                    <a:pt x="103" y="5230"/>
                  </a:lnTo>
                  <a:lnTo>
                    <a:pt x="59" y="5451"/>
                  </a:lnTo>
                  <a:lnTo>
                    <a:pt x="30" y="5672"/>
                  </a:lnTo>
                  <a:lnTo>
                    <a:pt x="0" y="5907"/>
                  </a:lnTo>
                  <a:lnTo>
                    <a:pt x="0" y="6128"/>
                  </a:lnTo>
                  <a:lnTo>
                    <a:pt x="0" y="6349"/>
                  </a:lnTo>
                  <a:lnTo>
                    <a:pt x="0" y="6585"/>
                  </a:lnTo>
                  <a:lnTo>
                    <a:pt x="30" y="6806"/>
                  </a:lnTo>
                  <a:lnTo>
                    <a:pt x="59" y="7027"/>
                  </a:lnTo>
                  <a:lnTo>
                    <a:pt x="103" y="7233"/>
                  </a:lnTo>
                  <a:lnTo>
                    <a:pt x="103" y="7233"/>
                  </a:lnTo>
                  <a:lnTo>
                    <a:pt x="148" y="7454"/>
                  </a:lnTo>
                  <a:lnTo>
                    <a:pt x="221" y="7675"/>
                  </a:lnTo>
                  <a:lnTo>
                    <a:pt x="295" y="7881"/>
                  </a:lnTo>
                  <a:lnTo>
                    <a:pt x="383" y="8073"/>
                  </a:lnTo>
                  <a:lnTo>
                    <a:pt x="486" y="8279"/>
                  </a:lnTo>
                  <a:lnTo>
                    <a:pt x="604" y="8471"/>
                  </a:lnTo>
                  <a:lnTo>
                    <a:pt x="722" y="8647"/>
                  </a:lnTo>
                  <a:lnTo>
                    <a:pt x="855" y="8824"/>
                  </a:lnTo>
                  <a:lnTo>
                    <a:pt x="1002" y="9001"/>
                  </a:lnTo>
                  <a:lnTo>
                    <a:pt x="1149" y="9148"/>
                  </a:lnTo>
                  <a:lnTo>
                    <a:pt x="1311" y="9295"/>
                  </a:lnTo>
                  <a:lnTo>
                    <a:pt x="1488" y="9443"/>
                  </a:lnTo>
                  <a:lnTo>
                    <a:pt x="1665" y="9561"/>
                  </a:lnTo>
                  <a:lnTo>
                    <a:pt x="1856" y="9678"/>
                  </a:lnTo>
                  <a:lnTo>
                    <a:pt x="2048" y="9782"/>
                  </a:lnTo>
                  <a:lnTo>
                    <a:pt x="2254" y="9870"/>
                  </a:lnTo>
                  <a:lnTo>
                    <a:pt x="2254" y="9870"/>
                  </a:lnTo>
                  <a:lnTo>
                    <a:pt x="2490" y="9958"/>
                  </a:lnTo>
                  <a:lnTo>
                    <a:pt x="2725" y="10017"/>
                  </a:lnTo>
                  <a:lnTo>
                    <a:pt x="2976" y="10061"/>
                  </a:lnTo>
                  <a:lnTo>
                    <a:pt x="3226" y="10091"/>
                  </a:lnTo>
                  <a:lnTo>
                    <a:pt x="3477" y="10106"/>
                  </a:lnTo>
                  <a:lnTo>
                    <a:pt x="3727" y="10120"/>
                  </a:lnTo>
                  <a:lnTo>
                    <a:pt x="3977" y="10106"/>
                  </a:lnTo>
                  <a:lnTo>
                    <a:pt x="4243" y="10076"/>
                  </a:lnTo>
                  <a:lnTo>
                    <a:pt x="4493" y="10047"/>
                  </a:lnTo>
                  <a:lnTo>
                    <a:pt x="4743" y="10002"/>
                  </a:lnTo>
                  <a:lnTo>
                    <a:pt x="5009" y="9944"/>
                  </a:lnTo>
                  <a:lnTo>
                    <a:pt x="5259" y="9870"/>
                  </a:lnTo>
                  <a:lnTo>
                    <a:pt x="5760" y="9708"/>
                  </a:lnTo>
                  <a:lnTo>
                    <a:pt x="6246" y="9531"/>
                  </a:lnTo>
                  <a:lnTo>
                    <a:pt x="6246" y="9531"/>
                  </a:lnTo>
                  <a:lnTo>
                    <a:pt x="6703" y="9340"/>
                  </a:lnTo>
                  <a:lnTo>
                    <a:pt x="7130" y="9119"/>
                  </a:lnTo>
                  <a:lnTo>
                    <a:pt x="7572" y="8898"/>
                  </a:lnTo>
                  <a:lnTo>
                    <a:pt x="7984" y="8662"/>
                  </a:lnTo>
                  <a:lnTo>
                    <a:pt x="8397" y="8397"/>
                  </a:lnTo>
                  <a:lnTo>
                    <a:pt x="8809" y="8132"/>
                  </a:lnTo>
                  <a:lnTo>
                    <a:pt x="9192" y="7837"/>
                  </a:lnTo>
                  <a:lnTo>
                    <a:pt x="9575" y="7543"/>
                  </a:lnTo>
                  <a:lnTo>
                    <a:pt x="9575" y="7543"/>
                  </a:lnTo>
                  <a:lnTo>
                    <a:pt x="9825" y="7336"/>
                  </a:lnTo>
                  <a:lnTo>
                    <a:pt x="10076" y="7115"/>
                  </a:lnTo>
                  <a:lnTo>
                    <a:pt x="10297" y="6894"/>
                  </a:lnTo>
                  <a:lnTo>
                    <a:pt x="10532" y="6673"/>
                  </a:lnTo>
                  <a:lnTo>
                    <a:pt x="10739" y="6423"/>
                  </a:lnTo>
                  <a:lnTo>
                    <a:pt x="10945" y="6173"/>
                  </a:lnTo>
                  <a:lnTo>
                    <a:pt x="11122" y="5922"/>
                  </a:lnTo>
                  <a:lnTo>
                    <a:pt x="11284" y="5642"/>
                  </a:lnTo>
                  <a:lnTo>
                    <a:pt x="11284" y="5642"/>
                  </a:lnTo>
                  <a:lnTo>
                    <a:pt x="11431" y="5362"/>
                  </a:lnTo>
                  <a:lnTo>
                    <a:pt x="11549" y="5068"/>
                  </a:lnTo>
                  <a:lnTo>
                    <a:pt x="11637" y="4759"/>
                  </a:lnTo>
                  <a:lnTo>
                    <a:pt x="11696" y="4449"/>
                  </a:lnTo>
                  <a:lnTo>
                    <a:pt x="11726" y="4140"/>
                  </a:lnTo>
                  <a:lnTo>
                    <a:pt x="11726" y="3993"/>
                  </a:lnTo>
                  <a:lnTo>
                    <a:pt x="11711" y="3831"/>
                  </a:lnTo>
                  <a:lnTo>
                    <a:pt x="11696" y="3683"/>
                  </a:lnTo>
                  <a:lnTo>
                    <a:pt x="11667" y="3536"/>
                  </a:lnTo>
                  <a:lnTo>
                    <a:pt x="11622" y="3389"/>
                  </a:lnTo>
                  <a:lnTo>
                    <a:pt x="11578" y="3241"/>
                  </a:lnTo>
                  <a:lnTo>
                    <a:pt x="11578" y="3241"/>
                  </a:lnTo>
                  <a:lnTo>
                    <a:pt x="11519" y="3094"/>
                  </a:lnTo>
                  <a:lnTo>
                    <a:pt x="11446" y="2932"/>
                  </a:lnTo>
                  <a:lnTo>
                    <a:pt x="11357" y="2799"/>
                  </a:lnTo>
                  <a:lnTo>
                    <a:pt x="11269" y="2652"/>
                  </a:lnTo>
                  <a:lnTo>
                    <a:pt x="11063" y="2387"/>
                  </a:lnTo>
                  <a:lnTo>
                    <a:pt x="10827" y="2137"/>
                  </a:lnTo>
                  <a:lnTo>
                    <a:pt x="10827" y="2137"/>
                  </a:lnTo>
                  <a:lnTo>
                    <a:pt x="10650" y="1945"/>
                  </a:lnTo>
                  <a:lnTo>
                    <a:pt x="10459" y="1768"/>
                  </a:lnTo>
                  <a:lnTo>
                    <a:pt x="10253" y="1592"/>
                  </a:lnTo>
                  <a:lnTo>
                    <a:pt x="10046" y="1415"/>
                  </a:lnTo>
                  <a:lnTo>
                    <a:pt x="9840" y="1253"/>
                  </a:lnTo>
                  <a:lnTo>
                    <a:pt x="9619" y="1105"/>
                  </a:lnTo>
                  <a:lnTo>
                    <a:pt x="9398" y="958"/>
                  </a:lnTo>
                  <a:lnTo>
                    <a:pt x="9177" y="826"/>
                  </a:lnTo>
                  <a:lnTo>
                    <a:pt x="8942" y="693"/>
                  </a:lnTo>
                  <a:lnTo>
                    <a:pt x="8691" y="575"/>
                  </a:lnTo>
                  <a:lnTo>
                    <a:pt x="8455" y="472"/>
                  </a:lnTo>
                  <a:lnTo>
                    <a:pt x="8205" y="369"/>
                  </a:lnTo>
                  <a:lnTo>
                    <a:pt x="7955" y="281"/>
                  </a:lnTo>
                  <a:lnTo>
                    <a:pt x="7689" y="207"/>
                  </a:lnTo>
                  <a:lnTo>
                    <a:pt x="7424" y="133"/>
                  </a:lnTo>
                  <a:lnTo>
                    <a:pt x="7159" y="89"/>
                  </a:lnTo>
                  <a:lnTo>
                    <a:pt x="7159" y="89"/>
                  </a:lnTo>
                  <a:lnTo>
                    <a:pt x="6909" y="45"/>
                  </a:lnTo>
                  <a:lnTo>
                    <a:pt x="6644" y="15"/>
                  </a:lnTo>
                  <a:lnTo>
                    <a:pt x="6393" y="1"/>
                  </a:lnTo>
                  <a:lnTo>
                    <a:pt x="6143" y="1"/>
                  </a:lnTo>
                  <a:lnTo>
                    <a:pt x="5892" y="1"/>
                  </a:lnTo>
                  <a:lnTo>
                    <a:pt x="5642" y="15"/>
                  </a:lnTo>
                  <a:lnTo>
                    <a:pt x="5392" y="45"/>
                  </a:lnTo>
                  <a:lnTo>
                    <a:pt x="5141" y="89"/>
                  </a:lnTo>
                  <a:lnTo>
                    <a:pt x="4905" y="133"/>
                  </a:lnTo>
                  <a:lnTo>
                    <a:pt x="4670" y="192"/>
                  </a:lnTo>
                  <a:lnTo>
                    <a:pt x="4434" y="266"/>
                  </a:lnTo>
                  <a:lnTo>
                    <a:pt x="4198" y="340"/>
                  </a:lnTo>
                  <a:lnTo>
                    <a:pt x="3963" y="443"/>
                  </a:lnTo>
                  <a:lnTo>
                    <a:pt x="3742" y="531"/>
                  </a:lnTo>
                  <a:lnTo>
                    <a:pt x="3521" y="649"/>
                  </a:lnTo>
                  <a:lnTo>
                    <a:pt x="3315" y="767"/>
                  </a:lnTo>
                  <a:lnTo>
                    <a:pt x="3094" y="885"/>
                  </a:lnTo>
                  <a:lnTo>
                    <a:pt x="2887" y="1017"/>
                  </a:lnTo>
                  <a:lnTo>
                    <a:pt x="2681" y="1164"/>
                  </a:lnTo>
                  <a:lnTo>
                    <a:pt x="2490" y="1312"/>
                  </a:lnTo>
                  <a:lnTo>
                    <a:pt x="2298" y="1474"/>
                  </a:lnTo>
                  <a:lnTo>
                    <a:pt x="2121" y="1650"/>
                  </a:lnTo>
                  <a:lnTo>
                    <a:pt x="1930" y="1827"/>
                  </a:lnTo>
                  <a:lnTo>
                    <a:pt x="1753" y="2004"/>
                  </a:lnTo>
                  <a:lnTo>
                    <a:pt x="1591" y="2196"/>
                  </a:lnTo>
                  <a:lnTo>
                    <a:pt x="1429" y="2387"/>
                  </a:lnTo>
                  <a:lnTo>
                    <a:pt x="1282" y="2593"/>
                  </a:lnTo>
                  <a:lnTo>
                    <a:pt x="1135" y="2799"/>
                  </a:lnTo>
                  <a:lnTo>
                    <a:pt x="987" y="3020"/>
                  </a:lnTo>
                  <a:lnTo>
                    <a:pt x="855" y="3241"/>
                  </a:lnTo>
                  <a:lnTo>
                    <a:pt x="722" y="3477"/>
                  </a:lnTo>
                  <a:lnTo>
                    <a:pt x="604" y="3698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4361225" y="-1918546"/>
              <a:ext cx="85539" cy="55217"/>
            </a:xfrm>
            <a:custGeom>
              <a:avLst/>
              <a:gdLst/>
              <a:ahLst/>
              <a:cxnLst/>
              <a:rect l="l" t="t" r="r" b="b"/>
              <a:pathLst>
                <a:path w="914" h="590" extrusionOk="0">
                  <a:moveTo>
                    <a:pt x="15" y="0"/>
                  </a:moveTo>
                  <a:lnTo>
                    <a:pt x="0" y="30"/>
                  </a:lnTo>
                  <a:lnTo>
                    <a:pt x="0" y="59"/>
                  </a:lnTo>
                  <a:lnTo>
                    <a:pt x="30" y="89"/>
                  </a:lnTo>
                  <a:lnTo>
                    <a:pt x="251" y="177"/>
                  </a:lnTo>
                  <a:lnTo>
                    <a:pt x="457" y="280"/>
                  </a:lnTo>
                  <a:lnTo>
                    <a:pt x="648" y="413"/>
                  </a:lnTo>
                  <a:lnTo>
                    <a:pt x="825" y="575"/>
                  </a:lnTo>
                  <a:lnTo>
                    <a:pt x="855" y="589"/>
                  </a:lnTo>
                  <a:lnTo>
                    <a:pt x="884" y="589"/>
                  </a:lnTo>
                  <a:lnTo>
                    <a:pt x="914" y="560"/>
                  </a:lnTo>
                  <a:lnTo>
                    <a:pt x="914" y="516"/>
                  </a:lnTo>
                  <a:lnTo>
                    <a:pt x="840" y="413"/>
                  </a:lnTo>
                  <a:lnTo>
                    <a:pt x="752" y="310"/>
                  </a:lnTo>
                  <a:lnTo>
                    <a:pt x="648" y="221"/>
                  </a:lnTo>
                  <a:lnTo>
                    <a:pt x="545" y="148"/>
                  </a:lnTo>
                  <a:lnTo>
                    <a:pt x="428" y="89"/>
                  </a:lnTo>
                  <a:lnTo>
                    <a:pt x="310" y="44"/>
                  </a:lnTo>
                  <a:lnTo>
                    <a:pt x="177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4380504" y="-1799971"/>
              <a:ext cx="62142" cy="42769"/>
            </a:xfrm>
            <a:custGeom>
              <a:avLst/>
              <a:gdLst/>
              <a:ahLst/>
              <a:cxnLst/>
              <a:rect l="l" t="t" r="r" b="b"/>
              <a:pathLst>
                <a:path w="664" h="457" extrusionOk="0">
                  <a:moveTo>
                    <a:pt x="45" y="0"/>
                  </a:moveTo>
                  <a:lnTo>
                    <a:pt x="15" y="15"/>
                  </a:lnTo>
                  <a:lnTo>
                    <a:pt x="1" y="44"/>
                  </a:lnTo>
                  <a:lnTo>
                    <a:pt x="1" y="74"/>
                  </a:lnTo>
                  <a:lnTo>
                    <a:pt x="30" y="103"/>
                  </a:lnTo>
                  <a:lnTo>
                    <a:pt x="177" y="162"/>
                  </a:lnTo>
                  <a:lnTo>
                    <a:pt x="310" y="236"/>
                  </a:lnTo>
                  <a:lnTo>
                    <a:pt x="442" y="339"/>
                  </a:lnTo>
                  <a:lnTo>
                    <a:pt x="575" y="442"/>
                  </a:lnTo>
                  <a:lnTo>
                    <a:pt x="605" y="457"/>
                  </a:lnTo>
                  <a:lnTo>
                    <a:pt x="634" y="442"/>
                  </a:lnTo>
                  <a:lnTo>
                    <a:pt x="663" y="412"/>
                  </a:lnTo>
                  <a:lnTo>
                    <a:pt x="649" y="383"/>
                  </a:lnTo>
                  <a:lnTo>
                    <a:pt x="605" y="295"/>
                  </a:lnTo>
                  <a:lnTo>
                    <a:pt x="546" y="221"/>
                  </a:lnTo>
                  <a:lnTo>
                    <a:pt x="472" y="162"/>
                  </a:lnTo>
                  <a:lnTo>
                    <a:pt x="398" y="103"/>
                  </a:lnTo>
                  <a:lnTo>
                    <a:pt x="310" y="59"/>
                  </a:lnTo>
                  <a:lnTo>
                    <a:pt x="222" y="29"/>
                  </a:lnTo>
                  <a:lnTo>
                    <a:pt x="133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508718" y="-1817940"/>
              <a:ext cx="58024" cy="51099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45" y="1"/>
                  </a:moveTo>
                  <a:lnTo>
                    <a:pt x="15" y="15"/>
                  </a:lnTo>
                  <a:lnTo>
                    <a:pt x="0" y="45"/>
                  </a:lnTo>
                  <a:lnTo>
                    <a:pt x="0" y="74"/>
                  </a:lnTo>
                  <a:lnTo>
                    <a:pt x="15" y="89"/>
                  </a:lnTo>
                  <a:lnTo>
                    <a:pt x="163" y="177"/>
                  </a:lnTo>
                  <a:lnTo>
                    <a:pt x="295" y="280"/>
                  </a:lnTo>
                  <a:lnTo>
                    <a:pt x="413" y="398"/>
                  </a:lnTo>
                  <a:lnTo>
                    <a:pt x="531" y="531"/>
                  </a:lnTo>
                  <a:lnTo>
                    <a:pt x="546" y="546"/>
                  </a:lnTo>
                  <a:lnTo>
                    <a:pt x="575" y="546"/>
                  </a:lnTo>
                  <a:lnTo>
                    <a:pt x="604" y="516"/>
                  </a:lnTo>
                  <a:lnTo>
                    <a:pt x="619" y="472"/>
                  </a:lnTo>
                  <a:lnTo>
                    <a:pt x="575" y="384"/>
                  </a:lnTo>
                  <a:lnTo>
                    <a:pt x="531" y="310"/>
                  </a:lnTo>
                  <a:lnTo>
                    <a:pt x="472" y="221"/>
                  </a:lnTo>
                  <a:lnTo>
                    <a:pt x="398" y="163"/>
                  </a:lnTo>
                  <a:lnTo>
                    <a:pt x="325" y="104"/>
                  </a:lnTo>
                  <a:lnTo>
                    <a:pt x="236" y="59"/>
                  </a:lnTo>
                  <a:lnTo>
                    <a:pt x="148" y="3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182006" y="-1911714"/>
              <a:ext cx="68974" cy="38745"/>
            </a:xfrm>
            <a:custGeom>
              <a:avLst/>
              <a:gdLst/>
              <a:ahLst/>
              <a:cxnLst/>
              <a:rect l="l" t="t" r="r" b="b"/>
              <a:pathLst>
                <a:path w="737" h="414" extrusionOk="0">
                  <a:moveTo>
                    <a:pt x="148" y="1"/>
                  </a:moveTo>
                  <a:lnTo>
                    <a:pt x="45" y="16"/>
                  </a:lnTo>
                  <a:lnTo>
                    <a:pt x="15" y="30"/>
                  </a:lnTo>
                  <a:lnTo>
                    <a:pt x="0" y="60"/>
                  </a:lnTo>
                  <a:lnTo>
                    <a:pt x="15" y="89"/>
                  </a:lnTo>
                  <a:lnTo>
                    <a:pt x="45" y="104"/>
                  </a:lnTo>
                  <a:lnTo>
                    <a:pt x="207" y="133"/>
                  </a:lnTo>
                  <a:lnTo>
                    <a:pt x="369" y="207"/>
                  </a:lnTo>
                  <a:lnTo>
                    <a:pt x="516" y="281"/>
                  </a:lnTo>
                  <a:lnTo>
                    <a:pt x="649" y="399"/>
                  </a:lnTo>
                  <a:lnTo>
                    <a:pt x="678" y="413"/>
                  </a:lnTo>
                  <a:lnTo>
                    <a:pt x="707" y="399"/>
                  </a:lnTo>
                  <a:lnTo>
                    <a:pt x="737" y="369"/>
                  </a:lnTo>
                  <a:lnTo>
                    <a:pt x="737" y="340"/>
                  </a:lnTo>
                  <a:lnTo>
                    <a:pt x="678" y="251"/>
                  </a:lnTo>
                  <a:lnTo>
                    <a:pt x="604" y="178"/>
                  </a:lnTo>
                  <a:lnTo>
                    <a:pt x="531" y="104"/>
                  </a:lnTo>
                  <a:lnTo>
                    <a:pt x="442" y="60"/>
                  </a:lnTo>
                  <a:lnTo>
                    <a:pt x="339" y="1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4113033" y="-1816536"/>
              <a:ext cx="53906" cy="57931"/>
            </a:xfrm>
            <a:custGeom>
              <a:avLst/>
              <a:gdLst/>
              <a:ahLst/>
              <a:cxnLst/>
              <a:rect l="l" t="t" r="r" b="b"/>
              <a:pathLst>
                <a:path w="576" h="619" extrusionOk="0">
                  <a:moveTo>
                    <a:pt x="30" y="0"/>
                  </a:moveTo>
                  <a:lnTo>
                    <a:pt x="16" y="15"/>
                  </a:lnTo>
                  <a:lnTo>
                    <a:pt x="1" y="44"/>
                  </a:lnTo>
                  <a:lnTo>
                    <a:pt x="16" y="74"/>
                  </a:lnTo>
                  <a:lnTo>
                    <a:pt x="266" y="339"/>
                  </a:lnTo>
                  <a:lnTo>
                    <a:pt x="487" y="604"/>
                  </a:lnTo>
                  <a:lnTo>
                    <a:pt x="516" y="619"/>
                  </a:lnTo>
                  <a:lnTo>
                    <a:pt x="546" y="619"/>
                  </a:lnTo>
                  <a:lnTo>
                    <a:pt x="575" y="604"/>
                  </a:lnTo>
                  <a:lnTo>
                    <a:pt x="575" y="560"/>
                  </a:lnTo>
                  <a:lnTo>
                    <a:pt x="546" y="472"/>
                  </a:lnTo>
                  <a:lnTo>
                    <a:pt x="502" y="383"/>
                  </a:lnTo>
                  <a:lnTo>
                    <a:pt x="443" y="295"/>
                  </a:lnTo>
                  <a:lnTo>
                    <a:pt x="384" y="221"/>
                  </a:lnTo>
                  <a:lnTo>
                    <a:pt x="310" y="162"/>
                  </a:lnTo>
                  <a:lnTo>
                    <a:pt x="237" y="103"/>
                  </a:lnTo>
                  <a:lnTo>
                    <a:pt x="148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4278494" y="-1702173"/>
              <a:ext cx="58024" cy="91154"/>
            </a:xfrm>
            <a:custGeom>
              <a:avLst/>
              <a:gdLst/>
              <a:ahLst/>
              <a:cxnLst/>
              <a:rect l="l" t="t" r="r" b="b"/>
              <a:pathLst>
                <a:path w="620" h="974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15" y="75"/>
                  </a:lnTo>
                  <a:lnTo>
                    <a:pt x="177" y="281"/>
                  </a:lnTo>
                  <a:lnTo>
                    <a:pt x="310" y="487"/>
                  </a:lnTo>
                  <a:lnTo>
                    <a:pt x="428" y="708"/>
                  </a:lnTo>
                  <a:lnTo>
                    <a:pt x="531" y="944"/>
                  </a:lnTo>
                  <a:lnTo>
                    <a:pt x="546" y="973"/>
                  </a:lnTo>
                  <a:lnTo>
                    <a:pt x="575" y="973"/>
                  </a:lnTo>
                  <a:lnTo>
                    <a:pt x="619" y="958"/>
                  </a:lnTo>
                  <a:lnTo>
                    <a:pt x="619" y="914"/>
                  </a:lnTo>
                  <a:lnTo>
                    <a:pt x="604" y="782"/>
                  </a:lnTo>
                  <a:lnTo>
                    <a:pt x="575" y="649"/>
                  </a:lnTo>
                  <a:lnTo>
                    <a:pt x="516" y="516"/>
                  </a:lnTo>
                  <a:lnTo>
                    <a:pt x="457" y="399"/>
                  </a:lnTo>
                  <a:lnTo>
                    <a:pt x="369" y="281"/>
                  </a:lnTo>
                  <a:lnTo>
                    <a:pt x="280" y="178"/>
                  </a:lnTo>
                  <a:lnTo>
                    <a:pt x="177" y="8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4148877" y="-1600163"/>
              <a:ext cx="45671" cy="89750"/>
            </a:xfrm>
            <a:custGeom>
              <a:avLst/>
              <a:gdLst/>
              <a:ahLst/>
              <a:cxnLst/>
              <a:rect l="l" t="t" r="r" b="b"/>
              <a:pathLst>
                <a:path w="488" h="959" extrusionOk="0">
                  <a:moveTo>
                    <a:pt x="30" y="1"/>
                  </a:moveTo>
                  <a:lnTo>
                    <a:pt x="1" y="30"/>
                  </a:lnTo>
                  <a:lnTo>
                    <a:pt x="1" y="60"/>
                  </a:lnTo>
                  <a:lnTo>
                    <a:pt x="75" y="295"/>
                  </a:lnTo>
                  <a:lnTo>
                    <a:pt x="163" y="516"/>
                  </a:lnTo>
                  <a:lnTo>
                    <a:pt x="266" y="737"/>
                  </a:lnTo>
                  <a:lnTo>
                    <a:pt x="399" y="944"/>
                  </a:lnTo>
                  <a:lnTo>
                    <a:pt x="428" y="958"/>
                  </a:lnTo>
                  <a:lnTo>
                    <a:pt x="458" y="958"/>
                  </a:lnTo>
                  <a:lnTo>
                    <a:pt x="487" y="944"/>
                  </a:lnTo>
                  <a:lnTo>
                    <a:pt x="487" y="899"/>
                  </a:lnTo>
                  <a:lnTo>
                    <a:pt x="413" y="664"/>
                  </a:lnTo>
                  <a:lnTo>
                    <a:pt x="310" y="443"/>
                  </a:lnTo>
                  <a:lnTo>
                    <a:pt x="207" y="237"/>
                  </a:lnTo>
                  <a:lnTo>
                    <a:pt x="89" y="16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4412230" y="-1500868"/>
              <a:ext cx="44173" cy="68974"/>
            </a:xfrm>
            <a:custGeom>
              <a:avLst/>
              <a:gdLst/>
              <a:ahLst/>
              <a:cxnLst/>
              <a:rect l="l" t="t" r="r" b="b"/>
              <a:pathLst>
                <a:path w="472" h="737" extrusionOk="0">
                  <a:moveTo>
                    <a:pt x="45" y="0"/>
                  </a:moveTo>
                  <a:lnTo>
                    <a:pt x="15" y="15"/>
                  </a:lnTo>
                  <a:lnTo>
                    <a:pt x="0" y="45"/>
                  </a:lnTo>
                  <a:lnTo>
                    <a:pt x="0" y="74"/>
                  </a:lnTo>
                  <a:lnTo>
                    <a:pt x="383" y="708"/>
                  </a:lnTo>
                  <a:lnTo>
                    <a:pt x="398" y="722"/>
                  </a:lnTo>
                  <a:lnTo>
                    <a:pt x="428" y="737"/>
                  </a:lnTo>
                  <a:lnTo>
                    <a:pt x="457" y="708"/>
                  </a:lnTo>
                  <a:lnTo>
                    <a:pt x="472" y="678"/>
                  </a:lnTo>
                  <a:lnTo>
                    <a:pt x="457" y="575"/>
                  </a:lnTo>
                  <a:lnTo>
                    <a:pt x="413" y="487"/>
                  </a:lnTo>
                  <a:lnTo>
                    <a:pt x="383" y="398"/>
                  </a:lnTo>
                  <a:lnTo>
                    <a:pt x="339" y="310"/>
                  </a:lnTo>
                  <a:lnTo>
                    <a:pt x="221" y="148"/>
                  </a:lnTo>
                  <a:lnTo>
                    <a:pt x="148" y="74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extrusionOk="0">
                  <a:moveTo>
                    <a:pt x="45" y="0"/>
                  </a:moveTo>
                  <a:lnTo>
                    <a:pt x="16" y="15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89" y="15"/>
                  </a:moveTo>
                  <a:lnTo>
                    <a:pt x="89" y="15"/>
                  </a:lnTo>
                  <a:lnTo>
                    <a:pt x="163" y="162"/>
                  </a:lnTo>
                  <a:lnTo>
                    <a:pt x="222" y="309"/>
                  </a:lnTo>
                  <a:lnTo>
                    <a:pt x="266" y="457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81" y="648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22" y="663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119" y="501"/>
                  </a:lnTo>
                  <a:lnTo>
                    <a:pt x="74" y="354"/>
                  </a:lnTo>
                  <a:lnTo>
                    <a:pt x="30" y="206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6" y="15"/>
                  </a:lnTo>
                  <a:lnTo>
                    <a:pt x="45" y="0"/>
                  </a:lnTo>
                  <a:lnTo>
                    <a:pt x="74" y="0"/>
                  </a:lnTo>
                  <a:lnTo>
                    <a:pt x="89" y="1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extrusionOk="0">
                  <a:moveTo>
                    <a:pt x="192" y="1"/>
                  </a:move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18" y="899"/>
                  </a:lnTo>
                  <a:lnTo>
                    <a:pt x="148" y="885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236" y="60"/>
                  </a:moveTo>
                  <a:lnTo>
                    <a:pt x="236" y="60"/>
                  </a:lnTo>
                  <a:lnTo>
                    <a:pt x="192" y="251"/>
                  </a:lnTo>
                  <a:lnTo>
                    <a:pt x="163" y="443"/>
                  </a:lnTo>
                  <a:lnTo>
                    <a:pt x="148" y="649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885"/>
                  </a:lnTo>
                  <a:lnTo>
                    <a:pt x="118" y="899"/>
                  </a:lnTo>
                  <a:lnTo>
                    <a:pt x="74" y="899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15" y="767"/>
                  </a:lnTo>
                  <a:lnTo>
                    <a:pt x="1" y="649"/>
                  </a:lnTo>
                  <a:lnTo>
                    <a:pt x="1" y="546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" y="325"/>
                  </a:lnTo>
                  <a:lnTo>
                    <a:pt x="60" y="207"/>
                  </a:lnTo>
                  <a:lnTo>
                    <a:pt x="104" y="104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9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36" y="30"/>
                  </a:lnTo>
                  <a:lnTo>
                    <a:pt x="236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extrusionOk="0">
                  <a:moveTo>
                    <a:pt x="251" y="1"/>
                  </a:move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60" y="855"/>
                  </a:lnTo>
                  <a:lnTo>
                    <a:pt x="89" y="855"/>
                  </a:lnTo>
                  <a:lnTo>
                    <a:pt x="118" y="840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325" y="60"/>
                  </a:moveTo>
                  <a:lnTo>
                    <a:pt x="325" y="60"/>
                  </a:lnTo>
                  <a:lnTo>
                    <a:pt x="251" y="236"/>
                  </a:lnTo>
                  <a:lnTo>
                    <a:pt x="192" y="428"/>
                  </a:lnTo>
                  <a:lnTo>
                    <a:pt x="148" y="619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18" y="840"/>
                  </a:lnTo>
                  <a:lnTo>
                    <a:pt x="89" y="855"/>
                  </a:lnTo>
                  <a:lnTo>
                    <a:pt x="60" y="855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15" y="708"/>
                  </a:lnTo>
                  <a:lnTo>
                    <a:pt x="1" y="605"/>
                  </a:lnTo>
                  <a:lnTo>
                    <a:pt x="15" y="487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74" y="281"/>
                  </a:lnTo>
                  <a:lnTo>
                    <a:pt x="118" y="177"/>
                  </a:lnTo>
                  <a:lnTo>
                    <a:pt x="177" y="89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95" y="1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39" y="30"/>
                  </a:lnTo>
                  <a:lnTo>
                    <a:pt x="325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extrusionOk="0">
                  <a:moveTo>
                    <a:pt x="118" y="1"/>
                  </a:move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191" y="45"/>
                  </a:moveTo>
                  <a:lnTo>
                    <a:pt x="191" y="45"/>
                  </a:lnTo>
                  <a:lnTo>
                    <a:pt x="191" y="237"/>
                  </a:lnTo>
                  <a:lnTo>
                    <a:pt x="177" y="443"/>
                  </a:lnTo>
                  <a:lnTo>
                    <a:pt x="147" y="634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74" y="855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0" y="841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620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44" y="222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18" y="1"/>
                  </a:lnTo>
                  <a:lnTo>
                    <a:pt x="147" y="1"/>
                  </a:lnTo>
                  <a:lnTo>
                    <a:pt x="177" y="16"/>
                  </a:lnTo>
                  <a:lnTo>
                    <a:pt x="191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extrusionOk="0">
                  <a:moveTo>
                    <a:pt x="163" y="1"/>
                  </a:move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207" y="943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207" y="60"/>
                  </a:moveTo>
                  <a:lnTo>
                    <a:pt x="207" y="60"/>
                  </a:lnTo>
                  <a:lnTo>
                    <a:pt x="177" y="266"/>
                  </a:lnTo>
                  <a:lnTo>
                    <a:pt x="163" y="487"/>
                  </a:lnTo>
                  <a:lnTo>
                    <a:pt x="163" y="693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43"/>
                  </a:lnTo>
                  <a:lnTo>
                    <a:pt x="177" y="958"/>
                  </a:lnTo>
                  <a:lnTo>
                    <a:pt x="148" y="973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60" y="840"/>
                  </a:lnTo>
                  <a:lnTo>
                    <a:pt x="15" y="722"/>
                  </a:lnTo>
                  <a:lnTo>
                    <a:pt x="1" y="605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54"/>
                  </a:lnTo>
                  <a:lnTo>
                    <a:pt x="30" y="236"/>
                  </a:lnTo>
                  <a:lnTo>
                    <a:pt x="74" y="133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63" y="1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207" y="30"/>
                  </a:lnTo>
                  <a:lnTo>
                    <a:pt x="207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extrusionOk="0">
                  <a:moveTo>
                    <a:pt x="59" y="1"/>
                  </a:move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80" y="855"/>
                  </a:lnTo>
                  <a:lnTo>
                    <a:pt x="310" y="826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4522475" y="-1674565"/>
              <a:ext cx="52503" cy="73185"/>
            </a:xfrm>
            <a:custGeom>
              <a:avLst/>
              <a:gdLst/>
              <a:ahLst/>
              <a:cxnLst/>
              <a:rect l="l" t="t" r="r" b="b"/>
              <a:pathLst>
                <a:path w="561" h="782" extrusionOk="0">
                  <a:moveTo>
                    <a:pt x="30" y="0"/>
                  </a:moveTo>
                  <a:lnTo>
                    <a:pt x="16" y="15"/>
                  </a:lnTo>
                  <a:lnTo>
                    <a:pt x="1" y="45"/>
                  </a:lnTo>
                  <a:lnTo>
                    <a:pt x="16" y="74"/>
                  </a:lnTo>
                  <a:lnTo>
                    <a:pt x="133" y="236"/>
                  </a:lnTo>
                  <a:lnTo>
                    <a:pt x="266" y="398"/>
                  </a:lnTo>
                  <a:lnTo>
                    <a:pt x="369" y="575"/>
                  </a:lnTo>
                  <a:lnTo>
                    <a:pt x="472" y="752"/>
                  </a:lnTo>
                  <a:lnTo>
                    <a:pt x="502" y="766"/>
                  </a:lnTo>
                  <a:lnTo>
                    <a:pt x="531" y="781"/>
                  </a:lnTo>
                  <a:lnTo>
                    <a:pt x="561" y="752"/>
                  </a:lnTo>
                  <a:lnTo>
                    <a:pt x="561" y="722"/>
                  </a:lnTo>
                  <a:lnTo>
                    <a:pt x="546" y="604"/>
                  </a:lnTo>
                  <a:lnTo>
                    <a:pt x="502" y="501"/>
                  </a:lnTo>
                  <a:lnTo>
                    <a:pt x="457" y="398"/>
                  </a:lnTo>
                  <a:lnTo>
                    <a:pt x="399" y="310"/>
                  </a:lnTo>
                  <a:lnTo>
                    <a:pt x="325" y="221"/>
                  </a:lnTo>
                  <a:lnTo>
                    <a:pt x="251" y="133"/>
                  </a:lnTo>
                  <a:lnTo>
                    <a:pt x="163" y="7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133" y="45"/>
                  </a:moveTo>
                  <a:lnTo>
                    <a:pt x="133" y="45"/>
                  </a:lnTo>
                  <a:lnTo>
                    <a:pt x="133" y="236"/>
                  </a:lnTo>
                  <a:lnTo>
                    <a:pt x="177" y="428"/>
                  </a:lnTo>
                  <a:lnTo>
                    <a:pt x="221" y="605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310" y="826"/>
                  </a:lnTo>
                  <a:lnTo>
                    <a:pt x="280" y="855"/>
                  </a:lnTo>
                  <a:lnTo>
                    <a:pt x="251" y="855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148" y="767"/>
                  </a:lnTo>
                  <a:lnTo>
                    <a:pt x="89" y="678"/>
                  </a:lnTo>
                  <a:lnTo>
                    <a:pt x="44" y="575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0" y="354"/>
                  </a:lnTo>
                  <a:lnTo>
                    <a:pt x="0" y="236"/>
                  </a:lnTo>
                  <a:lnTo>
                    <a:pt x="15" y="1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9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118" y="15"/>
                  </a:lnTo>
                  <a:lnTo>
                    <a:pt x="133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89" y="16"/>
                  </a:moveTo>
                  <a:lnTo>
                    <a:pt x="89" y="16"/>
                  </a:lnTo>
                  <a:lnTo>
                    <a:pt x="163" y="133"/>
                  </a:lnTo>
                  <a:lnTo>
                    <a:pt x="236" y="340"/>
                  </a:lnTo>
                  <a:lnTo>
                    <a:pt x="266" y="443"/>
                  </a:lnTo>
                  <a:lnTo>
                    <a:pt x="280" y="531"/>
                  </a:lnTo>
                  <a:lnTo>
                    <a:pt x="266" y="590"/>
                  </a:lnTo>
                  <a:lnTo>
                    <a:pt x="251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192" y="605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04" y="457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30" y="192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5" y="16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74" y="1"/>
                  </a:lnTo>
                  <a:lnTo>
                    <a:pt x="89" y="16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extrusionOk="0">
                  <a:moveTo>
                    <a:pt x="59" y="1"/>
                  </a:moveTo>
                  <a:lnTo>
                    <a:pt x="30" y="16"/>
                  </a:lnTo>
                  <a:lnTo>
                    <a:pt x="15" y="60"/>
                  </a:lnTo>
                  <a:lnTo>
                    <a:pt x="0" y="119"/>
                  </a:lnTo>
                  <a:lnTo>
                    <a:pt x="0" y="192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103" y="45"/>
                  </a:moveTo>
                  <a:lnTo>
                    <a:pt x="103" y="45"/>
                  </a:lnTo>
                  <a:lnTo>
                    <a:pt x="148" y="237"/>
                  </a:lnTo>
                  <a:lnTo>
                    <a:pt x="192" y="413"/>
                  </a:lnTo>
                  <a:lnTo>
                    <a:pt x="251" y="575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82"/>
                  </a:lnTo>
                  <a:lnTo>
                    <a:pt x="295" y="811"/>
                  </a:lnTo>
                  <a:lnTo>
                    <a:pt x="265" y="826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162" y="737"/>
                  </a:lnTo>
                  <a:lnTo>
                    <a:pt x="118" y="649"/>
                  </a:lnTo>
                  <a:lnTo>
                    <a:pt x="74" y="546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15" y="354"/>
                  </a:lnTo>
                  <a:lnTo>
                    <a:pt x="0" y="192"/>
                  </a:lnTo>
                  <a:lnTo>
                    <a:pt x="0" y="119"/>
                  </a:lnTo>
                  <a:lnTo>
                    <a:pt x="15" y="60"/>
                  </a:lnTo>
                  <a:lnTo>
                    <a:pt x="30" y="16"/>
                  </a:lnTo>
                  <a:lnTo>
                    <a:pt x="59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103" y="16"/>
                  </a:lnTo>
                  <a:lnTo>
                    <a:pt x="103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709205" y="-1544947"/>
              <a:ext cx="26204" cy="107626"/>
            </a:xfrm>
            <a:custGeom>
              <a:avLst/>
              <a:gdLst/>
              <a:ahLst/>
              <a:cxnLst/>
              <a:rect l="l" t="t" r="r" b="b"/>
              <a:pathLst>
                <a:path w="280" h="1150" extrusionOk="0">
                  <a:moveTo>
                    <a:pt x="44" y="0"/>
                  </a:moveTo>
                  <a:lnTo>
                    <a:pt x="29" y="30"/>
                  </a:lnTo>
                  <a:lnTo>
                    <a:pt x="0" y="177"/>
                  </a:lnTo>
                  <a:lnTo>
                    <a:pt x="0" y="309"/>
                  </a:lnTo>
                  <a:lnTo>
                    <a:pt x="0" y="457"/>
                  </a:lnTo>
                  <a:lnTo>
                    <a:pt x="15" y="604"/>
                  </a:lnTo>
                  <a:lnTo>
                    <a:pt x="44" y="737"/>
                  </a:lnTo>
                  <a:lnTo>
                    <a:pt x="74" y="869"/>
                  </a:lnTo>
                  <a:lnTo>
                    <a:pt x="133" y="1002"/>
                  </a:lnTo>
                  <a:lnTo>
                    <a:pt x="191" y="1134"/>
                  </a:lnTo>
                  <a:lnTo>
                    <a:pt x="221" y="1149"/>
                  </a:lnTo>
                  <a:lnTo>
                    <a:pt x="250" y="1149"/>
                  </a:lnTo>
                  <a:lnTo>
                    <a:pt x="280" y="1134"/>
                  </a:lnTo>
                  <a:lnTo>
                    <a:pt x="280" y="1090"/>
                  </a:lnTo>
                  <a:lnTo>
                    <a:pt x="221" y="840"/>
                  </a:lnTo>
                  <a:lnTo>
                    <a:pt x="177" y="575"/>
                  </a:lnTo>
                  <a:lnTo>
                    <a:pt x="133" y="309"/>
                  </a:lnTo>
                  <a:lnTo>
                    <a:pt x="118" y="44"/>
                  </a:lnTo>
                  <a:lnTo>
                    <a:pt x="103" y="1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709205" y="-1544947"/>
              <a:ext cx="26204" cy="107626"/>
            </a:xfrm>
            <a:custGeom>
              <a:avLst/>
              <a:gdLst/>
              <a:ahLst/>
              <a:cxnLst/>
              <a:rect l="l" t="t" r="r" b="b"/>
              <a:pathLst>
                <a:path w="280" h="1150" fill="none" extrusionOk="0">
                  <a:moveTo>
                    <a:pt x="118" y="44"/>
                  </a:moveTo>
                  <a:lnTo>
                    <a:pt x="118" y="44"/>
                  </a:lnTo>
                  <a:lnTo>
                    <a:pt x="133" y="309"/>
                  </a:lnTo>
                  <a:lnTo>
                    <a:pt x="177" y="575"/>
                  </a:lnTo>
                  <a:lnTo>
                    <a:pt x="221" y="840"/>
                  </a:lnTo>
                  <a:lnTo>
                    <a:pt x="280" y="1090"/>
                  </a:lnTo>
                  <a:lnTo>
                    <a:pt x="280" y="1090"/>
                  </a:lnTo>
                  <a:lnTo>
                    <a:pt x="280" y="1134"/>
                  </a:lnTo>
                  <a:lnTo>
                    <a:pt x="250" y="1149"/>
                  </a:lnTo>
                  <a:lnTo>
                    <a:pt x="221" y="1149"/>
                  </a:lnTo>
                  <a:lnTo>
                    <a:pt x="191" y="1134"/>
                  </a:lnTo>
                  <a:lnTo>
                    <a:pt x="191" y="1134"/>
                  </a:lnTo>
                  <a:lnTo>
                    <a:pt x="133" y="1002"/>
                  </a:lnTo>
                  <a:lnTo>
                    <a:pt x="74" y="869"/>
                  </a:lnTo>
                  <a:lnTo>
                    <a:pt x="44" y="737"/>
                  </a:lnTo>
                  <a:lnTo>
                    <a:pt x="15" y="604"/>
                  </a:lnTo>
                  <a:lnTo>
                    <a:pt x="15" y="604"/>
                  </a:lnTo>
                  <a:lnTo>
                    <a:pt x="0" y="457"/>
                  </a:lnTo>
                  <a:lnTo>
                    <a:pt x="0" y="309"/>
                  </a:lnTo>
                  <a:lnTo>
                    <a:pt x="0" y="17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44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03" y="15"/>
                  </a:lnTo>
                  <a:lnTo>
                    <a:pt x="118" y="44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extrusionOk="0">
                  <a:moveTo>
                    <a:pt x="30" y="0"/>
                  </a:moveTo>
                  <a:lnTo>
                    <a:pt x="15" y="15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89" y="30"/>
                  </a:moveTo>
                  <a:lnTo>
                    <a:pt x="89" y="30"/>
                  </a:lnTo>
                  <a:lnTo>
                    <a:pt x="133" y="148"/>
                  </a:lnTo>
                  <a:lnTo>
                    <a:pt x="192" y="251"/>
                  </a:lnTo>
                  <a:lnTo>
                    <a:pt x="251" y="339"/>
                  </a:lnTo>
                  <a:lnTo>
                    <a:pt x="339" y="427"/>
                  </a:lnTo>
                  <a:lnTo>
                    <a:pt x="428" y="516"/>
                  </a:lnTo>
                  <a:lnTo>
                    <a:pt x="516" y="575"/>
                  </a:lnTo>
                  <a:lnTo>
                    <a:pt x="619" y="634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752" y="707"/>
                  </a:lnTo>
                  <a:lnTo>
                    <a:pt x="767" y="751"/>
                  </a:lnTo>
                  <a:lnTo>
                    <a:pt x="752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575" y="766"/>
                  </a:lnTo>
                  <a:lnTo>
                    <a:pt x="443" y="707"/>
                  </a:lnTo>
                  <a:lnTo>
                    <a:pt x="325" y="634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133" y="442"/>
                  </a:lnTo>
                  <a:lnTo>
                    <a:pt x="60" y="310"/>
                  </a:lnTo>
                  <a:lnTo>
                    <a:pt x="15" y="192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5" y="15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89" y="3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636932" y="-1729688"/>
              <a:ext cx="34534" cy="81421"/>
            </a:xfrm>
            <a:custGeom>
              <a:avLst/>
              <a:gdLst/>
              <a:ahLst/>
              <a:cxnLst/>
              <a:rect l="l" t="t" r="r" b="b"/>
              <a:pathLst>
                <a:path w="369" h="870" extrusionOk="0">
                  <a:moveTo>
                    <a:pt x="45" y="0"/>
                  </a:moveTo>
                  <a:lnTo>
                    <a:pt x="15" y="15"/>
                  </a:lnTo>
                  <a:lnTo>
                    <a:pt x="0" y="44"/>
                  </a:lnTo>
                  <a:lnTo>
                    <a:pt x="15" y="74"/>
                  </a:lnTo>
                  <a:lnTo>
                    <a:pt x="104" y="251"/>
                  </a:lnTo>
                  <a:lnTo>
                    <a:pt x="177" y="427"/>
                  </a:lnTo>
                  <a:lnTo>
                    <a:pt x="207" y="619"/>
                  </a:lnTo>
                  <a:lnTo>
                    <a:pt x="221" y="825"/>
                  </a:lnTo>
                  <a:lnTo>
                    <a:pt x="236" y="855"/>
                  </a:lnTo>
                  <a:lnTo>
                    <a:pt x="266" y="869"/>
                  </a:lnTo>
                  <a:lnTo>
                    <a:pt x="295" y="869"/>
                  </a:lnTo>
                  <a:lnTo>
                    <a:pt x="324" y="840"/>
                  </a:lnTo>
                  <a:lnTo>
                    <a:pt x="354" y="722"/>
                  </a:lnTo>
                  <a:lnTo>
                    <a:pt x="369" y="619"/>
                  </a:lnTo>
                  <a:lnTo>
                    <a:pt x="354" y="501"/>
                  </a:lnTo>
                  <a:lnTo>
                    <a:pt x="324" y="383"/>
                  </a:lnTo>
                  <a:lnTo>
                    <a:pt x="295" y="280"/>
                  </a:lnTo>
                  <a:lnTo>
                    <a:pt x="236" y="177"/>
                  </a:lnTo>
                  <a:lnTo>
                    <a:pt x="162" y="89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724366" y="-1855188"/>
              <a:ext cx="585951" cy="718378"/>
            </a:xfrm>
            <a:custGeom>
              <a:avLst/>
              <a:gdLst/>
              <a:ahLst/>
              <a:cxnLst/>
              <a:rect l="l" t="t" r="r" b="b"/>
              <a:pathLst>
                <a:path w="6261" h="7676" extrusionOk="0">
                  <a:moveTo>
                    <a:pt x="1885" y="281"/>
                  </a:moveTo>
                  <a:lnTo>
                    <a:pt x="1930" y="295"/>
                  </a:lnTo>
                  <a:lnTo>
                    <a:pt x="1944" y="310"/>
                  </a:lnTo>
                  <a:lnTo>
                    <a:pt x="1930" y="340"/>
                  </a:lnTo>
                  <a:lnTo>
                    <a:pt x="1856" y="516"/>
                  </a:lnTo>
                  <a:lnTo>
                    <a:pt x="1797" y="708"/>
                  </a:lnTo>
                  <a:lnTo>
                    <a:pt x="1753" y="899"/>
                  </a:lnTo>
                  <a:lnTo>
                    <a:pt x="1738" y="1091"/>
                  </a:lnTo>
                  <a:lnTo>
                    <a:pt x="1738" y="1106"/>
                  </a:lnTo>
                  <a:lnTo>
                    <a:pt x="1723" y="1120"/>
                  </a:lnTo>
                  <a:lnTo>
                    <a:pt x="1679" y="1135"/>
                  </a:lnTo>
                  <a:lnTo>
                    <a:pt x="1650" y="1120"/>
                  </a:lnTo>
                  <a:lnTo>
                    <a:pt x="1635" y="1106"/>
                  </a:lnTo>
                  <a:lnTo>
                    <a:pt x="1620" y="988"/>
                  </a:lnTo>
                  <a:lnTo>
                    <a:pt x="1606" y="885"/>
                  </a:lnTo>
                  <a:lnTo>
                    <a:pt x="1620" y="767"/>
                  </a:lnTo>
                  <a:lnTo>
                    <a:pt x="1635" y="664"/>
                  </a:lnTo>
                  <a:lnTo>
                    <a:pt x="1679" y="561"/>
                  </a:lnTo>
                  <a:lnTo>
                    <a:pt x="1723" y="457"/>
                  </a:lnTo>
                  <a:lnTo>
                    <a:pt x="1782" y="369"/>
                  </a:lnTo>
                  <a:lnTo>
                    <a:pt x="1856" y="281"/>
                  </a:lnTo>
                  <a:close/>
                  <a:moveTo>
                    <a:pt x="2917" y="1415"/>
                  </a:moveTo>
                  <a:lnTo>
                    <a:pt x="2931" y="1444"/>
                  </a:lnTo>
                  <a:lnTo>
                    <a:pt x="2931" y="1474"/>
                  </a:lnTo>
                  <a:lnTo>
                    <a:pt x="2887" y="1665"/>
                  </a:lnTo>
                  <a:lnTo>
                    <a:pt x="2858" y="1857"/>
                  </a:lnTo>
                  <a:lnTo>
                    <a:pt x="2843" y="2063"/>
                  </a:lnTo>
                  <a:lnTo>
                    <a:pt x="2843" y="2269"/>
                  </a:lnTo>
                  <a:lnTo>
                    <a:pt x="2843" y="2284"/>
                  </a:lnTo>
                  <a:lnTo>
                    <a:pt x="2828" y="2299"/>
                  </a:lnTo>
                  <a:lnTo>
                    <a:pt x="2799" y="2313"/>
                  </a:lnTo>
                  <a:lnTo>
                    <a:pt x="2769" y="2313"/>
                  </a:lnTo>
                  <a:lnTo>
                    <a:pt x="2755" y="2284"/>
                  </a:lnTo>
                  <a:lnTo>
                    <a:pt x="2710" y="2181"/>
                  </a:lnTo>
                  <a:lnTo>
                    <a:pt x="2696" y="2063"/>
                  </a:lnTo>
                  <a:lnTo>
                    <a:pt x="2696" y="1960"/>
                  </a:lnTo>
                  <a:lnTo>
                    <a:pt x="2696" y="1842"/>
                  </a:lnTo>
                  <a:lnTo>
                    <a:pt x="2725" y="1739"/>
                  </a:lnTo>
                  <a:lnTo>
                    <a:pt x="2755" y="1621"/>
                  </a:lnTo>
                  <a:lnTo>
                    <a:pt x="2799" y="1518"/>
                  </a:lnTo>
                  <a:lnTo>
                    <a:pt x="2858" y="1430"/>
                  </a:lnTo>
                  <a:lnTo>
                    <a:pt x="2872" y="1415"/>
                  </a:lnTo>
                  <a:close/>
                  <a:moveTo>
                    <a:pt x="913" y="2284"/>
                  </a:moveTo>
                  <a:lnTo>
                    <a:pt x="943" y="2299"/>
                  </a:lnTo>
                  <a:lnTo>
                    <a:pt x="957" y="2328"/>
                  </a:lnTo>
                  <a:lnTo>
                    <a:pt x="957" y="2520"/>
                  </a:lnTo>
                  <a:lnTo>
                    <a:pt x="943" y="2726"/>
                  </a:lnTo>
                  <a:lnTo>
                    <a:pt x="913" y="2917"/>
                  </a:lnTo>
                  <a:lnTo>
                    <a:pt x="854" y="3109"/>
                  </a:lnTo>
                  <a:lnTo>
                    <a:pt x="840" y="3138"/>
                  </a:lnTo>
                  <a:lnTo>
                    <a:pt x="795" y="3138"/>
                  </a:lnTo>
                  <a:lnTo>
                    <a:pt x="766" y="3124"/>
                  </a:lnTo>
                  <a:lnTo>
                    <a:pt x="766" y="3094"/>
                  </a:lnTo>
                  <a:lnTo>
                    <a:pt x="766" y="2903"/>
                  </a:lnTo>
                  <a:lnTo>
                    <a:pt x="781" y="2696"/>
                  </a:lnTo>
                  <a:lnTo>
                    <a:pt x="810" y="2505"/>
                  </a:lnTo>
                  <a:lnTo>
                    <a:pt x="869" y="2313"/>
                  </a:lnTo>
                  <a:lnTo>
                    <a:pt x="884" y="2284"/>
                  </a:lnTo>
                  <a:close/>
                  <a:moveTo>
                    <a:pt x="2475" y="3507"/>
                  </a:moveTo>
                  <a:lnTo>
                    <a:pt x="2504" y="3521"/>
                  </a:lnTo>
                  <a:lnTo>
                    <a:pt x="2519" y="3536"/>
                  </a:lnTo>
                  <a:lnTo>
                    <a:pt x="2519" y="3566"/>
                  </a:lnTo>
                  <a:lnTo>
                    <a:pt x="2489" y="3772"/>
                  </a:lnTo>
                  <a:lnTo>
                    <a:pt x="2475" y="3993"/>
                  </a:lnTo>
                  <a:lnTo>
                    <a:pt x="2475" y="4199"/>
                  </a:lnTo>
                  <a:lnTo>
                    <a:pt x="2519" y="4420"/>
                  </a:lnTo>
                  <a:lnTo>
                    <a:pt x="2519" y="4435"/>
                  </a:lnTo>
                  <a:lnTo>
                    <a:pt x="2504" y="4464"/>
                  </a:lnTo>
                  <a:lnTo>
                    <a:pt x="2489" y="4464"/>
                  </a:lnTo>
                  <a:lnTo>
                    <a:pt x="2460" y="4479"/>
                  </a:lnTo>
                  <a:lnTo>
                    <a:pt x="2445" y="4464"/>
                  </a:lnTo>
                  <a:lnTo>
                    <a:pt x="2431" y="4449"/>
                  </a:lnTo>
                  <a:lnTo>
                    <a:pt x="2372" y="4346"/>
                  </a:lnTo>
                  <a:lnTo>
                    <a:pt x="2327" y="4228"/>
                  </a:lnTo>
                  <a:lnTo>
                    <a:pt x="2313" y="4111"/>
                  </a:lnTo>
                  <a:lnTo>
                    <a:pt x="2313" y="3993"/>
                  </a:lnTo>
                  <a:lnTo>
                    <a:pt x="2313" y="3860"/>
                  </a:lnTo>
                  <a:lnTo>
                    <a:pt x="2342" y="3742"/>
                  </a:lnTo>
                  <a:lnTo>
                    <a:pt x="2386" y="3639"/>
                  </a:lnTo>
                  <a:lnTo>
                    <a:pt x="2445" y="3536"/>
                  </a:lnTo>
                  <a:lnTo>
                    <a:pt x="2460" y="3507"/>
                  </a:lnTo>
                  <a:close/>
                  <a:moveTo>
                    <a:pt x="1046" y="4582"/>
                  </a:moveTo>
                  <a:lnTo>
                    <a:pt x="1075" y="4597"/>
                  </a:lnTo>
                  <a:lnTo>
                    <a:pt x="1075" y="4626"/>
                  </a:lnTo>
                  <a:lnTo>
                    <a:pt x="1120" y="4818"/>
                  </a:lnTo>
                  <a:lnTo>
                    <a:pt x="1164" y="4994"/>
                  </a:lnTo>
                  <a:lnTo>
                    <a:pt x="1223" y="5156"/>
                  </a:lnTo>
                  <a:lnTo>
                    <a:pt x="1296" y="5333"/>
                  </a:lnTo>
                  <a:lnTo>
                    <a:pt x="1296" y="5363"/>
                  </a:lnTo>
                  <a:lnTo>
                    <a:pt x="1282" y="5377"/>
                  </a:lnTo>
                  <a:lnTo>
                    <a:pt x="1267" y="5392"/>
                  </a:lnTo>
                  <a:lnTo>
                    <a:pt x="1237" y="5407"/>
                  </a:lnTo>
                  <a:lnTo>
                    <a:pt x="1208" y="5392"/>
                  </a:lnTo>
                  <a:lnTo>
                    <a:pt x="1134" y="5318"/>
                  </a:lnTo>
                  <a:lnTo>
                    <a:pt x="1090" y="5230"/>
                  </a:lnTo>
                  <a:lnTo>
                    <a:pt x="1046" y="5127"/>
                  </a:lnTo>
                  <a:lnTo>
                    <a:pt x="1002" y="5039"/>
                  </a:lnTo>
                  <a:lnTo>
                    <a:pt x="987" y="4935"/>
                  </a:lnTo>
                  <a:lnTo>
                    <a:pt x="972" y="4788"/>
                  </a:lnTo>
                  <a:lnTo>
                    <a:pt x="972" y="4714"/>
                  </a:lnTo>
                  <a:lnTo>
                    <a:pt x="987" y="4641"/>
                  </a:lnTo>
                  <a:lnTo>
                    <a:pt x="1002" y="4611"/>
                  </a:lnTo>
                  <a:lnTo>
                    <a:pt x="1016" y="4597"/>
                  </a:lnTo>
                  <a:lnTo>
                    <a:pt x="1031" y="4582"/>
                  </a:lnTo>
                  <a:close/>
                  <a:moveTo>
                    <a:pt x="5980" y="4788"/>
                  </a:moveTo>
                  <a:lnTo>
                    <a:pt x="5995" y="4803"/>
                  </a:lnTo>
                  <a:lnTo>
                    <a:pt x="6069" y="4950"/>
                  </a:lnTo>
                  <a:lnTo>
                    <a:pt x="6128" y="5097"/>
                  </a:lnTo>
                  <a:lnTo>
                    <a:pt x="6172" y="5245"/>
                  </a:lnTo>
                  <a:lnTo>
                    <a:pt x="6201" y="5392"/>
                  </a:lnTo>
                  <a:lnTo>
                    <a:pt x="6187" y="5436"/>
                  </a:lnTo>
                  <a:lnTo>
                    <a:pt x="6157" y="5451"/>
                  </a:lnTo>
                  <a:lnTo>
                    <a:pt x="6128" y="5451"/>
                  </a:lnTo>
                  <a:lnTo>
                    <a:pt x="6098" y="5422"/>
                  </a:lnTo>
                  <a:lnTo>
                    <a:pt x="6025" y="5289"/>
                  </a:lnTo>
                  <a:lnTo>
                    <a:pt x="5980" y="5142"/>
                  </a:lnTo>
                  <a:lnTo>
                    <a:pt x="5936" y="4994"/>
                  </a:lnTo>
                  <a:lnTo>
                    <a:pt x="5907" y="4832"/>
                  </a:lnTo>
                  <a:lnTo>
                    <a:pt x="5922" y="4818"/>
                  </a:lnTo>
                  <a:lnTo>
                    <a:pt x="5922" y="4803"/>
                  </a:lnTo>
                  <a:lnTo>
                    <a:pt x="5966" y="4788"/>
                  </a:lnTo>
                  <a:close/>
                  <a:moveTo>
                    <a:pt x="4183" y="5083"/>
                  </a:moveTo>
                  <a:lnTo>
                    <a:pt x="4198" y="5097"/>
                  </a:lnTo>
                  <a:lnTo>
                    <a:pt x="4213" y="5127"/>
                  </a:lnTo>
                  <a:lnTo>
                    <a:pt x="4213" y="5318"/>
                  </a:lnTo>
                  <a:lnTo>
                    <a:pt x="4257" y="5510"/>
                  </a:lnTo>
                  <a:lnTo>
                    <a:pt x="4301" y="5687"/>
                  </a:lnTo>
                  <a:lnTo>
                    <a:pt x="4390" y="5878"/>
                  </a:lnTo>
                  <a:lnTo>
                    <a:pt x="4390" y="5893"/>
                  </a:lnTo>
                  <a:lnTo>
                    <a:pt x="4375" y="5922"/>
                  </a:lnTo>
                  <a:lnTo>
                    <a:pt x="4360" y="5937"/>
                  </a:lnTo>
                  <a:lnTo>
                    <a:pt x="4301" y="5937"/>
                  </a:lnTo>
                  <a:lnTo>
                    <a:pt x="4228" y="5849"/>
                  </a:lnTo>
                  <a:lnTo>
                    <a:pt x="4169" y="5760"/>
                  </a:lnTo>
                  <a:lnTo>
                    <a:pt x="4124" y="5657"/>
                  </a:lnTo>
                  <a:lnTo>
                    <a:pt x="4095" y="5539"/>
                  </a:lnTo>
                  <a:lnTo>
                    <a:pt x="4080" y="5436"/>
                  </a:lnTo>
                  <a:lnTo>
                    <a:pt x="4080" y="5318"/>
                  </a:lnTo>
                  <a:lnTo>
                    <a:pt x="4095" y="5215"/>
                  </a:lnTo>
                  <a:lnTo>
                    <a:pt x="4124" y="5112"/>
                  </a:lnTo>
                  <a:lnTo>
                    <a:pt x="4139" y="5083"/>
                  </a:lnTo>
                  <a:close/>
                  <a:moveTo>
                    <a:pt x="2607" y="6114"/>
                  </a:moveTo>
                  <a:lnTo>
                    <a:pt x="2622" y="6129"/>
                  </a:lnTo>
                  <a:lnTo>
                    <a:pt x="2696" y="6246"/>
                  </a:lnTo>
                  <a:lnTo>
                    <a:pt x="2769" y="6453"/>
                  </a:lnTo>
                  <a:lnTo>
                    <a:pt x="2799" y="6556"/>
                  </a:lnTo>
                  <a:lnTo>
                    <a:pt x="2813" y="6644"/>
                  </a:lnTo>
                  <a:lnTo>
                    <a:pt x="2799" y="6703"/>
                  </a:lnTo>
                  <a:lnTo>
                    <a:pt x="2784" y="6718"/>
                  </a:lnTo>
                  <a:lnTo>
                    <a:pt x="2755" y="6732"/>
                  </a:lnTo>
                  <a:lnTo>
                    <a:pt x="2725" y="6718"/>
                  </a:lnTo>
                  <a:lnTo>
                    <a:pt x="2710" y="6703"/>
                  </a:lnTo>
                  <a:lnTo>
                    <a:pt x="2637" y="6570"/>
                  </a:lnTo>
                  <a:lnTo>
                    <a:pt x="2593" y="6438"/>
                  </a:lnTo>
                  <a:lnTo>
                    <a:pt x="2563" y="6305"/>
                  </a:lnTo>
                  <a:lnTo>
                    <a:pt x="2534" y="6158"/>
                  </a:lnTo>
                  <a:lnTo>
                    <a:pt x="2548" y="6129"/>
                  </a:lnTo>
                  <a:lnTo>
                    <a:pt x="2578" y="6114"/>
                  </a:lnTo>
                  <a:close/>
                  <a:moveTo>
                    <a:pt x="722" y="6202"/>
                  </a:moveTo>
                  <a:lnTo>
                    <a:pt x="751" y="6217"/>
                  </a:lnTo>
                  <a:lnTo>
                    <a:pt x="766" y="6232"/>
                  </a:lnTo>
                  <a:lnTo>
                    <a:pt x="810" y="6350"/>
                  </a:lnTo>
                  <a:lnTo>
                    <a:pt x="869" y="6453"/>
                  </a:lnTo>
                  <a:lnTo>
                    <a:pt x="928" y="6541"/>
                  </a:lnTo>
                  <a:lnTo>
                    <a:pt x="1016" y="6629"/>
                  </a:lnTo>
                  <a:lnTo>
                    <a:pt x="1105" y="6718"/>
                  </a:lnTo>
                  <a:lnTo>
                    <a:pt x="1193" y="6777"/>
                  </a:lnTo>
                  <a:lnTo>
                    <a:pt x="1296" y="6836"/>
                  </a:lnTo>
                  <a:lnTo>
                    <a:pt x="1414" y="6895"/>
                  </a:lnTo>
                  <a:lnTo>
                    <a:pt x="1429" y="6909"/>
                  </a:lnTo>
                  <a:lnTo>
                    <a:pt x="1444" y="6953"/>
                  </a:lnTo>
                  <a:lnTo>
                    <a:pt x="1429" y="6983"/>
                  </a:lnTo>
                  <a:lnTo>
                    <a:pt x="1385" y="6983"/>
                  </a:lnTo>
                  <a:lnTo>
                    <a:pt x="1252" y="6968"/>
                  </a:lnTo>
                  <a:lnTo>
                    <a:pt x="1120" y="6909"/>
                  </a:lnTo>
                  <a:lnTo>
                    <a:pt x="1002" y="6836"/>
                  </a:lnTo>
                  <a:lnTo>
                    <a:pt x="899" y="6747"/>
                  </a:lnTo>
                  <a:lnTo>
                    <a:pt x="810" y="6644"/>
                  </a:lnTo>
                  <a:lnTo>
                    <a:pt x="737" y="6512"/>
                  </a:lnTo>
                  <a:lnTo>
                    <a:pt x="692" y="6394"/>
                  </a:lnTo>
                  <a:lnTo>
                    <a:pt x="678" y="6246"/>
                  </a:lnTo>
                  <a:lnTo>
                    <a:pt x="678" y="6232"/>
                  </a:lnTo>
                  <a:lnTo>
                    <a:pt x="692" y="6217"/>
                  </a:lnTo>
                  <a:lnTo>
                    <a:pt x="722" y="6202"/>
                  </a:lnTo>
                  <a:close/>
                  <a:moveTo>
                    <a:pt x="2534" y="1"/>
                  </a:moveTo>
                  <a:lnTo>
                    <a:pt x="2327" y="16"/>
                  </a:lnTo>
                  <a:lnTo>
                    <a:pt x="2106" y="60"/>
                  </a:lnTo>
                  <a:lnTo>
                    <a:pt x="1974" y="104"/>
                  </a:lnTo>
                  <a:lnTo>
                    <a:pt x="1856" y="148"/>
                  </a:lnTo>
                  <a:lnTo>
                    <a:pt x="1606" y="281"/>
                  </a:lnTo>
                  <a:lnTo>
                    <a:pt x="1385" y="428"/>
                  </a:lnTo>
                  <a:lnTo>
                    <a:pt x="1178" y="605"/>
                  </a:lnTo>
                  <a:lnTo>
                    <a:pt x="1002" y="796"/>
                  </a:lnTo>
                  <a:lnTo>
                    <a:pt x="825" y="1017"/>
                  </a:lnTo>
                  <a:lnTo>
                    <a:pt x="678" y="1253"/>
                  </a:lnTo>
                  <a:lnTo>
                    <a:pt x="545" y="1518"/>
                  </a:lnTo>
                  <a:lnTo>
                    <a:pt x="427" y="1783"/>
                  </a:lnTo>
                  <a:lnTo>
                    <a:pt x="324" y="2048"/>
                  </a:lnTo>
                  <a:lnTo>
                    <a:pt x="236" y="2343"/>
                  </a:lnTo>
                  <a:lnTo>
                    <a:pt x="162" y="2623"/>
                  </a:lnTo>
                  <a:lnTo>
                    <a:pt x="88" y="2917"/>
                  </a:lnTo>
                  <a:lnTo>
                    <a:pt x="44" y="3212"/>
                  </a:lnTo>
                  <a:lnTo>
                    <a:pt x="15" y="3507"/>
                  </a:lnTo>
                  <a:lnTo>
                    <a:pt x="0" y="3786"/>
                  </a:lnTo>
                  <a:lnTo>
                    <a:pt x="44" y="4096"/>
                  </a:lnTo>
                  <a:lnTo>
                    <a:pt x="118" y="4405"/>
                  </a:lnTo>
                  <a:lnTo>
                    <a:pt x="118" y="4435"/>
                  </a:lnTo>
                  <a:lnTo>
                    <a:pt x="103" y="4449"/>
                  </a:lnTo>
                  <a:lnTo>
                    <a:pt x="88" y="4464"/>
                  </a:lnTo>
                  <a:lnTo>
                    <a:pt x="74" y="4479"/>
                  </a:lnTo>
                  <a:lnTo>
                    <a:pt x="44" y="4464"/>
                  </a:lnTo>
                  <a:lnTo>
                    <a:pt x="29" y="4449"/>
                  </a:lnTo>
                  <a:lnTo>
                    <a:pt x="0" y="4390"/>
                  </a:lnTo>
                  <a:lnTo>
                    <a:pt x="29" y="4803"/>
                  </a:lnTo>
                  <a:lnTo>
                    <a:pt x="88" y="5097"/>
                  </a:lnTo>
                  <a:lnTo>
                    <a:pt x="147" y="5407"/>
                  </a:lnTo>
                  <a:lnTo>
                    <a:pt x="236" y="5701"/>
                  </a:lnTo>
                  <a:lnTo>
                    <a:pt x="339" y="5981"/>
                  </a:lnTo>
                  <a:lnTo>
                    <a:pt x="471" y="6261"/>
                  </a:lnTo>
                  <a:lnTo>
                    <a:pt x="633" y="6512"/>
                  </a:lnTo>
                  <a:lnTo>
                    <a:pt x="810" y="6762"/>
                  </a:lnTo>
                  <a:lnTo>
                    <a:pt x="913" y="6865"/>
                  </a:lnTo>
                  <a:lnTo>
                    <a:pt x="1016" y="6983"/>
                  </a:lnTo>
                  <a:lnTo>
                    <a:pt x="1223" y="7145"/>
                  </a:lnTo>
                  <a:lnTo>
                    <a:pt x="1444" y="7292"/>
                  </a:lnTo>
                  <a:lnTo>
                    <a:pt x="1665" y="7410"/>
                  </a:lnTo>
                  <a:lnTo>
                    <a:pt x="1915" y="7513"/>
                  </a:lnTo>
                  <a:lnTo>
                    <a:pt x="2165" y="7587"/>
                  </a:lnTo>
                  <a:lnTo>
                    <a:pt x="2416" y="7631"/>
                  </a:lnTo>
                  <a:lnTo>
                    <a:pt x="2681" y="7660"/>
                  </a:lnTo>
                  <a:lnTo>
                    <a:pt x="2946" y="7675"/>
                  </a:lnTo>
                  <a:lnTo>
                    <a:pt x="3211" y="7660"/>
                  </a:lnTo>
                  <a:lnTo>
                    <a:pt x="3476" y="7631"/>
                  </a:lnTo>
                  <a:lnTo>
                    <a:pt x="3741" y="7587"/>
                  </a:lnTo>
                  <a:lnTo>
                    <a:pt x="3992" y="7528"/>
                  </a:lnTo>
                  <a:lnTo>
                    <a:pt x="4242" y="7454"/>
                  </a:lnTo>
                  <a:lnTo>
                    <a:pt x="4493" y="7366"/>
                  </a:lnTo>
                  <a:lnTo>
                    <a:pt x="4743" y="7263"/>
                  </a:lnTo>
                  <a:lnTo>
                    <a:pt x="4979" y="7160"/>
                  </a:lnTo>
                  <a:lnTo>
                    <a:pt x="5259" y="6983"/>
                  </a:lnTo>
                  <a:lnTo>
                    <a:pt x="5406" y="6895"/>
                  </a:lnTo>
                  <a:lnTo>
                    <a:pt x="5539" y="6791"/>
                  </a:lnTo>
                  <a:lnTo>
                    <a:pt x="5656" y="6688"/>
                  </a:lnTo>
                  <a:lnTo>
                    <a:pt x="5774" y="6570"/>
                  </a:lnTo>
                  <a:lnTo>
                    <a:pt x="5892" y="6453"/>
                  </a:lnTo>
                  <a:lnTo>
                    <a:pt x="5995" y="6320"/>
                  </a:lnTo>
                  <a:lnTo>
                    <a:pt x="6069" y="6187"/>
                  </a:lnTo>
                  <a:lnTo>
                    <a:pt x="6143" y="6025"/>
                  </a:lnTo>
                  <a:lnTo>
                    <a:pt x="6201" y="5878"/>
                  </a:lnTo>
                  <a:lnTo>
                    <a:pt x="6231" y="5716"/>
                  </a:lnTo>
                  <a:lnTo>
                    <a:pt x="6260" y="5554"/>
                  </a:lnTo>
                  <a:lnTo>
                    <a:pt x="6246" y="5377"/>
                  </a:lnTo>
                  <a:lnTo>
                    <a:pt x="6231" y="5230"/>
                  </a:lnTo>
                  <a:lnTo>
                    <a:pt x="6172" y="5068"/>
                  </a:lnTo>
                  <a:lnTo>
                    <a:pt x="6113" y="4950"/>
                  </a:lnTo>
                  <a:lnTo>
                    <a:pt x="6039" y="4832"/>
                  </a:lnTo>
                  <a:lnTo>
                    <a:pt x="5966" y="4729"/>
                  </a:lnTo>
                  <a:lnTo>
                    <a:pt x="5877" y="4641"/>
                  </a:lnTo>
                  <a:lnTo>
                    <a:pt x="5774" y="4552"/>
                  </a:lnTo>
                  <a:lnTo>
                    <a:pt x="5671" y="4464"/>
                  </a:lnTo>
                  <a:lnTo>
                    <a:pt x="5435" y="4317"/>
                  </a:lnTo>
                  <a:lnTo>
                    <a:pt x="4935" y="4052"/>
                  </a:lnTo>
                  <a:lnTo>
                    <a:pt x="4699" y="3919"/>
                  </a:lnTo>
                  <a:lnTo>
                    <a:pt x="4463" y="3757"/>
                  </a:lnTo>
                  <a:lnTo>
                    <a:pt x="4287" y="3610"/>
                  </a:lnTo>
                  <a:lnTo>
                    <a:pt x="4124" y="3448"/>
                  </a:lnTo>
                  <a:lnTo>
                    <a:pt x="4007" y="3286"/>
                  </a:lnTo>
                  <a:lnTo>
                    <a:pt x="3904" y="3124"/>
                  </a:lnTo>
                  <a:lnTo>
                    <a:pt x="3830" y="2962"/>
                  </a:lnTo>
                  <a:lnTo>
                    <a:pt x="3771" y="2785"/>
                  </a:lnTo>
                  <a:lnTo>
                    <a:pt x="3727" y="2623"/>
                  </a:lnTo>
                  <a:lnTo>
                    <a:pt x="3697" y="2446"/>
                  </a:lnTo>
                  <a:lnTo>
                    <a:pt x="3668" y="2078"/>
                  </a:lnTo>
                  <a:lnTo>
                    <a:pt x="3668" y="1695"/>
                  </a:lnTo>
                  <a:lnTo>
                    <a:pt x="3638" y="1297"/>
                  </a:lnTo>
                  <a:lnTo>
                    <a:pt x="3624" y="1091"/>
                  </a:lnTo>
                  <a:lnTo>
                    <a:pt x="3594" y="885"/>
                  </a:lnTo>
                  <a:lnTo>
                    <a:pt x="3565" y="782"/>
                  </a:lnTo>
                  <a:lnTo>
                    <a:pt x="3535" y="678"/>
                  </a:lnTo>
                  <a:lnTo>
                    <a:pt x="3506" y="590"/>
                  </a:lnTo>
                  <a:lnTo>
                    <a:pt x="3462" y="502"/>
                  </a:lnTo>
                  <a:lnTo>
                    <a:pt x="3403" y="413"/>
                  </a:lnTo>
                  <a:lnTo>
                    <a:pt x="3359" y="340"/>
                  </a:lnTo>
                  <a:lnTo>
                    <a:pt x="3226" y="222"/>
                  </a:lnTo>
                  <a:lnTo>
                    <a:pt x="3079" y="119"/>
                  </a:lnTo>
                  <a:lnTo>
                    <a:pt x="2902" y="45"/>
                  </a:lnTo>
                  <a:lnTo>
                    <a:pt x="2725" y="16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708" y="781"/>
                  </a:move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575" y="766"/>
                  </a:lnTo>
                  <a:lnTo>
                    <a:pt x="443" y="707"/>
                  </a:lnTo>
                  <a:lnTo>
                    <a:pt x="325" y="634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133" y="442"/>
                  </a:lnTo>
                  <a:lnTo>
                    <a:pt x="60" y="310"/>
                  </a:lnTo>
                  <a:lnTo>
                    <a:pt x="15" y="192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" y="30"/>
                  </a:lnTo>
                  <a:lnTo>
                    <a:pt x="15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74" y="15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133" y="148"/>
                  </a:lnTo>
                  <a:lnTo>
                    <a:pt x="192" y="251"/>
                  </a:lnTo>
                  <a:lnTo>
                    <a:pt x="251" y="339"/>
                  </a:lnTo>
                  <a:lnTo>
                    <a:pt x="339" y="427"/>
                  </a:lnTo>
                  <a:lnTo>
                    <a:pt x="428" y="516"/>
                  </a:lnTo>
                  <a:lnTo>
                    <a:pt x="516" y="575"/>
                  </a:lnTo>
                  <a:lnTo>
                    <a:pt x="619" y="634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752" y="707"/>
                  </a:lnTo>
                  <a:lnTo>
                    <a:pt x="767" y="751"/>
                  </a:lnTo>
                  <a:lnTo>
                    <a:pt x="752" y="781"/>
                  </a:lnTo>
                  <a:lnTo>
                    <a:pt x="708" y="78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222" y="619"/>
                  </a:moveTo>
                  <a:lnTo>
                    <a:pt x="222" y="619"/>
                  </a:lnTo>
                  <a:lnTo>
                    <a:pt x="192" y="605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04" y="457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30" y="192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5" y="16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74" y="1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163" y="133"/>
                  </a:lnTo>
                  <a:lnTo>
                    <a:pt x="236" y="340"/>
                  </a:lnTo>
                  <a:lnTo>
                    <a:pt x="266" y="443"/>
                  </a:lnTo>
                  <a:lnTo>
                    <a:pt x="280" y="531"/>
                  </a:lnTo>
                  <a:lnTo>
                    <a:pt x="266" y="590"/>
                  </a:lnTo>
                  <a:lnTo>
                    <a:pt x="251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251" y="855"/>
                  </a:moveTo>
                  <a:lnTo>
                    <a:pt x="251" y="855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148" y="767"/>
                  </a:lnTo>
                  <a:lnTo>
                    <a:pt x="89" y="678"/>
                  </a:lnTo>
                  <a:lnTo>
                    <a:pt x="44" y="575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0" y="354"/>
                  </a:lnTo>
                  <a:lnTo>
                    <a:pt x="0" y="236"/>
                  </a:lnTo>
                  <a:lnTo>
                    <a:pt x="15" y="1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9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118" y="1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236"/>
                  </a:lnTo>
                  <a:lnTo>
                    <a:pt x="177" y="428"/>
                  </a:lnTo>
                  <a:lnTo>
                    <a:pt x="221" y="605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310" y="811"/>
                  </a:lnTo>
                  <a:lnTo>
                    <a:pt x="295" y="840"/>
                  </a:lnTo>
                  <a:lnTo>
                    <a:pt x="280" y="855"/>
                  </a:lnTo>
                  <a:lnTo>
                    <a:pt x="251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237" y="663"/>
                  </a:moveTo>
                  <a:lnTo>
                    <a:pt x="237" y="663"/>
                  </a:lnTo>
                  <a:lnTo>
                    <a:pt x="222" y="663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119" y="501"/>
                  </a:lnTo>
                  <a:lnTo>
                    <a:pt x="74" y="354"/>
                  </a:lnTo>
                  <a:lnTo>
                    <a:pt x="30" y="206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6" y="30"/>
                  </a:lnTo>
                  <a:lnTo>
                    <a:pt x="16" y="1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163" y="162"/>
                  </a:lnTo>
                  <a:lnTo>
                    <a:pt x="222" y="309"/>
                  </a:lnTo>
                  <a:lnTo>
                    <a:pt x="266" y="457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81" y="648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37" y="663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265" y="826"/>
                  </a:moveTo>
                  <a:lnTo>
                    <a:pt x="265" y="826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162" y="737"/>
                  </a:lnTo>
                  <a:lnTo>
                    <a:pt x="118" y="649"/>
                  </a:lnTo>
                  <a:lnTo>
                    <a:pt x="74" y="546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15" y="354"/>
                  </a:lnTo>
                  <a:lnTo>
                    <a:pt x="0" y="207"/>
                  </a:lnTo>
                  <a:lnTo>
                    <a:pt x="0" y="133"/>
                  </a:lnTo>
                  <a:lnTo>
                    <a:pt x="15" y="60"/>
                  </a:lnTo>
                  <a:lnTo>
                    <a:pt x="30" y="30"/>
                  </a:lnTo>
                  <a:lnTo>
                    <a:pt x="44" y="16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103" y="16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48" y="237"/>
                  </a:lnTo>
                  <a:lnTo>
                    <a:pt x="192" y="413"/>
                  </a:lnTo>
                  <a:lnTo>
                    <a:pt x="251" y="575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82"/>
                  </a:lnTo>
                  <a:lnTo>
                    <a:pt x="310" y="796"/>
                  </a:lnTo>
                  <a:lnTo>
                    <a:pt x="295" y="811"/>
                  </a:lnTo>
                  <a:lnTo>
                    <a:pt x="265" y="826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148" y="973"/>
                  </a:moveTo>
                  <a:lnTo>
                    <a:pt x="148" y="973"/>
                  </a:lnTo>
                  <a:lnTo>
                    <a:pt x="133" y="958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60" y="840"/>
                  </a:lnTo>
                  <a:lnTo>
                    <a:pt x="15" y="722"/>
                  </a:lnTo>
                  <a:lnTo>
                    <a:pt x="1" y="605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54"/>
                  </a:lnTo>
                  <a:lnTo>
                    <a:pt x="30" y="236"/>
                  </a:lnTo>
                  <a:lnTo>
                    <a:pt x="74" y="133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48" y="1"/>
                  </a:lnTo>
                  <a:lnTo>
                    <a:pt x="163" y="1"/>
                  </a:lnTo>
                  <a:lnTo>
                    <a:pt x="163" y="1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207" y="30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177" y="266"/>
                  </a:lnTo>
                  <a:lnTo>
                    <a:pt x="163" y="487"/>
                  </a:lnTo>
                  <a:lnTo>
                    <a:pt x="163" y="693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29"/>
                  </a:lnTo>
                  <a:lnTo>
                    <a:pt x="192" y="958"/>
                  </a:lnTo>
                  <a:lnTo>
                    <a:pt x="177" y="958"/>
                  </a:lnTo>
                  <a:lnTo>
                    <a:pt x="148" y="973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44" y="855"/>
                  </a:moveTo>
                  <a:lnTo>
                    <a:pt x="44" y="855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0" y="841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620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44" y="222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18" y="1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177" y="16"/>
                  </a:lnTo>
                  <a:lnTo>
                    <a:pt x="191" y="45"/>
                  </a:lnTo>
                  <a:lnTo>
                    <a:pt x="191" y="45"/>
                  </a:lnTo>
                  <a:lnTo>
                    <a:pt x="191" y="237"/>
                  </a:lnTo>
                  <a:lnTo>
                    <a:pt x="177" y="443"/>
                  </a:lnTo>
                  <a:lnTo>
                    <a:pt x="147" y="634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74" y="855"/>
                  </a:lnTo>
                  <a:lnTo>
                    <a:pt x="44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104" y="899"/>
                  </a:moveTo>
                  <a:lnTo>
                    <a:pt x="104" y="899"/>
                  </a:lnTo>
                  <a:lnTo>
                    <a:pt x="74" y="899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15" y="767"/>
                  </a:lnTo>
                  <a:lnTo>
                    <a:pt x="1" y="649"/>
                  </a:lnTo>
                  <a:lnTo>
                    <a:pt x="1" y="546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" y="325"/>
                  </a:lnTo>
                  <a:lnTo>
                    <a:pt x="60" y="207"/>
                  </a:lnTo>
                  <a:lnTo>
                    <a:pt x="104" y="104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77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36" y="30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192" y="251"/>
                  </a:lnTo>
                  <a:lnTo>
                    <a:pt x="163" y="443"/>
                  </a:lnTo>
                  <a:lnTo>
                    <a:pt x="148" y="649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870"/>
                  </a:lnTo>
                  <a:lnTo>
                    <a:pt x="133" y="885"/>
                  </a:lnTo>
                  <a:lnTo>
                    <a:pt x="104" y="899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74" y="855"/>
                  </a:moveTo>
                  <a:lnTo>
                    <a:pt x="74" y="855"/>
                  </a:lnTo>
                  <a:lnTo>
                    <a:pt x="45" y="840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15" y="708"/>
                  </a:lnTo>
                  <a:lnTo>
                    <a:pt x="1" y="605"/>
                  </a:lnTo>
                  <a:lnTo>
                    <a:pt x="15" y="487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74" y="281"/>
                  </a:lnTo>
                  <a:lnTo>
                    <a:pt x="118" y="177"/>
                  </a:lnTo>
                  <a:lnTo>
                    <a:pt x="177" y="89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80" y="1"/>
                  </a:lnTo>
                  <a:lnTo>
                    <a:pt x="280" y="1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39" y="3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251" y="236"/>
                  </a:lnTo>
                  <a:lnTo>
                    <a:pt x="192" y="428"/>
                  </a:lnTo>
                  <a:lnTo>
                    <a:pt x="148" y="619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33" y="826"/>
                  </a:lnTo>
                  <a:lnTo>
                    <a:pt x="118" y="840"/>
                  </a:lnTo>
                  <a:lnTo>
                    <a:pt x="74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724366" y="-1855188"/>
              <a:ext cx="585951" cy="718378"/>
            </a:xfrm>
            <a:custGeom>
              <a:avLst/>
              <a:gdLst/>
              <a:ahLst/>
              <a:cxnLst/>
              <a:rect l="l" t="t" r="r" b="b"/>
              <a:pathLst>
                <a:path w="6261" h="7676" fill="none" extrusionOk="0">
                  <a:moveTo>
                    <a:pt x="2534" y="1"/>
                  </a:moveTo>
                  <a:lnTo>
                    <a:pt x="2534" y="1"/>
                  </a:lnTo>
                  <a:lnTo>
                    <a:pt x="2327" y="16"/>
                  </a:lnTo>
                  <a:lnTo>
                    <a:pt x="2106" y="60"/>
                  </a:lnTo>
                  <a:lnTo>
                    <a:pt x="2106" y="60"/>
                  </a:lnTo>
                  <a:lnTo>
                    <a:pt x="1974" y="104"/>
                  </a:lnTo>
                  <a:lnTo>
                    <a:pt x="1856" y="148"/>
                  </a:lnTo>
                  <a:lnTo>
                    <a:pt x="1606" y="281"/>
                  </a:lnTo>
                  <a:lnTo>
                    <a:pt x="1385" y="428"/>
                  </a:lnTo>
                  <a:lnTo>
                    <a:pt x="1178" y="605"/>
                  </a:lnTo>
                  <a:lnTo>
                    <a:pt x="1002" y="796"/>
                  </a:lnTo>
                  <a:lnTo>
                    <a:pt x="825" y="1017"/>
                  </a:lnTo>
                  <a:lnTo>
                    <a:pt x="678" y="1253"/>
                  </a:lnTo>
                  <a:lnTo>
                    <a:pt x="545" y="1518"/>
                  </a:lnTo>
                  <a:lnTo>
                    <a:pt x="427" y="1783"/>
                  </a:lnTo>
                  <a:lnTo>
                    <a:pt x="324" y="2048"/>
                  </a:lnTo>
                  <a:lnTo>
                    <a:pt x="236" y="2343"/>
                  </a:lnTo>
                  <a:lnTo>
                    <a:pt x="162" y="2623"/>
                  </a:lnTo>
                  <a:lnTo>
                    <a:pt x="88" y="2917"/>
                  </a:lnTo>
                  <a:lnTo>
                    <a:pt x="44" y="3212"/>
                  </a:lnTo>
                  <a:lnTo>
                    <a:pt x="15" y="3507"/>
                  </a:lnTo>
                  <a:lnTo>
                    <a:pt x="0" y="3786"/>
                  </a:lnTo>
                  <a:lnTo>
                    <a:pt x="0" y="3786"/>
                  </a:lnTo>
                  <a:lnTo>
                    <a:pt x="44" y="4096"/>
                  </a:lnTo>
                  <a:lnTo>
                    <a:pt x="118" y="4405"/>
                  </a:lnTo>
                  <a:lnTo>
                    <a:pt x="118" y="4405"/>
                  </a:lnTo>
                  <a:lnTo>
                    <a:pt x="118" y="4435"/>
                  </a:lnTo>
                  <a:lnTo>
                    <a:pt x="103" y="4449"/>
                  </a:lnTo>
                  <a:lnTo>
                    <a:pt x="88" y="4464"/>
                  </a:lnTo>
                  <a:lnTo>
                    <a:pt x="74" y="4479"/>
                  </a:lnTo>
                  <a:lnTo>
                    <a:pt x="74" y="4479"/>
                  </a:lnTo>
                  <a:lnTo>
                    <a:pt x="44" y="4464"/>
                  </a:lnTo>
                  <a:lnTo>
                    <a:pt x="29" y="4449"/>
                  </a:lnTo>
                  <a:lnTo>
                    <a:pt x="29" y="4449"/>
                  </a:lnTo>
                  <a:lnTo>
                    <a:pt x="0" y="4390"/>
                  </a:lnTo>
                  <a:lnTo>
                    <a:pt x="0" y="4390"/>
                  </a:lnTo>
                  <a:lnTo>
                    <a:pt x="29" y="4803"/>
                  </a:lnTo>
                  <a:lnTo>
                    <a:pt x="29" y="4803"/>
                  </a:lnTo>
                  <a:lnTo>
                    <a:pt x="88" y="5097"/>
                  </a:lnTo>
                  <a:lnTo>
                    <a:pt x="147" y="5407"/>
                  </a:lnTo>
                  <a:lnTo>
                    <a:pt x="236" y="5701"/>
                  </a:lnTo>
                  <a:lnTo>
                    <a:pt x="339" y="5981"/>
                  </a:lnTo>
                  <a:lnTo>
                    <a:pt x="471" y="6261"/>
                  </a:lnTo>
                  <a:lnTo>
                    <a:pt x="633" y="6512"/>
                  </a:lnTo>
                  <a:lnTo>
                    <a:pt x="810" y="6762"/>
                  </a:lnTo>
                  <a:lnTo>
                    <a:pt x="913" y="6865"/>
                  </a:lnTo>
                  <a:lnTo>
                    <a:pt x="1016" y="6983"/>
                  </a:lnTo>
                  <a:lnTo>
                    <a:pt x="1016" y="6983"/>
                  </a:lnTo>
                  <a:lnTo>
                    <a:pt x="1223" y="7145"/>
                  </a:lnTo>
                  <a:lnTo>
                    <a:pt x="1444" y="7292"/>
                  </a:lnTo>
                  <a:lnTo>
                    <a:pt x="1665" y="7410"/>
                  </a:lnTo>
                  <a:lnTo>
                    <a:pt x="1915" y="7513"/>
                  </a:lnTo>
                  <a:lnTo>
                    <a:pt x="2165" y="7587"/>
                  </a:lnTo>
                  <a:lnTo>
                    <a:pt x="2416" y="7631"/>
                  </a:lnTo>
                  <a:lnTo>
                    <a:pt x="2681" y="7660"/>
                  </a:lnTo>
                  <a:lnTo>
                    <a:pt x="2946" y="7675"/>
                  </a:lnTo>
                  <a:lnTo>
                    <a:pt x="2946" y="7675"/>
                  </a:lnTo>
                  <a:lnTo>
                    <a:pt x="3211" y="7660"/>
                  </a:lnTo>
                  <a:lnTo>
                    <a:pt x="3476" y="7631"/>
                  </a:lnTo>
                  <a:lnTo>
                    <a:pt x="3741" y="7587"/>
                  </a:lnTo>
                  <a:lnTo>
                    <a:pt x="3992" y="7528"/>
                  </a:lnTo>
                  <a:lnTo>
                    <a:pt x="4242" y="7454"/>
                  </a:lnTo>
                  <a:lnTo>
                    <a:pt x="4493" y="7366"/>
                  </a:lnTo>
                  <a:lnTo>
                    <a:pt x="4743" y="7263"/>
                  </a:lnTo>
                  <a:lnTo>
                    <a:pt x="4979" y="7160"/>
                  </a:lnTo>
                  <a:lnTo>
                    <a:pt x="4979" y="7160"/>
                  </a:lnTo>
                  <a:lnTo>
                    <a:pt x="5259" y="6983"/>
                  </a:lnTo>
                  <a:lnTo>
                    <a:pt x="5406" y="6895"/>
                  </a:lnTo>
                  <a:lnTo>
                    <a:pt x="5539" y="6791"/>
                  </a:lnTo>
                  <a:lnTo>
                    <a:pt x="5656" y="6688"/>
                  </a:lnTo>
                  <a:lnTo>
                    <a:pt x="5774" y="6570"/>
                  </a:lnTo>
                  <a:lnTo>
                    <a:pt x="5892" y="6453"/>
                  </a:lnTo>
                  <a:lnTo>
                    <a:pt x="5995" y="6320"/>
                  </a:lnTo>
                  <a:lnTo>
                    <a:pt x="5995" y="6320"/>
                  </a:lnTo>
                  <a:lnTo>
                    <a:pt x="6069" y="6187"/>
                  </a:lnTo>
                  <a:lnTo>
                    <a:pt x="6143" y="6025"/>
                  </a:lnTo>
                  <a:lnTo>
                    <a:pt x="6201" y="5878"/>
                  </a:lnTo>
                  <a:lnTo>
                    <a:pt x="6231" y="5716"/>
                  </a:lnTo>
                  <a:lnTo>
                    <a:pt x="6260" y="5554"/>
                  </a:lnTo>
                  <a:lnTo>
                    <a:pt x="6246" y="5377"/>
                  </a:lnTo>
                  <a:lnTo>
                    <a:pt x="6231" y="5230"/>
                  </a:lnTo>
                  <a:lnTo>
                    <a:pt x="6172" y="5068"/>
                  </a:lnTo>
                  <a:lnTo>
                    <a:pt x="6172" y="5068"/>
                  </a:lnTo>
                  <a:lnTo>
                    <a:pt x="6113" y="4950"/>
                  </a:lnTo>
                  <a:lnTo>
                    <a:pt x="6039" y="4832"/>
                  </a:lnTo>
                  <a:lnTo>
                    <a:pt x="5966" y="4729"/>
                  </a:lnTo>
                  <a:lnTo>
                    <a:pt x="5877" y="4641"/>
                  </a:lnTo>
                  <a:lnTo>
                    <a:pt x="5774" y="4552"/>
                  </a:lnTo>
                  <a:lnTo>
                    <a:pt x="5671" y="4464"/>
                  </a:lnTo>
                  <a:lnTo>
                    <a:pt x="5435" y="4317"/>
                  </a:lnTo>
                  <a:lnTo>
                    <a:pt x="4935" y="4052"/>
                  </a:lnTo>
                  <a:lnTo>
                    <a:pt x="4699" y="3919"/>
                  </a:lnTo>
                  <a:lnTo>
                    <a:pt x="4463" y="3757"/>
                  </a:lnTo>
                  <a:lnTo>
                    <a:pt x="4463" y="3757"/>
                  </a:lnTo>
                  <a:lnTo>
                    <a:pt x="4287" y="3610"/>
                  </a:lnTo>
                  <a:lnTo>
                    <a:pt x="4124" y="3448"/>
                  </a:lnTo>
                  <a:lnTo>
                    <a:pt x="4007" y="3286"/>
                  </a:lnTo>
                  <a:lnTo>
                    <a:pt x="3904" y="3124"/>
                  </a:lnTo>
                  <a:lnTo>
                    <a:pt x="3830" y="2962"/>
                  </a:lnTo>
                  <a:lnTo>
                    <a:pt x="3771" y="2785"/>
                  </a:lnTo>
                  <a:lnTo>
                    <a:pt x="3727" y="2623"/>
                  </a:lnTo>
                  <a:lnTo>
                    <a:pt x="3697" y="2446"/>
                  </a:lnTo>
                  <a:lnTo>
                    <a:pt x="3668" y="2078"/>
                  </a:lnTo>
                  <a:lnTo>
                    <a:pt x="3668" y="1695"/>
                  </a:lnTo>
                  <a:lnTo>
                    <a:pt x="3638" y="1297"/>
                  </a:lnTo>
                  <a:lnTo>
                    <a:pt x="3624" y="1091"/>
                  </a:lnTo>
                  <a:lnTo>
                    <a:pt x="3594" y="885"/>
                  </a:lnTo>
                  <a:lnTo>
                    <a:pt x="3594" y="885"/>
                  </a:lnTo>
                  <a:lnTo>
                    <a:pt x="3565" y="782"/>
                  </a:lnTo>
                  <a:lnTo>
                    <a:pt x="3535" y="678"/>
                  </a:lnTo>
                  <a:lnTo>
                    <a:pt x="3506" y="590"/>
                  </a:lnTo>
                  <a:lnTo>
                    <a:pt x="3462" y="502"/>
                  </a:lnTo>
                  <a:lnTo>
                    <a:pt x="3403" y="413"/>
                  </a:lnTo>
                  <a:lnTo>
                    <a:pt x="3359" y="340"/>
                  </a:lnTo>
                  <a:lnTo>
                    <a:pt x="3226" y="222"/>
                  </a:lnTo>
                  <a:lnTo>
                    <a:pt x="3079" y="119"/>
                  </a:lnTo>
                  <a:lnTo>
                    <a:pt x="2902" y="45"/>
                  </a:lnTo>
                  <a:lnTo>
                    <a:pt x="2725" y="16"/>
                  </a:lnTo>
                  <a:lnTo>
                    <a:pt x="2534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extrusionOk="0">
                  <a:moveTo>
                    <a:pt x="60" y="0"/>
                  </a:moveTo>
                  <a:lnTo>
                    <a:pt x="16" y="15"/>
                  </a:lnTo>
                  <a:lnTo>
                    <a:pt x="16" y="30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60" y="0"/>
                  </a:moveTo>
                  <a:lnTo>
                    <a:pt x="60" y="0"/>
                  </a:lnTo>
                  <a:lnTo>
                    <a:pt x="16" y="15"/>
                  </a:lnTo>
                  <a:lnTo>
                    <a:pt x="16" y="30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37" y="663"/>
                  </a:lnTo>
                  <a:lnTo>
                    <a:pt x="237" y="663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74" y="0"/>
                  </a:lnTo>
                  <a:lnTo>
                    <a:pt x="60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extrusionOk="0">
                  <a:moveTo>
                    <a:pt x="177" y="1"/>
                  </a:move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04" y="899"/>
                  </a:lnTo>
                  <a:lnTo>
                    <a:pt x="133" y="885"/>
                  </a:lnTo>
                  <a:lnTo>
                    <a:pt x="148" y="870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192" y="1"/>
                  </a:moveTo>
                  <a:lnTo>
                    <a:pt x="192" y="1"/>
                  </a:lnTo>
                  <a:lnTo>
                    <a:pt x="177" y="1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04" y="899"/>
                  </a:lnTo>
                  <a:lnTo>
                    <a:pt x="104" y="899"/>
                  </a:lnTo>
                  <a:lnTo>
                    <a:pt x="133" y="885"/>
                  </a:lnTo>
                  <a:lnTo>
                    <a:pt x="148" y="870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192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extrusionOk="0">
                  <a:moveTo>
                    <a:pt x="251" y="1"/>
                  </a:move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45" y="840"/>
                  </a:lnTo>
                  <a:lnTo>
                    <a:pt x="74" y="855"/>
                  </a:lnTo>
                  <a:lnTo>
                    <a:pt x="118" y="840"/>
                  </a:lnTo>
                  <a:lnTo>
                    <a:pt x="133" y="826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280" y="1"/>
                  </a:moveTo>
                  <a:lnTo>
                    <a:pt x="280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45" y="840"/>
                  </a:lnTo>
                  <a:lnTo>
                    <a:pt x="74" y="855"/>
                  </a:lnTo>
                  <a:lnTo>
                    <a:pt x="74" y="855"/>
                  </a:lnTo>
                  <a:lnTo>
                    <a:pt x="118" y="840"/>
                  </a:lnTo>
                  <a:lnTo>
                    <a:pt x="133" y="826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280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extrusionOk="0">
                  <a:moveTo>
                    <a:pt x="118" y="1"/>
                  </a:move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147" y="1"/>
                  </a:moveTo>
                  <a:lnTo>
                    <a:pt x="147" y="1"/>
                  </a:lnTo>
                  <a:lnTo>
                    <a:pt x="118" y="1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44" y="855"/>
                  </a:lnTo>
                  <a:lnTo>
                    <a:pt x="44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extrusionOk="0">
                  <a:moveTo>
                    <a:pt x="148" y="1"/>
                  </a:move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33" y="958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192" y="958"/>
                  </a:lnTo>
                  <a:lnTo>
                    <a:pt x="207" y="929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163" y="1"/>
                  </a:moveTo>
                  <a:lnTo>
                    <a:pt x="163" y="1"/>
                  </a:lnTo>
                  <a:lnTo>
                    <a:pt x="148" y="1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133" y="958"/>
                  </a:lnTo>
                  <a:lnTo>
                    <a:pt x="148" y="973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192" y="958"/>
                  </a:lnTo>
                  <a:lnTo>
                    <a:pt x="207" y="929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63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extrusionOk="0">
                  <a:moveTo>
                    <a:pt x="59" y="1"/>
                  </a:move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80" y="855"/>
                  </a:lnTo>
                  <a:lnTo>
                    <a:pt x="295" y="840"/>
                  </a:lnTo>
                  <a:lnTo>
                    <a:pt x="310" y="811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89" y="1"/>
                  </a:moveTo>
                  <a:lnTo>
                    <a:pt x="89" y="1"/>
                  </a:lnTo>
                  <a:lnTo>
                    <a:pt x="59" y="1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251" y="855"/>
                  </a:lnTo>
                  <a:lnTo>
                    <a:pt x="251" y="855"/>
                  </a:lnTo>
                  <a:lnTo>
                    <a:pt x="280" y="855"/>
                  </a:lnTo>
                  <a:lnTo>
                    <a:pt x="295" y="840"/>
                  </a:lnTo>
                  <a:lnTo>
                    <a:pt x="310" y="811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89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5" y="16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74" y="1"/>
                  </a:lnTo>
                  <a:lnTo>
                    <a:pt x="45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extrusionOk="0">
                  <a:moveTo>
                    <a:pt x="59" y="1"/>
                  </a:moveTo>
                  <a:lnTo>
                    <a:pt x="44" y="16"/>
                  </a:lnTo>
                  <a:lnTo>
                    <a:pt x="30" y="30"/>
                  </a:lnTo>
                  <a:lnTo>
                    <a:pt x="15" y="60"/>
                  </a:lnTo>
                  <a:lnTo>
                    <a:pt x="0" y="133"/>
                  </a:lnTo>
                  <a:lnTo>
                    <a:pt x="0" y="207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10" y="796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44" y="16"/>
                  </a:lnTo>
                  <a:lnTo>
                    <a:pt x="30" y="30"/>
                  </a:lnTo>
                  <a:lnTo>
                    <a:pt x="15" y="60"/>
                  </a:lnTo>
                  <a:lnTo>
                    <a:pt x="0" y="133"/>
                  </a:lnTo>
                  <a:lnTo>
                    <a:pt x="0" y="207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10" y="796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59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722963" y="-1500868"/>
              <a:ext cx="12447" cy="64856"/>
            </a:xfrm>
            <a:custGeom>
              <a:avLst/>
              <a:gdLst/>
              <a:ahLst/>
              <a:cxnLst/>
              <a:rect l="l" t="t" r="r" b="b"/>
              <a:pathLst>
                <a:path w="133" h="693" extrusionOk="0">
                  <a:moveTo>
                    <a:pt x="15" y="0"/>
                  </a:moveTo>
                  <a:lnTo>
                    <a:pt x="0" y="310"/>
                  </a:lnTo>
                  <a:lnTo>
                    <a:pt x="15" y="604"/>
                  </a:lnTo>
                  <a:lnTo>
                    <a:pt x="44" y="663"/>
                  </a:lnTo>
                  <a:lnTo>
                    <a:pt x="59" y="678"/>
                  </a:lnTo>
                  <a:lnTo>
                    <a:pt x="89" y="693"/>
                  </a:lnTo>
                  <a:lnTo>
                    <a:pt x="103" y="678"/>
                  </a:lnTo>
                  <a:lnTo>
                    <a:pt x="118" y="663"/>
                  </a:lnTo>
                  <a:lnTo>
                    <a:pt x="133" y="649"/>
                  </a:lnTo>
                  <a:lnTo>
                    <a:pt x="133" y="619"/>
                  </a:lnTo>
                  <a:lnTo>
                    <a:pt x="59" y="3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722963" y="-1500868"/>
              <a:ext cx="12447" cy="64856"/>
            </a:xfrm>
            <a:custGeom>
              <a:avLst/>
              <a:gdLst/>
              <a:ahLst/>
              <a:cxnLst/>
              <a:rect l="l" t="t" r="r" b="b"/>
              <a:pathLst>
                <a:path w="133" h="693" fill="none" extrusionOk="0">
                  <a:moveTo>
                    <a:pt x="15" y="0"/>
                  </a:moveTo>
                  <a:lnTo>
                    <a:pt x="15" y="0"/>
                  </a:lnTo>
                  <a:lnTo>
                    <a:pt x="0" y="310"/>
                  </a:lnTo>
                  <a:lnTo>
                    <a:pt x="15" y="604"/>
                  </a:lnTo>
                  <a:lnTo>
                    <a:pt x="15" y="604"/>
                  </a:lnTo>
                  <a:lnTo>
                    <a:pt x="44" y="663"/>
                  </a:lnTo>
                  <a:lnTo>
                    <a:pt x="44" y="663"/>
                  </a:lnTo>
                  <a:lnTo>
                    <a:pt x="59" y="678"/>
                  </a:lnTo>
                  <a:lnTo>
                    <a:pt x="89" y="693"/>
                  </a:lnTo>
                  <a:lnTo>
                    <a:pt x="89" y="693"/>
                  </a:lnTo>
                  <a:lnTo>
                    <a:pt x="103" y="678"/>
                  </a:lnTo>
                  <a:lnTo>
                    <a:pt x="118" y="663"/>
                  </a:lnTo>
                  <a:lnTo>
                    <a:pt x="133" y="649"/>
                  </a:lnTo>
                  <a:lnTo>
                    <a:pt x="133" y="619"/>
                  </a:lnTo>
                  <a:lnTo>
                    <a:pt x="133" y="619"/>
                  </a:lnTo>
                  <a:lnTo>
                    <a:pt x="59" y="310"/>
                  </a:lnTo>
                  <a:lnTo>
                    <a:pt x="15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extrusionOk="0">
                  <a:moveTo>
                    <a:pt x="45" y="0"/>
                  </a:moveTo>
                  <a:lnTo>
                    <a:pt x="15" y="15"/>
                  </a:lnTo>
                  <a:lnTo>
                    <a:pt x="1" y="30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45" y="0"/>
                  </a:moveTo>
                  <a:lnTo>
                    <a:pt x="45" y="0"/>
                  </a:lnTo>
                  <a:lnTo>
                    <a:pt x="15" y="15"/>
                  </a:lnTo>
                  <a:lnTo>
                    <a:pt x="1" y="30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74" y="15"/>
                  </a:lnTo>
                  <a:lnTo>
                    <a:pt x="45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" name="Google Shape;2888;p34"/>
          <p:cNvSpPr/>
          <p:nvPr/>
        </p:nvSpPr>
        <p:spPr>
          <a:xfrm rot="-5400000">
            <a:off x="7586344" y="119762"/>
            <a:ext cx="3372306" cy="1842687"/>
          </a:xfrm>
          <a:custGeom>
            <a:avLst/>
            <a:gdLst/>
            <a:ahLst/>
            <a:cxnLst/>
            <a:rect l="l" t="t" r="r" b="b"/>
            <a:pathLst>
              <a:path w="24075" h="13155" extrusionOk="0">
                <a:moveTo>
                  <a:pt x="18790" y="1"/>
                </a:moveTo>
                <a:cubicBezTo>
                  <a:pt x="17976" y="1"/>
                  <a:pt x="17160" y="220"/>
                  <a:pt x="16469" y="649"/>
                </a:cubicBezTo>
                <a:cubicBezTo>
                  <a:pt x="15415" y="1307"/>
                  <a:pt x="14676" y="2383"/>
                  <a:pt x="13637" y="3049"/>
                </a:cubicBezTo>
                <a:cubicBezTo>
                  <a:pt x="13284" y="3275"/>
                  <a:pt x="12857" y="3447"/>
                  <a:pt x="12450" y="3447"/>
                </a:cubicBezTo>
                <a:cubicBezTo>
                  <a:pt x="12248" y="3447"/>
                  <a:pt x="12052" y="3405"/>
                  <a:pt x="11873" y="3306"/>
                </a:cubicBezTo>
                <a:cubicBezTo>
                  <a:pt x="11587" y="3145"/>
                  <a:pt x="11390" y="2874"/>
                  <a:pt x="11177" y="2632"/>
                </a:cubicBezTo>
                <a:cubicBezTo>
                  <a:pt x="10687" y="2061"/>
                  <a:pt x="10028" y="1607"/>
                  <a:pt x="9289" y="1476"/>
                </a:cubicBezTo>
                <a:cubicBezTo>
                  <a:pt x="9154" y="1452"/>
                  <a:pt x="9017" y="1440"/>
                  <a:pt x="8879" y="1440"/>
                </a:cubicBezTo>
                <a:cubicBezTo>
                  <a:pt x="8255" y="1440"/>
                  <a:pt x="7631" y="1684"/>
                  <a:pt x="7247" y="2164"/>
                </a:cubicBezTo>
                <a:cubicBezTo>
                  <a:pt x="6866" y="2640"/>
                  <a:pt x="6610" y="3386"/>
                  <a:pt x="6003" y="3415"/>
                </a:cubicBezTo>
                <a:cubicBezTo>
                  <a:pt x="5994" y="3416"/>
                  <a:pt x="5986" y="3416"/>
                  <a:pt x="5977" y="3416"/>
                </a:cubicBezTo>
                <a:cubicBezTo>
                  <a:pt x="5803" y="3416"/>
                  <a:pt x="5628" y="3346"/>
                  <a:pt x="5454" y="3284"/>
                </a:cubicBezTo>
                <a:cubicBezTo>
                  <a:pt x="4922" y="3090"/>
                  <a:pt x="4329" y="2945"/>
                  <a:pt x="3761" y="2945"/>
                </a:cubicBezTo>
                <a:cubicBezTo>
                  <a:pt x="3234" y="2945"/>
                  <a:pt x="2729" y="3070"/>
                  <a:pt x="2314" y="3393"/>
                </a:cubicBezTo>
                <a:cubicBezTo>
                  <a:pt x="1794" y="3803"/>
                  <a:pt x="1523" y="4440"/>
                  <a:pt x="1274" y="5048"/>
                </a:cubicBezTo>
                <a:cubicBezTo>
                  <a:pt x="791" y="6226"/>
                  <a:pt x="308" y="7419"/>
                  <a:pt x="154" y="8685"/>
                </a:cubicBezTo>
                <a:cubicBezTo>
                  <a:pt x="1" y="9988"/>
                  <a:pt x="140" y="11621"/>
                  <a:pt x="1391" y="12228"/>
                </a:cubicBezTo>
                <a:cubicBezTo>
                  <a:pt x="2921" y="12975"/>
                  <a:pt x="4775" y="12982"/>
                  <a:pt x="6441" y="12982"/>
                </a:cubicBezTo>
                <a:cubicBezTo>
                  <a:pt x="6473" y="12982"/>
                  <a:pt x="6505" y="12982"/>
                  <a:pt x="6537" y="12982"/>
                </a:cubicBezTo>
                <a:cubicBezTo>
                  <a:pt x="7915" y="12982"/>
                  <a:pt x="9295" y="13000"/>
                  <a:pt x="10677" y="13000"/>
                </a:cubicBezTo>
                <a:cubicBezTo>
                  <a:pt x="11483" y="13000"/>
                  <a:pt x="12289" y="12994"/>
                  <a:pt x="13095" y="12975"/>
                </a:cubicBezTo>
                <a:cubicBezTo>
                  <a:pt x="13146" y="12974"/>
                  <a:pt x="13197" y="12973"/>
                  <a:pt x="13248" y="12973"/>
                </a:cubicBezTo>
                <a:cubicBezTo>
                  <a:pt x="14215" y="12973"/>
                  <a:pt x="15173" y="13155"/>
                  <a:pt x="16115" y="13155"/>
                </a:cubicBezTo>
                <a:cubicBezTo>
                  <a:pt x="16839" y="13155"/>
                  <a:pt x="17554" y="13047"/>
                  <a:pt x="18255" y="12667"/>
                </a:cubicBezTo>
                <a:cubicBezTo>
                  <a:pt x="21154" y="11094"/>
                  <a:pt x="24074" y="6175"/>
                  <a:pt x="22896" y="2888"/>
                </a:cubicBezTo>
                <a:cubicBezTo>
                  <a:pt x="22889" y="2881"/>
                  <a:pt x="22889" y="2874"/>
                  <a:pt x="22881" y="2859"/>
                </a:cubicBezTo>
                <a:cubicBezTo>
                  <a:pt x="22435" y="1644"/>
                  <a:pt x="21425" y="656"/>
                  <a:pt x="20202" y="231"/>
                </a:cubicBezTo>
                <a:cubicBezTo>
                  <a:pt x="19749" y="77"/>
                  <a:pt x="19270" y="1"/>
                  <a:pt x="187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34"/>
          <p:cNvSpPr/>
          <p:nvPr/>
        </p:nvSpPr>
        <p:spPr>
          <a:xfrm rot="6300011" flipH="1">
            <a:off x="-1475476" y="3641225"/>
            <a:ext cx="2740331" cy="1925564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34"/>
          <p:cNvSpPr/>
          <p:nvPr/>
        </p:nvSpPr>
        <p:spPr>
          <a:xfrm rot="-9900023" flipH="1">
            <a:off x="8431487" y="-162174"/>
            <a:ext cx="732331" cy="674506"/>
          </a:xfrm>
          <a:custGeom>
            <a:avLst/>
            <a:gdLst/>
            <a:ahLst/>
            <a:cxnLst/>
            <a:rect l="l" t="t" r="r" b="b"/>
            <a:pathLst>
              <a:path w="10043" h="9250" extrusionOk="0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1" name="Google Shape;2891;p34"/>
          <p:cNvGrpSpPr/>
          <p:nvPr/>
        </p:nvGrpSpPr>
        <p:grpSpPr>
          <a:xfrm>
            <a:off x="2463787" y="4741104"/>
            <a:ext cx="332489" cy="217319"/>
            <a:chOff x="8264512" y="1808204"/>
            <a:chExt cx="332489" cy="217319"/>
          </a:xfrm>
        </p:grpSpPr>
        <p:sp>
          <p:nvSpPr>
            <p:cNvPr id="2892" name="Google Shape;2892;p34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4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4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4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4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4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4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4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4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4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4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3" name="Google Shape;2903;p34"/>
          <p:cNvGrpSpPr/>
          <p:nvPr/>
        </p:nvGrpSpPr>
        <p:grpSpPr>
          <a:xfrm>
            <a:off x="205509" y="1522282"/>
            <a:ext cx="440480" cy="404148"/>
            <a:chOff x="4959504" y="431212"/>
            <a:chExt cx="209543" cy="192259"/>
          </a:xfrm>
        </p:grpSpPr>
        <p:sp>
          <p:nvSpPr>
            <p:cNvPr id="2904" name="Google Shape;2904;p34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4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4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4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4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4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4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4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4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4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4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4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4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4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4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9" name="Google Shape;2919;p34"/>
          <p:cNvGrpSpPr/>
          <p:nvPr/>
        </p:nvGrpSpPr>
        <p:grpSpPr>
          <a:xfrm>
            <a:off x="8634535" y="3451563"/>
            <a:ext cx="354442" cy="292678"/>
            <a:chOff x="6253660" y="120163"/>
            <a:chExt cx="354442" cy="292678"/>
          </a:xfrm>
        </p:grpSpPr>
        <p:sp>
          <p:nvSpPr>
            <p:cNvPr id="2920" name="Google Shape;2920;p34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4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4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4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4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4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4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4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4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4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4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1" name="Google Shape;2931;p34"/>
          <p:cNvGrpSpPr/>
          <p:nvPr/>
        </p:nvGrpSpPr>
        <p:grpSpPr>
          <a:xfrm>
            <a:off x="719994" y="74964"/>
            <a:ext cx="504395" cy="383089"/>
            <a:chOff x="8053419" y="1138177"/>
            <a:chExt cx="504395" cy="383089"/>
          </a:xfrm>
        </p:grpSpPr>
        <p:sp>
          <p:nvSpPr>
            <p:cNvPr id="2932" name="Google Shape;2932;p34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4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4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4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4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4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4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4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4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4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4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4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4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4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4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7" name="Google Shape;2947;p34"/>
          <p:cNvGrpSpPr/>
          <p:nvPr/>
        </p:nvGrpSpPr>
        <p:grpSpPr>
          <a:xfrm rot="-5870830">
            <a:off x="7900670" y="4647696"/>
            <a:ext cx="440476" cy="404145"/>
            <a:chOff x="4959504" y="431212"/>
            <a:chExt cx="209543" cy="192259"/>
          </a:xfrm>
        </p:grpSpPr>
        <p:sp>
          <p:nvSpPr>
            <p:cNvPr id="2948" name="Google Shape;2948;p34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4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4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4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4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4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4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4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4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4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4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4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4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4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4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3" name="Google Shape;2963;p34"/>
          <p:cNvGrpSpPr/>
          <p:nvPr/>
        </p:nvGrpSpPr>
        <p:grpSpPr>
          <a:xfrm rot="1526559">
            <a:off x="6354015" y="240980"/>
            <a:ext cx="354435" cy="292673"/>
            <a:chOff x="3254260" y="484550"/>
            <a:chExt cx="354442" cy="292678"/>
          </a:xfrm>
        </p:grpSpPr>
        <p:sp>
          <p:nvSpPr>
            <p:cNvPr id="2964" name="Google Shape;2964;p34"/>
            <p:cNvSpPr/>
            <p:nvPr/>
          </p:nvSpPr>
          <p:spPr>
            <a:xfrm rot="3599942">
              <a:off x="3500391" y="656093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4"/>
            <p:cNvSpPr/>
            <p:nvPr/>
          </p:nvSpPr>
          <p:spPr>
            <a:xfrm rot="3599942">
              <a:off x="3493228" y="677910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4"/>
            <p:cNvSpPr/>
            <p:nvPr/>
          </p:nvSpPr>
          <p:spPr>
            <a:xfrm rot="3599942">
              <a:off x="3514716" y="657444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4"/>
            <p:cNvSpPr/>
            <p:nvPr/>
          </p:nvSpPr>
          <p:spPr>
            <a:xfrm rot="3599942">
              <a:off x="3491618" y="702934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4"/>
            <p:cNvSpPr/>
            <p:nvPr/>
          </p:nvSpPr>
          <p:spPr>
            <a:xfrm rot="3599942">
              <a:off x="3270522" y="511183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4"/>
            <p:cNvSpPr/>
            <p:nvPr/>
          </p:nvSpPr>
          <p:spPr>
            <a:xfrm rot="3599942">
              <a:off x="3320840" y="557455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4"/>
            <p:cNvSpPr/>
            <p:nvPr/>
          </p:nvSpPr>
          <p:spPr>
            <a:xfrm rot="3599942">
              <a:off x="3326426" y="567607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4"/>
            <p:cNvSpPr/>
            <p:nvPr/>
          </p:nvSpPr>
          <p:spPr>
            <a:xfrm rot="3599942">
              <a:off x="3338406" y="554493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4"/>
            <p:cNvSpPr/>
            <p:nvPr/>
          </p:nvSpPr>
          <p:spPr>
            <a:xfrm rot="3599942">
              <a:off x="3319121" y="532578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4"/>
            <p:cNvSpPr/>
            <p:nvPr/>
          </p:nvSpPr>
          <p:spPr>
            <a:xfrm rot="3599942">
              <a:off x="3343929" y="536993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4"/>
            <p:cNvSpPr/>
            <p:nvPr/>
          </p:nvSpPr>
          <p:spPr>
            <a:xfrm rot="3599942">
              <a:off x="3485044" y="643055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63895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p35"/>
          <p:cNvSpPr/>
          <p:nvPr/>
        </p:nvSpPr>
        <p:spPr>
          <a:xfrm rot="-3411320" flipH="1">
            <a:off x="7606936" y="3648549"/>
            <a:ext cx="2348170" cy="1508905"/>
          </a:xfrm>
          <a:custGeom>
            <a:avLst/>
            <a:gdLst/>
            <a:ahLst/>
            <a:cxnLst/>
            <a:rect l="l" t="t" r="r" b="b"/>
            <a:pathLst>
              <a:path w="18841" h="12107" extrusionOk="0">
                <a:moveTo>
                  <a:pt x="12849" y="0"/>
                </a:moveTo>
                <a:cubicBezTo>
                  <a:pt x="11078" y="0"/>
                  <a:pt x="9899" y="2866"/>
                  <a:pt x="9279" y="4316"/>
                </a:cubicBezTo>
                <a:lnTo>
                  <a:pt x="9279" y="4316"/>
                </a:lnTo>
                <a:cubicBezTo>
                  <a:pt x="9535" y="3628"/>
                  <a:pt x="9559" y="2524"/>
                  <a:pt x="9633" y="1855"/>
                </a:cubicBezTo>
                <a:cubicBezTo>
                  <a:pt x="9710" y="1190"/>
                  <a:pt x="9646" y="445"/>
                  <a:pt x="8809" y="445"/>
                </a:cubicBezTo>
                <a:cubicBezTo>
                  <a:pt x="8770" y="445"/>
                  <a:pt x="8730" y="446"/>
                  <a:pt x="8689" y="449"/>
                </a:cubicBezTo>
                <a:cubicBezTo>
                  <a:pt x="8169" y="486"/>
                  <a:pt x="7737" y="837"/>
                  <a:pt x="7393" y="1225"/>
                </a:cubicBezTo>
                <a:cubicBezTo>
                  <a:pt x="6339" y="2448"/>
                  <a:pt x="5732" y="4175"/>
                  <a:pt x="5417" y="5749"/>
                </a:cubicBezTo>
                <a:cubicBezTo>
                  <a:pt x="5571" y="4980"/>
                  <a:pt x="5314" y="3011"/>
                  <a:pt x="4297" y="2718"/>
                </a:cubicBezTo>
                <a:cubicBezTo>
                  <a:pt x="4175" y="2682"/>
                  <a:pt x="4055" y="2665"/>
                  <a:pt x="3939" y="2665"/>
                </a:cubicBezTo>
                <a:cubicBezTo>
                  <a:pt x="1942" y="2665"/>
                  <a:pt x="852" y="7754"/>
                  <a:pt x="513" y="8889"/>
                </a:cubicBezTo>
                <a:cubicBezTo>
                  <a:pt x="425" y="9189"/>
                  <a:pt x="0" y="9606"/>
                  <a:pt x="176" y="9855"/>
                </a:cubicBezTo>
                <a:cubicBezTo>
                  <a:pt x="447" y="10235"/>
                  <a:pt x="791" y="10521"/>
                  <a:pt x="1186" y="10740"/>
                </a:cubicBezTo>
                <a:cubicBezTo>
                  <a:pt x="2050" y="11209"/>
                  <a:pt x="3155" y="11355"/>
                  <a:pt x="4165" y="11450"/>
                </a:cubicBezTo>
                <a:cubicBezTo>
                  <a:pt x="6032" y="11619"/>
                  <a:pt x="7905" y="11795"/>
                  <a:pt x="9772" y="11970"/>
                </a:cubicBezTo>
                <a:cubicBezTo>
                  <a:pt x="10512" y="12037"/>
                  <a:pt x="11258" y="12107"/>
                  <a:pt x="12002" y="12107"/>
                </a:cubicBezTo>
                <a:cubicBezTo>
                  <a:pt x="12399" y="12107"/>
                  <a:pt x="12795" y="12087"/>
                  <a:pt x="13190" y="12036"/>
                </a:cubicBezTo>
                <a:cubicBezTo>
                  <a:pt x="14325" y="11890"/>
                  <a:pt x="15459" y="11480"/>
                  <a:pt x="16264" y="10675"/>
                </a:cubicBezTo>
                <a:cubicBezTo>
                  <a:pt x="16901" y="10045"/>
                  <a:pt x="17296" y="9218"/>
                  <a:pt x="17648" y="8406"/>
                </a:cubicBezTo>
                <a:cubicBezTo>
                  <a:pt x="17933" y="7740"/>
                  <a:pt x="18204" y="7073"/>
                  <a:pt x="18445" y="6393"/>
                </a:cubicBezTo>
                <a:cubicBezTo>
                  <a:pt x="18658" y="5800"/>
                  <a:pt x="18841" y="5090"/>
                  <a:pt x="18460" y="4585"/>
                </a:cubicBezTo>
                <a:cubicBezTo>
                  <a:pt x="18214" y="4263"/>
                  <a:pt x="17872" y="4133"/>
                  <a:pt x="17481" y="4133"/>
                </a:cubicBezTo>
                <a:cubicBezTo>
                  <a:pt x="16178" y="4133"/>
                  <a:pt x="14335" y="5584"/>
                  <a:pt x="13704" y="6208"/>
                </a:cubicBezTo>
                <a:lnTo>
                  <a:pt x="13704" y="6208"/>
                </a:lnTo>
                <a:cubicBezTo>
                  <a:pt x="14832" y="5085"/>
                  <a:pt x="15800" y="3854"/>
                  <a:pt x="16586" y="2550"/>
                </a:cubicBezTo>
                <a:cubicBezTo>
                  <a:pt x="16674" y="2396"/>
                  <a:pt x="16762" y="2235"/>
                  <a:pt x="16718" y="2074"/>
                </a:cubicBezTo>
                <a:cubicBezTo>
                  <a:pt x="16661" y="1895"/>
                  <a:pt x="16431" y="1789"/>
                  <a:pt x="16203" y="1789"/>
                </a:cubicBezTo>
                <a:cubicBezTo>
                  <a:pt x="16169" y="1789"/>
                  <a:pt x="16136" y="1791"/>
                  <a:pt x="16103" y="1796"/>
                </a:cubicBezTo>
                <a:cubicBezTo>
                  <a:pt x="15847" y="1825"/>
                  <a:pt x="15620" y="1957"/>
                  <a:pt x="15408" y="2089"/>
                </a:cubicBezTo>
                <a:cubicBezTo>
                  <a:pt x="14025" y="2945"/>
                  <a:pt x="12766" y="3955"/>
                  <a:pt x="11668" y="5075"/>
                </a:cubicBezTo>
                <a:cubicBezTo>
                  <a:pt x="12465" y="4255"/>
                  <a:pt x="15825" y="405"/>
                  <a:pt x="13088" y="17"/>
                </a:cubicBezTo>
                <a:cubicBezTo>
                  <a:pt x="13007" y="6"/>
                  <a:pt x="12927" y="0"/>
                  <a:pt x="1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35"/>
          <p:cNvSpPr/>
          <p:nvPr/>
        </p:nvSpPr>
        <p:spPr>
          <a:xfrm rot="-1795408" flipH="1">
            <a:off x="-1022321" y="-247031"/>
            <a:ext cx="2527237" cy="1775927"/>
          </a:xfrm>
          <a:custGeom>
            <a:avLst/>
            <a:gdLst/>
            <a:ahLst/>
            <a:cxnLst/>
            <a:rect l="l" t="t" r="r" b="b"/>
            <a:pathLst>
              <a:path w="25151" h="17673" extrusionOk="0">
                <a:moveTo>
                  <a:pt x="6749" y="0"/>
                </a:moveTo>
                <a:cubicBezTo>
                  <a:pt x="5080" y="0"/>
                  <a:pt x="3460" y="393"/>
                  <a:pt x="2226" y="1478"/>
                </a:cubicBezTo>
                <a:cubicBezTo>
                  <a:pt x="330" y="3154"/>
                  <a:pt x="0" y="6323"/>
                  <a:pt x="1516" y="8351"/>
                </a:cubicBezTo>
                <a:cubicBezTo>
                  <a:pt x="2650" y="9881"/>
                  <a:pt x="4509" y="10635"/>
                  <a:pt x="6119" y="11652"/>
                </a:cubicBezTo>
                <a:cubicBezTo>
                  <a:pt x="9150" y="13555"/>
                  <a:pt x="11587" y="16593"/>
                  <a:pt x="15064" y="17456"/>
                </a:cubicBezTo>
                <a:cubicBezTo>
                  <a:pt x="15651" y="17603"/>
                  <a:pt x="16253" y="17673"/>
                  <a:pt x="16854" y="17673"/>
                </a:cubicBezTo>
                <a:cubicBezTo>
                  <a:pt x="19022" y="17673"/>
                  <a:pt x="21193" y="16762"/>
                  <a:pt x="22705" y="15209"/>
                </a:cubicBezTo>
                <a:cubicBezTo>
                  <a:pt x="25150" y="12706"/>
                  <a:pt x="22625" y="11118"/>
                  <a:pt x="21205" y="8724"/>
                </a:cubicBezTo>
                <a:cubicBezTo>
                  <a:pt x="20627" y="7758"/>
                  <a:pt x="20268" y="6660"/>
                  <a:pt x="19624" y="5731"/>
                </a:cubicBezTo>
                <a:cubicBezTo>
                  <a:pt x="18848" y="4603"/>
                  <a:pt x="17699" y="3769"/>
                  <a:pt x="16520" y="3074"/>
                </a:cubicBezTo>
                <a:cubicBezTo>
                  <a:pt x="14442" y="1837"/>
                  <a:pt x="12180" y="929"/>
                  <a:pt x="9823" y="380"/>
                </a:cubicBezTo>
                <a:cubicBezTo>
                  <a:pt x="8833" y="151"/>
                  <a:pt x="7781" y="0"/>
                  <a:pt x="67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8" name="Google Shape;2978;p35"/>
          <p:cNvGrpSpPr/>
          <p:nvPr/>
        </p:nvGrpSpPr>
        <p:grpSpPr>
          <a:xfrm rot="10800000" flipH="1">
            <a:off x="4761637" y="113807"/>
            <a:ext cx="332489" cy="217319"/>
            <a:chOff x="8264512" y="1808204"/>
            <a:chExt cx="332489" cy="217319"/>
          </a:xfrm>
        </p:grpSpPr>
        <p:sp>
          <p:nvSpPr>
            <p:cNvPr id="2979" name="Google Shape;2979;p35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5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5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5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5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5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5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5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5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5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5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0" name="Google Shape;2990;p35"/>
          <p:cNvGrpSpPr/>
          <p:nvPr/>
        </p:nvGrpSpPr>
        <p:grpSpPr>
          <a:xfrm rot="10800000" flipH="1">
            <a:off x="450134" y="4502575"/>
            <a:ext cx="440480" cy="404148"/>
            <a:chOff x="4959504" y="431212"/>
            <a:chExt cx="209543" cy="192259"/>
          </a:xfrm>
        </p:grpSpPr>
        <p:sp>
          <p:nvSpPr>
            <p:cNvPr id="2991" name="Google Shape;2991;p35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5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5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5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5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5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5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5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5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5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5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5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5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5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5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6" name="Google Shape;3006;p35"/>
          <p:cNvGrpSpPr/>
          <p:nvPr/>
        </p:nvGrpSpPr>
        <p:grpSpPr>
          <a:xfrm rot="10800000" flipH="1">
            <a:off x="8076335" y="113789"/>
            <a:ext cx="354442" cy="292678"/>
            <a:chOff x="6253660" y="120163"/>
            <a:chExt cx="354442" cy="292678"/>
          </a:xfrm>
        </p:grpSpPr>
        <p:sp>
          <p:nvSpPr>
            <p:cNvPr id="3007" name="Google Shape;3007;p35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5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5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5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5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5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5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5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5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5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5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8" name="Google Shape;3018;p35"/>
          <p:cNvGrpSpPr/>
          <p:nvPr/>
        </p:nvGrpSpPr>
        <p:grpSpPr>
          <a:xfrm rot="10800000" flipH="1">
            <a:off x="66919" y="3206452"/>
            <a:ext cx="504395" cy="383089"/>
            <a:chOff x="8053419" y="1138177"/>
            <a:chExt cx="504395" cy="383089"/>
          </a:xfrm>
        </p:grpSpPr>
        <p:sp>
          <p:nvSpPr>
            <p:cNvPr id="3019" name="Google Shape;3019;p35"/>
            <p:cNvSpPr/>
            <p:nvPr/>
          </p:nvSpPr>
          <p:spPr>
            <a:xfrm rot="4500031">
              <a:off x="8417802" y="1382714"/>
              <a:ext cx="130196" cy="120227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5"/>
            <p:cNvSpPr/>
            <p:nvPr/>
          </p:nvSpPr>
          <p:spPr>
            <a:xfrm rot="4500031">
              <a:off x="8435369" y="1396278"/>
              <a:ext cx="41797" cy="40476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5"/>
            <p:cNvSpPr/>
            <p:nvPr/>
          </p:nvSpPr>
          <p:spPr>
            <a:xfrm rot="4500031">
              <a:off x="8456903" y="1379878"/>
              <a:ext cx="12371" cy="40897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5"/>
            <p:cNvSpPr/>
            <p:nvPr/>
          </p:nvSpPr>
          <p:spPr>
            <a:xfrm rot="4500031">
              <a:off x="8430916" y="1423986"/>
              <a:ext cx="33930" cy="141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5"/>
            <p:cNvSpPr/>
            <p:nvPr/>
          </p:nvSpPr>
          <p:spPr>
            <a:xfrm rot="4500031">
              <a:off x="8063228" y="1156494"/>
              <a:ext cx="130136" cy="120167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5"/>
            <p:cNvSpPr/>
            <p:nvPr/>
          </p:nvSpPr>
          <p:spPr>
            <a:xfrm rot="4500031">
              <a:off x="8142554" y="1222974"/>
              <a:ext cx="40957" cy="40897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5"/>
            <p:cNvSpPr/>
            <p:nvPr/>
          </p:nvSpPr>
          <p:spPr>
            <a:xfrm rot="4500031">
              <a:off x="8150881" y="1238807"/>
              <a:ext cx="11530" cy="41377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5"/>
            <p:cNvSpPr/>
            <p:nvPr/>
          </p:nvSpPr>
          <p:spPr>
            <a:xfrm rot="4500031">
              <a:off x="8154610" y="1221427"/>
              <a:ext cx="33510" cy="1453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5"/>
            <p:cNvSpPr/>
            <p:nvPr/>
          </p:nvSpPr>
          <p:spPr>
            <a:xfrm rot="4500031">
              <a:off x="8168501" y="1200495"/>
              <a:ext cx="276127" cy="259732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5"/>
            <p:cNvSpPr/>
            <p:nvPr/>
          </p:nvSpPr>
          <p:spPr>
            <a:xfrm rot="4500031">
              <a:off x="8182795" y="1268806"/>
              <a:ext cx="78310" cy="78310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5"/>
            <p:cNvSpPr/>
            <p:nvPr/>
          </p:nvSpPr>
          <p:spPr>
            <a:xfrm rot="4500031">
              <a:off x="8299905" y="1245805"/>
              <a:ext cx="70863" cy="70383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5"/>
            <p:cNvSpPr/>
            <p:nvPr/>
          </p:nvSpPr>
          <p:spPr>
            <a:xfrm rot="4500031">
              <a:off x="8404312" y="1361587"/>
              <a:ext cx="60294" cy="38735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5"/>
            <p:cNvSpPr/>
            <p:nvPr/>
          </p:nvSpPr>
          <p:spPr>
            <a:xfrm rot="4500031">
              <a:off x="8296183" y="1369418"/>
              <a:ext cx="73025" cy="73506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5"/>
            <p:cNvSpPr/>
            <p:nvPr/>
          </p:nvSpPr>
          <p:spPr>
            <a:xfrm rot="4500031">
              <a:off x="8156437" y="1227277"/>
              <a:ext cx="62456" cy="65098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5"/>
            <p:cNvSpPr/>
            <p:nvPr/>
          </p:nvSpPr>
          <p:spPr>
            <a:xfrm rot="4500031">
              <a:off x="8396998" y="1369528"/>
              <a:ext cx="62456" cy="5939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4" name="Google Shape;3034;p35"/>
          <p:cNvGrpSpPr/>
          <p:nvPr/>
        </p:nvGrpSpPr>
        <p:grpSpPr>
          <a:xfrm rot="-7877586" flipH="1">
            <a:off x="8507690" y="1504886"/>
            <a:ext cx="440480" cy="404148"/>
            <a:chOff x="4959504" y="431212"/>
            <a:chExt cx="209543" cy="192259"/>
          </a:xfrm>
        </p:grpSpPr>
        <p:sp>
          <p:nvSpPr>
            <p:cNvPr id="3035" name="Google Shape;3035;p35"/>
            <p:cNvSpPr/>
            <p:nvPr/>
          </p:nvSpPr>
          <p:spPr>
            <a:xfrm>
              <a:off x="5107112" y="431212"/>
              <a:ext cx="61934" cy="57192"/>
            </a:xfrm>
            <a:custGeom>
              <a:avLst/>
              <a:gdLst/>
              <a:ahLst/>
              <a:cxnLst/>
              <a:rect l="l" t="t" r="r" b="b"/>
              <a:pathLst>
                <a:path w="2168" h="2002" extrusionOk="0">
                  <a:moveTo>
                    <a:pt x="511" y="1"/>
                  </a:moveTo>
                  <a:cubicBezTo>
                    <a:pt x="498" y="1"/>
                    <a:pt x="484" y="2"/>
                    <a:pt x="469" y="6"/>
                  </a:cubicBezTo>
                  <a:cubicBezTo>
                    <a:pt x="103" y="86"/>
                    <a:pt x="1" y="1367"/>
                    <a:pt x="1" y="1367"/>
                  </a:cubicBezTo>
                  <a:cubicBezTo>
                    <a:pt x="1" y="1367"/>
                    <a:pt x="285" y="2002"/>
                    <a:pt x="495" y="2002"/>
                  </a:cubicBezTo>
                  <a:cubicBezTo>
                    <a:pt x="506" y="2002"/>
                    <a:pt x="517" y="2000"/>
                    <a:pt x="528" y="1996"/>
                  </a:cubicBezTo>
                  <a:cubicBezTo>
                    <a:pt x="740" y="1923"/>
                    <a:pt x="2167" y="1587"/>
                    <a:pt x="1999" y="1213"/>
                  </a:cubicBezTo>
                  <a:cubicBezTo>
                    <a:pt x="1949" y="1102"/>
                    <a:pt x="1845" y="1063"/>
                    <a:pt x="1724" y="1063"/>
                  </a:cubicBezTo>
                  <a:cubicBezTo>
                    <a:pt x="1441" y="1063"/>
                    <a:pt x="1062" y="1279"/>
                    <a:pt x="1062" y="1279"/>
                  </a:cubicBezTo>
                  <a:cubicBezTo>
                    <a:pt x="1062" y="1279"/>
                    <a:pt x="1706" y="781"/>
                    <a:pt x="1443" y="518"/>
                  </a:cubicBezTo>
                  <a:cubicBezTo>
                    <a:pt x="1398" y="472"/>
                    <a:pt x="1344" y="453"/>
                    <a:pt x="1286" y="453"/>
                  </a:cubicBezTo>
                  <a:cubicBezTo>
                    <a:pt x="1011" y="453"/>
                    <a:pt x="638" y="877"/>
                    <a:pt x="638" y="877"/>
                  </a:cubicBezTo>
                  <a:cubicBezTo>
                    <a:pt x="638" y="877"/>
                    <a:pt x="819" y="1"/>
                    <a:pt x="5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5"/>
            <p:cNvSpPr/>
            <p:nvPr/>
          </p:nvSpPr>
          <p:spPr>
            <a:xfrm>
              <a:off x="5112768" y="459180"/>
              <a:ext cx="19883" cy="19254"/>
            </a:xfrm>
            <a:custGeom>
              <a:avLst/>
              <a:gdLst/>
              <a:ahLst/>
              <a:cxnLst/>
              <a:rect l="l" t="t" r="r" b="b"/>
              <a:pathLst>
                <a:path w="696" h="674" fill="none" extrusionOk="0">
                  <a:moveTo>
                    <a:pt x="696" y="0"/>
                  </a:moveTo>
                  <a:lnTo>
                    <a:pt x="0" y="6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5"/>
            <p:cNvSpPr/>
            <p:nvPr/>
          </p:nvSpPr>
          <p:spPr>
            <a:xfrm>
              <a:off x="5113168" y="453952"/>
              <a:ext cx="5885" cy="19454"/>
            </a:xfrm>
            <a:custGeom>
              <a:avLst/>
              <a:gdLst/>
              <a:ahLst/>
              <a:cxnLst/>
              <a:rect l="l" t="t" r="r" b="b"/>
              <a:pathLst>
                <a:path w="206" h="681" fill="none" extrusionOk="0">
                  <a:moveTo>
                    <a:pt x="206" y="0"/>
                  </a:moveTo>
                  <a:lnTo>
                    <a:pt x="1" y="68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5"/>
            <p:cNvSpPr/>
            <p:nvPr/>
          </p:nvSpPr>
          <p:spPr>
            <a:xfrm>
              <a:off x="5120282" y="471092"/>
              <a:ext cx="16141" cy="6713"/>
            </a:xfrm>
            <a:custGeom>
              <a:avLst/>
              <a:gdLst/>
              <a:ahLst/>
              <a:cxnLst/>
              <a:rect l="l" t="t" r="r" b="b"/>
              <a:pathLst>
                <a:path w="565" h="235" fill="none" extrusionOk="0">
                  <a:moveTo>
                    <a:pt x="564" y="0"/>
                  </a:moveTo>
                  <a:lnTo>
                    <a:pt x="1" y="2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5"/>
            <p:cNvSpPr/>
            <p:nvPr/>
          </p:nvSpPr>
          <p:spPr>
            <a:xfrm>
              <a:off x="4959504" y="566308"/>
              <a:ext cx="61906" cy="57164"/>
            </a:xfrm>
            <a:custGeom>
              <a:avLst/>
              <a:gdLst/>
              <a:ahLst/>
              <a:cxnLst/>
              <a:rect l="l" t="t" r="r" b="b"/>
              <a:pathLst>
                <a:path w="2167" h="2001" extrusionOk="0">
                  <a:moveTo>
                    <a:pt x="1669" y="1"/>
                  </a:moveTo>
                  <a:cubicBezTo>
                    <a:pt x="1659" y="1"/>
                    <a:pt x="1649" y="2"/>
                    <a:pt x="1640" y="5"/>
                  </a:cubicBezTo>
                  <a:cubicBezTo>
                    <a:pt x="1427" y="78"/>
                    <a:pt x="0" y="415"/>
                    <a:pt x="169" y="788"/>
                  </a:cubicBezTo>
                  <a:cubicBezTo>
                    <a:pt x="219" y="897"/>
                    <a:pt x="322" y="935"/>
                    <a:pt x="442" y="935"/>
                  </a:cubicBezTo>
                  <a:cubicBezTo>
                    <a:pt x="726" y="935"/>
                    <a:pt x="1105" y="722"/>
                    <a:pt x="1105" y="722"/>
                  </a:cubicBezTo>
                  <a:lnTo>
                    <a:pt x="1105" y="722"/>
                  </a:lnTo>
                  <a:cubicBezTo>
                    <a:pt x="1105" y="722"/>
                    <a:pt x="461" y="1220"/>
                    <a:pt x="725" y="1483"/>
                  </a:cubicBezTo>
                  <a:cubicBezTo>
                    <a:pt x="770" y="1530"/>
                    <a:pt x="823" y="1549"/>
                    <a:pt x="881" y="1549"/>
                  </a:cubicBezTo>
                  <a:cubicBezTo>
                    <a:pt x="1156" y="1549"/>
                    <a:pt x="1530" y="1125"/>
                    <a:pt x="1530" y="1125"/>
                  </a:cubicBezTo>
                  <a:lnTo>
                    <a:pt x="1530" y="1125"/>
                  </a:lnTo>
                  <a:cubicBezTo>
                    <a:pt x="1530" y="1125"/>
                    <a:pt x="1348" y="2001"/>
                    <a:pt x="1656" y="2001"/>
                  </a:cubicBezTo>
                  <a:cubicBezTo>
                    <a:pt x="1670" y="2001"/>
                    <a:pt x="1683" y="1999"/>
                    <a:pt x="1698" y="1996"/>
                  </a:cubicBezTo>
                  <a:cubicBezTo>
                    <a:pt x="2064" y="1915"/>
                    <a:pt x="2167" y="634"/>
                    <a:pt x="2167" y="634"/>
                  </a:cubicBezTo>
                  <a:cubicBezTo>
                    <a:pt x="2167" y="634"/>
                    <a:pt x="1880" y="1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5"/>
            <p:cNvSpPr/>
            <p:nvPr/>
          </p:nvSpPr>
          <p:spPr>
            <a:xfrm>
              <a:off x="4997327" y="572507"/>
              <a:ext cx="19483" cy="19454"/>
            </a:xfrm>
            <a:custGeom>
              <a:avLst/>
              <a:gdLst/>
              <a:ahLst/>
              <a:cxnLst/>
              <a:rect l="l" t="t" r="r" b="b"/>
              <a:pathLst>
                <a:path w="682" h="681" fill="none" extrusionOk="0">
                  <a:moveTo>
                    <a:pt x="1" y="681"/>
                  </a:moveTo>
                  <a:lnTo>
                    <a:pt x="68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5"/>
            <p:cNvSpPr/>
            <p:nvPr/>
          </p:nvSpPr>
          <p:spPr>
            <a:xfrm>
              <a:off x="5010925" y="577306"/>
              <a:ext cx="5485" cy="19683"/>
            </a:xfrm>
            <a:custGeom>
              <a:avLst/>
              <a:gdLst/>
              <a:ahLst/>
              <a:cxnLst/>
              <a:rect l="l" t="t" r="r" b="b"/>
              <a:pathLst>
                <a:path w="192" h="689" fill="none" extrusionOk="0">
                  <a:moveTo>
                    <a:pt x="1" y="689"/>
                  </a:moveTo>
                  <a:lnTo>
                    <a:pt x="19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5"/>
            <p:cNvSpPr/>
            <p:nvPr/>
          </p:nvSpPr>
          <p:spPr>
            <a:xfrm>
              <a:off x="4993356" y="573136"/>
              <a:ext cx="15941" cy="6913"/>
            </a:xfrm>
            <a:custGeom>
              <a:avLst/>
              <a:gdLst/>
              <a:ahLst/>
              <a:cxnLst/>
              <a:rect l="l" t="t" r="r" b="b"/>
              <a:pathLst>
                <a:path w="558" h="242" fill="none" extrusionOk="0">
                  <a:moveTo>
                    <a:pt x="1" y="242"/>
                  </a:moveTo>
                  <a:lnTo>
                    <a:pt x="5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5"/>
            <p:cNvSpPr/>
            <p:nvPr/>
          </p:nvSpPr>
          <p:spPr>
            <a:xfrm>
              <a:off x="4999013" y="465208"/>
              <a:ext cx="131353" cy="123554"/>
            </a:xfrm>
            <a:custGeom>
              <a:avLst/>
              <a:gdLst/>
              <a:ahLst/>
              <a:cxnLst/>
              <a:rect l="l" t="t" r="r" b="b"/>
              <a:pathLst>
                <a:path w="4598" h="4325" extrusionOk="0">
                  <a:moveTo>
                    <a:pt x="3243" y="0"/>
                  </a:moveTo>
                  <a:cubicBezTo>
                    <a:pt x="2932" y="0"/>
                    <a:pt x="2622" y="117"/>
                    <a:pt x="2387" y="353"/>
                  </a:cubicBezTo>
                  <a:lnTo>
                    <a:pt x="491" y="2226"/>
                  </a:lnTo>
                  <a:cubicBezTo>
                    <a:pt x="8" y="2702"/>
                    <a:pt x="1" y="3478"/>
                    <a:pt x="476" y="3961"/>
                  </a:cubicBezTo>
                  <a:cubicBezTo>
                    <a:pt x="715" y="4204"/>
                    <a:pt x="1029" y="4324"/>
                    <a:pt x="1345" y="4324"/>
                  </a:cubicBezTo>
                  <a:cubicBezTo>
                    <a:pt x="1657" y="4324"/>
                    <a:pt x="1970" y="4205"/>
                    <a:pt x="2211" y="3968"/>
                  </a:cubicBezTo>
                  <a:lnTo>
                    <a:pt x="4107" y="2102"/>
                  </a:lnTo>
                  <a:cubicBezTo>
                    <a:pt x="4590" y="1626"/>
                    <a:pt x="4597" y="850"/>
                    <a:pt x="4121" y="367"/>
                  </a:cubicBezTo>
                  <a:cubicBezTo>
                    <a:pt x="3881" y="123"/>
                    <a:pt x="3562" y="0"/>
                    <a:pt x="3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5"/>
            <p:cNvSpPr/>
            <p:nvPr/>
          </p:nvSpPr>
          <p:spPr>
            <a:xfrm>
              <a:off x="5025352" y="544482"/>
              <a:ext cx="37252" cy="37252"/>
            </a:xfrm>
            <a:custGeom>
              <a:avLst/>
              <a:gdLst/>
              <a:ahLst/>
              <a:cxnLst/>
              <a:rect l="l" t="t" r="r" b="b"/>
              <a:pathLst>
                <a:path w="1304" h="1304" fill="none" extrusionOk="0">
                  <a:moveTo>
                    <a:pt x="1069" y="1076"/>
                  </a:moveTo>
                  <a:cubicBezTo>
                    <a:pt x="835" y="1303"/>
                    <a:pt x="462" y="1303"/>
                    <a:pt x="235" y="1069"/>
                  </a:cubicBezTo>
                  <a:cubicBezTo>
                    <a:pt x="1" y="835"/>
                    <a:pt x="8" y="462"/>
                    <a:pt x="235" y="235"/>
                  </a:cubicBezTo>
                  <a:cubicBezTo>
                    <a:pt x="469" y="0"/>
                    <a:pt x="843" y="8"/>
                    <a:pt x="1077" y="235"/>
                  </a:cubicBezTo>
                  <a:cubicBezTo>
                    <a:pt x="1304" y="469"/>
                    <a:pt x="1304" y="842"/>
                    <a:pt x="1069" y="107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5"/>
            <p:cNvSpPr/>
            <p:nvPr/>
          </p:nvSpPr>
          <p:spPr>
            <a:xfrm>
              <a:off x="5028694" y="490947"/>
              <a:ext cx="33710" cy="33481"/>
            </a:xfrm>
            <a:custGeom>
              <a:avLst/>
              <a:gdLst/>
              <a:ahLst/>
              <a:cxnLst/>
              <a:rect l="l" t="t" r="r" b="b"/>
              <a:pathLst>
                <a:path w="1180" h="1172" fill="none" extrusionOk="0">
                  <a:moveTo>
                    <a:pt x="1" y="784"/>
                  </a:moveTo>
                  <a:cubicBezTo>
                    <a:pt x="30" y="842"/>
                    <a:pt x="59" y="894"/>
                    <a:pt x="111" y="938"/>
                  </a:cubicBezTo>
                  <a:cubicBezTo>
                    <a:pt x="338" y="1172"/>
                    <a:pt x="711" y="1172"/>
                    <a:pt x="945" y="945"/>
                  </a:cubicBezTo>
                  <a:cubicBezTo>
                    <a:pt x="1179" y="718"/>
                    <a:pt x="1179" y="337"/>
                    <a:pt x="952" y="110"/>
                  </a:cubicBezTo>
                  <a:cubicBezTo>
                    <a:pt x="901" y="59"/>
                    <a:pt x="850" y="23"/>
                    <a:pt x="79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5"/>
            <p:cNvSpPr/>
            <p:nvPr/>
          </p:nvSpPr>
          <p:spPr>
            <a:xfrm>
              <a:off x="5089343" y="465236"/>
              <a:ext cx="28682" cy="18426"/>
            </a:xfrm>
            <a:custGeom>
              <a:avLst/>
              <a:gdLst/>
              <a:ahLst/>
              <a:cxnLst/>
              <a:rect l="l" t="t" r="r" b="b"/>
              <a:pathLst>
                <a:path w="1004" h="645" fill="none" extrusionOk="0">
                  <a:moveTo>
                    <a:pt x="1" y="0"/>
                  </a:moveTo>
                  <a:cubicBezTo>
                    <a:pt x="1" y="147"/>
                    <a:pt x="59" y="293"/>
                    <a:pt x="169" y="410"/>
                  </a:cubicBezTo>
                  <a:cubicBezTo>
                    <a:pt x="396" y="644"/>
                    <a:pt x="769" y="644"/>
                    <a:pt x="1003" y="4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5"/>
            <p:cNvSpPr/>
            <p:nvPr/>
          </p:nvSpPr>
          <p:spPr>
            <a:xfrm>
              <a:off x="5085372" y="506830"/>
              <a:ext cx="34738" cy="34967"/>
            </a:xfrm>
            <a:custGeom>
              <a:avLst/>
              <a:gdLst/>
              <a:ahLst/>
              <a:cxnLst/>
              <a:rect l="l" t="t" r="r" b="b"/>
              <a:pathLst>
                <a:path w="1216" h="1224" fill="none" extrusionOk="0">
                  <a:moveTo>
                    <a:pt x="1216" y="484"/>
                  </a:moveTo>
                  <a:cubicBezTo>
                    <a:pt x="1186" y="396"/>
                    <a:pt x="1142" y="308"/>
                    <a:pt x="1069" y="235"/>
                  </a:cubicBezTo>
                  <a:cubicBezTo>
                    <a:pt x="842" y="1"/>
                    <a:pt x="469" y="1"/>
                    <a:pt x="235" y="228"/>
                  </a:cubicBezTo>
                  <a:cubicBezTo>
                    <a:pt x="0" y="455"/>
                    <a:pt x="0" y="835"/>
                    <a:pt x="227" y="1062"/>
                  </a:cubicBezTo>
                  <a:cubicBezTo>
                    <a:pt x="308" y="1143"/>
                    <a:pt x="403" y="1194"/>
                    <a:pt x="498" y="12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5"/>
            <p:cNvSpPr/>
            <p:nvPr/>
          </p:nvSpPr>
          <p:spPr>
            <a:xfrm>
              <a:off x="5002783" y="557452"/>
              <a:ext cx="29710" cy="30967"/>
            </a:xfrm>
            <a:custGeom>
              <a:avLst/>
              <a:gdLst/>
              <a:ahLst/>
              <a:cxnLst/>
              <a:rect l="l" t="t" r="r" b="b"/>
              <a:pathLst>
                <a:path w="1040" h="1084" fill="none" extrusionOk="0">
                  <a:moveTo>
                    <a:pt x="1040" y="1084"/>
                  </a:moveTo>
                  <a:cubicBezTo>
                    <a:pt x="783" y="1047"/>
                    <a:pt x="542" y="930"/>
                    <a:pt x="344" y="732"/>
                  </a:cubicBezTo>
                  <a:lnTo>
                    <a:pt x="344" y="732"/>
                  </a:lnTo>
                  <a:cubicBezTo>
                    <a:pt x="139" y="527"/>
                    <a:pt x="30" y="26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5"/>
            <p:cNvSpPr/>
            <p:nvPr/>
          </p:nvSpPr>
          <p:spPr>
            <a:xfrm>
              <a:off x="5096456" y="465436"/>
              <a:ext cx="29710" cy="28253"/>
            </a:xfrm>
            <a:custGeom>
              <a:avLst/>
              <a:gdLst/>
              <a:ahLst/>
              <a:cxnLst/>
              <a:rect l="l" t="t" r="r" b="b"/>
              <a:pathLst>
                <a:path w="1040" h="989" fill="none" extrusionOk="0">
                  <a:moveTo>
                    <a:pt x="0" y="1"/>
                  </a:moveTo>
                  <a:cubicBezTo>
                    <a:pt x="257" y="37"/>
                    <a:pt x="505" y="154"/>
                    <a:pt x="703" y="359"/>
                  </a:cubicBezTo>
                  <a:lnTo>
                    <a:pt x="703" y="359"/>
                  </a:lnTo>
                  <a:cubicBezTo>
                    <a:pt x="886" y="535"/>
                    <a:pt x="996" y="762"/>
                    <a:pt x="1040" y="9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0" name="Google Shape;3050;p35"/>
          <p:cNvGrpSpPr/>
          <p:nvPr/>
        </p:nvGrpSpPr>
        <p:grpSpPr>
          <a:xfrm rot="10800000" flipH="1">
            <a:off x="2286737" y="4762044"/>
            <a:ext cx="332489" cy="217319"/>
            <a:chOff x="8264512" y="1808204"/>
            <a:chExt cx="332489" cy="217319"/>
          </a:xfrm>
        </p:grpSpPr>
        <p:sp>
          <p:nvSpPr>
            <p:cNvPr id="3051" name="Google Shape;3051;p35"/>
            <p:cNvSpPr/>
            <p:nvPr/>
          </p:nvSpPr>
          <p:spPr>
            <a:xfrm>
              <a:off x="8504802" y="1808204"/>
              <a:ext cx="92199" cy="90447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5"/>
            <p:cNvSpPr/>
            <p:nvPr/>
          </p:nvSpPr>
          <p:spPr>
            <a:xfrm>
              <a:off x="8501422" y="1859023"/>
              <a:ext cx="52510" cy="24360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5"/>
            <p:cNvSpPr/>
            <p:nvPr/>
          </p:nvSpPr>
          <p:spPr>
            <a:xfrm>
              <a:off x="8505676" y="1839442"/>
              <a:ext cx="25235" cy="34559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5"/>
            <p:cNvSpPr/>
            <p:nvPr/>
          </p:nvSpPr>
          <p:spPr>
            <a:xfrm>
              <a:off x="8516749" y="1885482"/>
              <a:ext cx="36308" cy="2215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5"/>
            <p:cNvSpPr/>
            <p:nvPr/>
          </p:nvSpPr>
          <p:spPr>
            <a:xfrm>
              <a:off x="8264512" y="1934669"/>
              <a:ext cx="92316" cy="90855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5"/>
            <p:cNvSpPr/>
            <p:nvPr/>
          </p:nvSpPr>
          <p:spPr>
            <a:xfrm>
              <a:off x="8310729" y="1948190"/>
              <a:ext cx="52510" cy="23952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5"/>
            <p:cNvSpPr/>
            <p:nvPr/>
          </p:nvSpPr>
          <p:spPr>
            <a:xfrm>
              <a:off x="8333749" y="1957572"/>
              <a:ext cx="25235" cy="34617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5"/>
            <p:cNvSpPr/>
            <p:nvPr/>
          </p:nvSpPr>
          <p:spPr>
            <a:xfrm>
              <a:off x="8311544" y="1943935"/>
              <a:ext cx="36367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5"/>
            <p:cNvSpPr/>
            <p:nvPr/>
          </p:nvSpPr>
          <p:spPr>
            <a:xfrm>
              <a:off x="8320112" y="1819627"/>
              <a:ext cx="224436" cy="196628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5"/>
            <p:cNvSpPr/>
            <p:nvPr/>
          </p:nvSpPr>
          <p:spPr>
            <a:xfrm>
              <a:off x="8333341" y="1911940"/>
              <a:ext cx="34152" cy="79840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5"/>
            <p:cNvSpPr/>
            <p:nvPr/>
          </p:nvSpPr>
          <p:spPr>
            <a:xfrm>
              <a:off x="8494545" y="1841948"/>
              <a:ext cx="36775" cy="78558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2" name="Google Shape;3062;p35"/>
          <p:cNvSpPr/>
          <p:nvPr/>
        </p:nvSpPr>
        <p:spPr>
          <a:xfrm rot="-8514704">
            <a:off x="580186" y="-70741"/>
            <a:ext cx="732335" cy="674510"/>
          </a:xfrm>
          <a:custGeom>
            <a:avLst/>
            <a:gdLst/>
            <a:ahLst/>
            <a:cxnLst/>
            <a:rect l="l" t="t" r="r" b="b"/>
            <a:pathLst>
              <a:path w="10043" h="9250" extrusionOk="0">
                <a:moveTo>
                  <a:pt x="9235" y="1"/>
                </a:moveTo>
                <a:cubicBezTo>
                  <a:pt x="9184" y="1"/>
                  <a:pt x="9135" y="8"/>
                  <a:pt x="9084" y="23"/>
                </a:cubicBezTo>
                <a:cubicBezTo>
                  <a:pt x="8864" y="81"/>
                  <a:pt x="8688" y="235"/>
                  <a:pt x="8600" y="447"/>
                </a:cubicBezTo>
                <a:cubicBezTo>
                  <a:pt x="8535" y="601"/>
                  <a:pt x="8527" y="784"/>
                  <a:pt x="8579" y="952"/>
                </a:cubicBezTo>
                <a:cubicBezTo>
                  <a:pt x="8579" y="1011"/>
                  <a:pt x="8593" y="1077"/>
                  <a:pt x="8615" y="1135"/>
                </a:cubicBezTo>
                <a:cubicBezTo>
                  <a:pt x="8681" y="1325"/>
                  <a:pt x="8842" y="1472"/>
                  <a:pt x="9032" y="1530"/>
                </a:cubicBezTo>
                <a:cubicBezTo>
                  <a:pt x="8762" y="3492"/>
                  <a:pt x="8425" y="5476"/>
                  <a:pt x="7568" y="7283"/>
                </a:cubicBezTo>
                <a:cubicBezTo>
                  <a:pt x="7444" y="7554"/>
                  <a:pt x="7298" y="7832"/>
                  <a:pt x="7144" y="8089"/>
                </a:cubicBezTo>
                <a:cubicBezTo>
                  <a:pt x="7071" y="8220"/>
                  <a:pt x="6990" y="8345"/>
                  <a:pt x="6910" y="8469"/>
                </a:cubicBezTo>
                <a:cubicBezTo>
                  <a:pt x="6888" y="8491"/>
                  <a:pt x="6873" y="8520"/>
                  <a:pt x="6851" y="8550"/>
                </a:cubicBezTo>
                <a:cubicBezTo>
                  <a:pt x="6793" y="6669"/>
                  <a:pt x="6580" y="4795"/>
                  <a:pt x="6214" y="2943"/>
                </a:cubicBezTo>
                <a:cubicBezTo>
                  <a:pt x="6156" y="2643"/>
                  <a:pt x="6090" y="2336"/>
                  <a:pt x="6024" y="2035"/>
                </a:cubicBezTo>
                <a:cubicBezTo>
                  <a:pt x="6368" y="1867"/>
                  <a:pt x="6624" y="1486"/>
                  <a:pt x="6566" y="1091"/>
                </a:cubicBezTo>
                <a:cubicBezTo>
                  <a:pt x="6500" y="622"/>
                  <a:pt x="6083" y="244"/>
                  <a:pt x="5622" y="244"/>
                </a:cubicBezTo>
                <a:cubicBezTo>
                  <a:pt x="5516" y="244"/>
                  <a:pt x="5407" y="264"/>
                  <a:pt x="5299" y="308"/>
                </a:cubicBezTo>
                <a:cubicBezTo>
                  <a:pt x="5116" y="381"/>
                  <a:pt x="4955" y="513"/>
                  <a:pt x="4846" y="681"/>
                </a:cubicBezTo>
                <a:cubicBezTo>
                  <a:pt x="4802" y="725"/>
                  <a:pt x="4772" y="784"/>
                  <a:pt x="4750" y="850"/>
                </a:cubicBezTo>
                <a:cubicBezTo>
                  <a:pt x="4663" y="1157"/>
                  <a:pt x="4677" y="1450"/>
                  <a:pt x="4860" y="1721"/>
                </a:cubicBezTo>
                <a:cubicBezTo>
                  <a:pt x="5007" y="1940"/>
                  <a:pt x="5241" y="2087"/>
                  <a:pt x="5504" y="2123"/>
                </a:cubicBezTo>
                <a:cubicBezTo>
                  <a:pt x="5556" y="2131"/>
                  <a:pt x="5607" y="2131"/>
                  <a:pt x="5651" y="2131"/>
                </a:cubicBezTo>
                <a:cubicBezTo>
                  <a:pt x="6031" y="3843"/>
                  <a:pt x="6288" y="5578"/>
                  <a:pt x="6412" y="7320"/>
                </a:cubicBezTo>
                <a:cubicBezTo>
                  <a:pt x="6434" y="7620"/>
                  <a:pt x="6449" y="7920"/>
                  <a:pt x="6463" y="8228"/>
                </a:cubicBezTo>
                <a:cubicBezTo>
                  <a:pt x="5804" y="6705"/>
                  <a:pt x="5029" y="5234"/>
                  <a:pt x="4136" y="3843"/>
                </a:cubicBezTo>
                <a:cubicBezTo>
                  <a:pt x="3945" y="3536"/>
                  <a:pt x="3748" y="3243"/>
                  <a:pt x="3543" y="2943"/>
                </a:cubicBezTo>
                <a:cubicBezTo>
                  <a:pt x="3631" y="2782"/>
                  <a:pt x="3667" y="2599"/>
                  <a:pt x="3645" y="2409"/>
                </a:cubicBezTo>
                <a:cubicBezTo>
                  <a:pt x="3604" y="2001"/>
                  <a:pt x="3262" y="1658"/>
                  <a:pt x="2854" y="1658"/>
                </a:cubicBezTo>
                <a:cubicBezTo>
                  <a:pt x="2830" y="1658"/>
                  <a:pt x="2806" y="1660"/>
                  <a:pt x="2781" y="1662"/>
                </a:cubicBezTo>
                <a:cubicBezTo>
                  <a:pt x="2599" y="1677"/>
                  <a:pt x="2437" y="1750"/>
                  <a:pt x="2306" y="1874"/>
                </a:cubicBezTo>
                <a:cubicBezTo>
                  <a:pt x="2137" y="2043"/>
                  <a:pt x="2064" y="2248"/>
                  <a:pt x="2079" y="2489"/>
                </a:cubicBezTo>
                <a:cubicBezTo>
                  <a:pt x="2086" y="2636"/>
                  <a:pt x="2174" y="2775"/>
                  <a:pt x="2291" y="2870"/>
                </a:cubicBezTo>
                <a:cubicBezTo>
                  <a:pt x="2401" y="3082"/>
                  <a:pt x="2584" y="3272"/>
                  <a:pt x="2833" y="3302"/>
                </a:cubicBezTo>
                <a:cubicBezTo>
                  <a:pt x="2859" y="3304"/>
                  <a:pt x="2884" y="3305"/>
                  <a:pt x="2910" y="3305"/>
                </a:cubicBezTo>
                <a:cubicBezTo>
                  <a:pt x="3036" y="3305"/>
                  <a:pt x="3155" y="3276"/>
                  <a:pt x="3265" y="3221"/>
                </a:cubicBezTo>
                <a:cubicBezTo>
                  <a:pt x="4187" y="4561"/>
                  <a:pt x="5007" y="5981"/>
                  <a:pt x="5695" y="7452"/>
                </a:cubicBezTo>
                <a:cubicBezTo>
                  <a:pt x="5870" y="7825"/>
                  <a:pt x="6039" y="8206"/>
                  <a:pt x="6200" y="8586"/>
                </a:cubicBezTo>
                <a:cubicBezTo>
                  <a:pt x="4911" y="7445"/>
                  <a:pt x="3696" y="6229"/>
                  <a:pt x="2547" y="4956"/>
                </a:cubicBezTo>
                <a:cubicBezTo>
                  <a:pt x="2328" y="4707"/>
                  <a:pt x="2115" y="4458"/>
                  <a:pt x="1896" y="4209"/>
                </a:cubicBezTo>
                <a:cubicBezTo>
                  <a:pt x="2057" y="3669"/>
                  <a:pt x="1640" y="3108"/>
                  <a:pt x="1076" y="3108"/>
                </a:cubicBezTo>
                <a:cubicBezTo>
                  <a:pt x="1052" y="3108"/>
                  <a:pt x="1028" y="3109"/>
                  <a:pt x="1003" y="3111"/>
                </a:cubicBezTo>
                <a:cubicBezTo>
                  <a:pt x="893" y="3119"/>
                  <a:pt x="791" y="3155"/>
                  <a:pt x="695" y="3199"/>
                </a:cubicBezTo>
                <a:cubicBezTo>
                  <a:pt x="571" y="3228"/>
                  <a:pt x="454" y="3294"/>
                  <a:pt x="366" y="3404"/>
                </a:cubicBezTo>
                <a:cubicBezTo>
                  <a:pt x="0" y="3843"/>
                  <a:pt x="183" y="4546"/>
                  <a:pt x="688" y="4788"/>
                </a:cubicBezTo>
                <a:cubicBezTo>
                  <a:pt x="799" y="4841"/>
                  <a:pt x="916" y="4866"/>
                  <a:pt x="1031" y="4866"/>
                </a:cubicBezTo>
                <a:cubicBezTo>
                  <a:pt x="1280" y="4866"/>
                  <a:pt x="1523" y="4751"/>
                  <a:pt x="1698" y="4561"/>
                </a:cubicBezTo>
                <a:cubicBezTo>
                  <a:pt x="2774" y="5805"/>
                  <a:pt x="3916" y="6998"/>
                  <a:pt x="5116" y="8118"/>
                </a:cubicBezTo>
                <a:cubicBezTo>
                  <a:pt x="5512" y="8491"/>
                  <a:pt x="5914" y="8850"/>
                  <a:pt x="6317" y="9201"/>
                </a:cubicBezTo>
                <a:cubicBezTo>
                  <a:pt x="6354" y="9236"/>
                  <a:pt x="6395" y="9250"/>
                  <a:pt x="6433" y="9250"/>
                </a:cubicBezTo>
                <a:cubicBezTo>
                  <a:pt x="6484" y="9250"/>
                  <a:pt x="6532" y="9224"/>
                  <a:pt x="6566" y="9187"/>
                </a:cubicBezTo>
                <a:cubicBezTo>
                  <a:pt x="6592" y="9204"/>
                  <a:pt x="6624" y="9213"/>
                  <a:pt x="6657" y="9213"/>
                </a:cubicBezTo>
                <a:cubicBezTo>
                  <a:pt x="6705" y="9213"/>
                  <a:pt x="6756" y="9195"/>
                  <a:pt x="6800" y="9165"/>
                </a:cubicBezTo>
                <a:cubicBezTo>
                  <a:pt x="6866" y="9143"/>
                  <a:pt x="6932" y="9091"/>
                  <a:pt x="6983" y="9033"/>
                </a:cubicBezTo>
                <a:cubicBezTo>
                  <a:pt x="7180" y="8784"/>
                  <a:pt x="7342" y="8513"/>
                  <a:pt x="7495" y="8242"/>
                </a:cubicBezTo>
                <a:cubicBezTo>
                  <a:pt x="7810" y="7715"/>
                  <a:pt x="8066" y="7166"/>
                  <a:pt x="8286" y="6595"/>
                </a:cubicBezTo>
                <a:cubicBezTo>
                  <a:pt x="8725" y="5424"/>
                  <a:pt x="8996" y="4202"/>
                  <a:pt x="9201" y="2972"/>
                </a:cubicBezTo>
                <a:cubicBezTo>
                  <a:pt x="9281" y="2497"/>
                  <a:pt x="9354" y="2013"/>
                  <a:pt x="9420" y="1530"/>
                </a:cubicBezTo>
                <a:cubicBezTo>
                  <a:pt x="9523" y="1508"/>
                  <a:pt x="9611" y="1464"/>
                  <a:pt x="9691" y="1399"/>
                </a:cubicBezTo>
                <a:cubicBezTo>
                  <a:pt x="10042" y="1135"/>
                  <a:pt x="10035" y="645"/>
                  <a:pt x="9786" y="315"/>
                </a:cubicBezTo>
                <a:cubicBezTo>
                  <a:pt x="9764" y="286"/>
                  <a:pt x="9735" y="257"/>
                  <a:pt x="9713" y="235"/>
                </a:cubicBezTo>
                <a:cubicBezTo>
                  <a:pt x="9611" y="132"/>
                  <a:pt x="9530" y="59"/>
                  <a:pt x="9391" y="23"/>
                </a:cubicBezTo>
                <a:cubicBezTo>
                  <a:pt x="9336" y="8"/>
                  <a:pt x="9285" y="1"/>
                  <a:pt x="92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1504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4152894" y="1512250"/>
            <a:ext cx="4114800" cy="15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800">
                <a:solidFill>
                  <a:schemeClr val="dk1"/>
                </a:solidFill>
                <a:latin typeface="Nunito" pitchFamily="2" charset="-52"/>
                <a:ea typeface="Nunito" pitchFamily="2" charset="-52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4000"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4152894" y="3153950"/>
            <a:ext cx="4114800" cy="40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Nunito" pitchFamily="2" charset="-5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40227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Nunito" pitchFamily="2" charset="-5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6400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11475" y="301200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 pitchFamily="2" charset="-5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11475" y="1397625"/>
            <a:ext cx="8320800" cy="3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 pitchFamily="2" charset="-52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25368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11475" y="301200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Nunito" pitchFamily="2" charset="-5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Nunito" pitchFamily="2" charset="-52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Nunito" pitchFamily="2" charset="-52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19662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Nunito" pitchFamily="2" charset="-5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457200" y="1398750"/>
            <a:ext cx="2808000" cy="3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Nunito" pitchFamily="2" charset="-52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52346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6400800" cy="43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Nunito" pitchFamily="2" charset="-5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7644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457200" y="10230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Nunito" pitchFamily="2" charset="-5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473700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Nunito" pitchFamily="2" charset="-5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 pitchFamily="2" charset="-52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0642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457200" y="41610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Nunito" pitchFamily="2" charset="-52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06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"/>
          <p:cNvSpPr txBox="1">
            <a:spLocks noGrp="1"/>
          </p:cNvSpPr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511" name="Google Shape;511;p9"/>
          <p:cNvSpPr txBox="1">
            <a:spLocks noGrp="1"/>
          </p:cNvSpPr>
          <p:nvPr>
            <p:ph type="subTitle" idx="1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grpSp>
        <p:nvGrpSpPr>
          <p:cNvPr id="512" name="Google Shape;512;p9"/>
          <p:cNvGrpSpPr/>
          <p:nvPr/>
        </p:nvGrpSpPr>
        <p:grpSpPr>
          <a:xfrm rot="-900324">
            <a:off x="42522" y="3801770"/>
            <a:ext cx="853066" cy="1154013"/>
            <a:chOff x="5397610" y="-1456555"/>
            <a:chExt cx="1437003" cy="1943953"/>
          </a:xfrm>
        </p:grpSpPr>
        <p:sp>
          <p:nvSpPr>
            <p:cNvPr id="513" name="Google Shape;513;p9"/>
            <p:cNvSpPr/>
            <p:nvPr/>
          </p:nvSpPr>
          <p:spPr>
            <a:xfrm rot="1963607">
              <a:off x="5670581" y="-924009"/>
              <a:ext cx="891061" cy="1271455"/>
            </a:xfrm>
            <a:custGeom>
              <a:avLst/>
              <a:gdLst/>
              <a:ahLst/>
              <a:cxnLst/>
              <a:rect l="l" t="t" r="r" b="b"/>
              <a:pathLst>
                <a:path w="24275" h="34638" extrusionOk="0">
                  <a:moveTo>
                    <a:pt x="8666" y="1"/>
                  </a:moveTo>
                  <a:lnTo>
                    <a:pt x="8364" y="26"/>
                  </a:lnTo>
                  <a:lnTo>
                    <a:pt x="8062" y="64"/>
                  </a:lnTo>
                  <a:lnTo>
                    <a:pt x="7760" y="127"/>
                  </a:lnTo>
                  <a:lnTo>
                    <a:pt x="7459" y="202"/>
                  </a:lnTo>
                  <a:lnTo>
                    <a:pt x="7157" y="290"/>
                  </a:lnTo>
                  <a:lnTo>
                    <a:pt x="6868" y="391"/>
                  </a:lnTo>
                  <a:lnTo>
                    <a:pt x="6566" y="517"/>
                  </a:lnTo>
                  <a:lnTo>
                    <a:pt x="6276" y="642"/>
                  </a:lnTo>
                  <a:lnTo>
                    <a:pt x="6000" y="781"/>
                  </a:lnTo>
                  <a:lnTo>
                    <a:pt x="5710" y="932"/>
                  </a:lnTo>
                  <a:lnTo>
                    <a:pt x="5434" y="1095"/>
                  </a:lnTo>
                  <a:lnTo>
                    <a:pt x="4905" y="1435"/>
                  </a:lnTo>
                  <a:lnTo>
                    <a:pt x="4390" y="1774"/>
                  </a:lnTo>
                  <a:lnTo>
                    <a:pt x="3874" y="2139"/>
                  </a:lnTo>
                  <a:lnTo>
                    <a:pt x="3359" y="2529"/>
                  </a:lnTo>
                  <a:lnTo>
                    <a:pt x="2855" y="2944"/>
                  </a:lnTo>
                  <a:lnTo>
                    <a:pt x="2616" y="3158"/>
                  </a:lnTo>
                  <a:lnTo>
                    <a:pt x="2378" y="3372"/>
                  </a:lnTo>
                  <a:lnTo>
                    <a:pt x="2139" y="3598"/>
                  </a:lnTo>
                  <a:lnTo>
                    <a:pt x="1912" y="3824"/>
                  </a:lnTo>
                  <a:lnTo>
                    <a:pt x="1698" y="4063"/>
                  </a:lnTo>
                  <a:lnTo>
                    <a:pt x="1497" y="4290"/>
                  </a:lnTo>
                  <a:lnTo>
                    <a:pt x="1308" y="4529"/>
                  </a:lnTo>
                  <a:lnTo>
                    <a:pt x="1120" y="4780"/>
                  </a:lnTo>
                  <a:lnTo>
                    <a:pt x="931" y="5044"/>
                  </a:lnTo>
                  <a:lnTo>
                    <a:pt x="755" y="5321"/>
                  </a:lnTo>
                  <a:lnTo>
                    <a:pt x="592" y="5598"/>
                  </a:lnTo>
                  <a:lnTo>
                    <a:pt x="441" y="5887"/>
                  </a:lnTo>
                  <a:lnTo>
                    <a:pt x="302" y="6189"/>
                  </a:lnTo>
                  <a:lnTo>
                    <a:pt x="189" y="6491"/>
                  </a:lnTo>
                  <a:lnTo>
                    <a:pt x="101" y="6805"/>
                  </a:lnTo>
                  <a:lnTo>
                    <a:pt x="63" y="6956"/>
                  </a:lnTo>
                  <a:lnTo>
                    <a:pt x="38" y="7120"/>
                  </a:lnTo>
                  <a:lnTo>
                    <a:pt x="13" y="7333"/>
                  </a:lnTo>
                  <a:lnTo>
                    <a:pt x="0" y="7547"/>
                  </a:lnTo>
                  <a:lnTo>
                    <a:pt x="0" y="7761"/>
                  </a:lnTo>
                  <a:lnTo>
                    <a:pt x="13" y="7962"/>
                  </a:lnTo>
                  <a:lnTo>
                    <a:pt x="38" y="8176"/>
                  </a:lnTo>
                  <a:lnTo>
                    <a:pt x="63" y="8390"/>
                  </a:lnTo>
                  <a:lnTo>
                    <a:pt x="101" y="8604"/>
                  </a:lnTo>
                  <a:lnTo>
                    <a:pt x="151" y="8805"/>
                  </a:lnTo>
                  <a:lnTo>
                    <a:pt x="277" y="9220"/>
                  </a:lnTo>
                  <a:lnTo>
                    <a:pt x="428" y="9635"/>
                  </a:lnTo>
                  <a:lnTo>
                    <a:pt x="592" y="10025"/>
                  </a:lnTo>
                  <a:lnTo>
                    <a:pt x="768" y="10427"/>
                  </a:lnTo>
                  <a:lnTo>
                    <a:pt x="994" y="10893"/>
                  </a:lnTo>
                  <a:lnTo>
                    <a:pt x="1233" y="11345"/>
                  </a:lnTo>
                  <a:lnTo>
                    <a:pt x="1472" y="11798"/>
                  </a:lnTo>
                  <a:lnTo>
                    <a:pt x="1736" y="12251"/>
                  </a:lnTo>
                  <a:lnTo>
                    <a:pt x="2000" y="12691"/>
                  </a:lnTo>
                  <a:lnTo>
                    <a:pt x="2264" y="13131"/>
                  </a:lnTo>
                  <a:lnTo>
                    <a:pt x="2541" y="13572"/>
                  </a:lnTo>
                  <a:lnTo>
                    <a:pt x="2830" y="13999"/>
                  </a:lnTo>
                  <a:lnTo>
                    <a:pt x="3421" y="14854"/>
                  </a:lnTo>
                  <a:lnTo>
                    <a:pt x="4025" y="15697"/>
                  </a:lnTo>
                  <a:lnTo>
                    <a:pt x="4654" y="16515"/>
                  </a:lnTo>
                  <a:lnTo>
                    <a:pt x="5283" y="17332"/>
                  </a:lnTo>
                  <a:lnTo>
                    <a:pt x="6201" y="18489"/>
                  </a:lnTo>
                  <a:lnTo>
                    <a:pt x="7119" y="19621"/>
                  </a:lnTo>
                  <a:lnTo>
                    <a:pt x="8050" y="20740"/>
                  </a:lnTo>
                  <a:lnTo>
                    <a:pt x="8993" y="21847"/>
                  </a:lnTo>
                  <a:lnTo>
                    <a:pt x="9936" y="22941"/>
                  </a:lnTo>
                  <a:lnTo>
                    <a:pt x="10905" y="24023"/>
                  </a:lnTo>
                  <a:lnTo>
                    <a:pt x="11873" y="25092"/>
                  </a:lnTo>
                  <a:lnTo>
                    <a:pt x="12854" y="26149"/>
                  </a:lnTo>
                  <a:lnTo>
                    <a:pt x="13848" y="27192"/>
                  </a:lnTo>
                  <a:lnTo>
                    <a:pt x="14841" y="28236"/>
                  </a:lnTo>
                  <a:lnTo>
                    <a:pt x="15860" y="29268"/>
                  </a:lnTo>
                  <a:lnTo>
                    <a:pt x="16891" y="30286"/>
                  </a:lnTo>
                  <a:lnTo>
                    <a:pt x="17935" y="31293"/>
                  </a:lnTo>
                  <a:lnTo>
                    <a:pt x="18992" y="32299"/>
                  </a:lnTo>
                  <a:lnTo>
                    <a:pt x="20061" y="33292"/>
                  </a:lnTo>
                  <a:lnTo>
                    <a:pt x="21142" y="34286"/>
                  </a:lnTo>
                  <a:lnTo>
                    <a:pt x="21218" y="34361"/>
                  </a:lnTo>
                  <a:lnTo>
                    <a:pt x="21306" y="34424"/>
                  </a:lnTo>
                  <a:lnTo>
                    <a:pt x="21407" y="34475"/>
                  </a:lnTo>
                  <a:lnTo>
                    <a:pt x="21495" y="34525"/>
                  </a:lnTo>
                  <a:lnTo>
                    <a:pt x="21595" y="34563"/>
                  </a:lnTo>
                  <a:lnTo>
                    <a:pt x="21696" y="34588"/>
                  </a:lnTo>
                  <a:lnTo>
                    <a:pt x="21897" y="34625"/>
                  </a:lnTo>
                  <a:lnTo>
                    <a:pt x="22098" y="34638"/>
                  </a:lnTo>
                  <a:lnTo>
                    <a:pt x="22312" y="34625"/>
                  </a:lnTo>
                  <a:lnTo>
                    <a:pt x="22526" y="34575"/>
                  </a:lnTo>
                  <a:lnTo>
                    <a:pt x="22740" y="34512"/>
                  </a:lnTo>
                  <a:lnTo>
                    <a:pt x="22941" y="34424"/>
                  </a:lnTo>
                  <a:lnTo>
                    <a:pt x="23130" y="34324"/>
                  </a:lnTo>
                  <a:lnTo>
                    <a:pt x="23318" y="34185"/>
                  </a:lnTo>
                  <a:lnTo>
                    <a:pt x="23494" y="34047"/>
                  </a:lnTo>
                  <a:lnTo>
                    <a:pt x="23658" y="33883"/>
                  </a:lnTo>
                  <a:lnTo>
                    <a:pt x="23796" y="33707"/>
                  </a:lnTo>
                  <a:lnTo>
                    <a:pt x="23922" y="33519"/>
                  </a:lnTo>
                  <a:lnTo>
                    <a:pt x="24023" y="33330"/>
                  </a:lnTo>
                  <a:lnTo>
                    <a:pt x="24098" y="33116"/>
                  </a:lnTo>
                  <a:lnTo>
                    <a:pt x="24161" y="32915"/>
                  </a:lnTo>
                  <a:lnTo>
                    <a:pt x="24211" y="32701"/>
                  </a:lnTo>
                  <a:lnTo>
                    <a:pt x="24249" y="32487"/>
                  </a:lnTo>
                  <a:lnTo>
                    <a:pt x="24274" y="32261"/>
                  </a:lnTo>
                  <a:lnTo>
                    <a:pt x="24274" y="32047"/>
                  </a:lnTo>
                  <a:lnTo>
                    <a:pt x="24274" y="31821"/>
                  </a:lnTo>
                  <a:lnTo>
                    <a:pt x="24262" y="31607"/>
                  </a:lnTo>
                  <a:lnTo>
                    <a:pt x="24236" y="31381"/>
                  </a:lnTo>
                  <a:lnTo>
                    <a:pt x="24211" y="31154"/>
                  </a:lnTo>
                  <a:lnTo>
                    <a:pt x="24136" y="30714"/>
                  </a:lnTo>
                  <a:lnTo>
                    <a:pt x="24035" y="30274"/>
                  </a:lnTo>
                  <a:lnTo>
                    <a:pt x="23922" y="29834"/>
                  </a:lnTo>
                  <a:lnTo>
                    <a:pt x="23557" y="28475"/>
                  </a:lnTo>
                  <a:lnTo>
                    <a:pt x="23180" y="27117"/>
                  </a:lnTo>
                  <a:lnTo>
                    <a:pt x="22777" y="25771"/>
                  </a:lnTo>
                  <a:lnTo>
                    <a:pt x="22350" y="24413"/>
                  </a:lnTo>
                  <a:lnTo>
                    <a:pt x="21922" y="23067"/>
                  </a:lnTo>
                  <a:lnTo>
                    <a:pt x="21469" y="21721"/>
                  </a:lnTo>
                  <a:lnTo>
                    <a:pt x="21004" y="20376"/>
                  </a:lnTo>
                  <a:lnTo>
                    <a:pt x="20526" y="19043"/>
                  </a:lnTo>
                  <a:lnTo>
                    <a:pt x="20036" y="17709"/>
                  </a:lnTo>
                  <a:lnTo>
                    <a:pt x="19533" y="16389"/>
                  </a:lnTo>
                  <a:lnTo>
                    <a:pt x="19017" y="15068"/>
                  </a:lnTo>
                  <a:lnTo>
                    <a:pt x="18489" y="13748"/>
                  </a:lnTo>
                  <a:lnTo>
                    <a:pt x="17960" y="12440"/>
                  </a:lnTo>
                  <a:lnTo>
                    <a:pt x="17407" y="11132"/>
                  </a:lnTo>
                  <a:lnTo>
                    <a:pt x="16854" y="9836"/>
                  </a:lnTo>
                  <a:lnTo>
                    <a:pt x="16300" y="8541"/>
                  </a:lnTo>
                  <a:lnTo>
                    <a:pt x="15936" y="7723"/>
                  </a:lnTo>
                  <a:lnTo>
                    <a:pt x="15571" y="6918"/>
                  </a:lnTo>
                  <a:lnTo>
                    <a:pt x="15181" y="6113"/>
                  </a:lnTo>
                  <a:lnTo>
                    <a:pt x="14778" y="5321"/>
                  </a:lnTo>
                  <a:lnTo>
                    <a:pt x="14577" y="4931"/>
                  </a:lnTo>
                  <a:lnTo>
                    <a:pt x="14351" y="4541"/>
                  </a:lnTo>
                  <a:lnTo>
                    <a:pt x="14124" y="4164"/>
                  </a:lnTo>
                  <a:lnTo>
                    <a:pt x="13885" y="3787"/>
                  </a:lnTo>
                  <a:lnTo>
                    <a:pt x="13647" y="3422"/>
                  </a:lnTo>
                  <a:lnTo>
                    <a:pt x="13395" y="3057"/>
                  </a:lnTo>
                  <a:lnTo>
                    <a:pt x="13131" y="2705"/>
                  </a:lnTo>
                  <a:lnTo>
                    <a:pt x="12854" y="2353"/>
                  </a:lnTo>
                  <a:lnTo>
                    <a:pt x="12527" y="1976"/>
                  </a:lnTo>
                  <a:lnTo>
                    <a:pt x="12175" y="1598"/>
                  </a:lnTo>
                  <a:lnTo>
                    <a:pt x="11986" y="1422"/>
                  </a:lnTo>
                  <a:lnTo>
                    <a:pt x="11798" y="1246"/>
                  </a:lnTo>
                  <a:lnTo>
                    <a:pt x="11596" y="1083"/>
                  </a:lnTo>
                  <a:lnTo>
                    <a:pt x="11395" y="932"/>
                  </a:lnTo>
                  <a:lnTo>
                    <a:pt x="11194" y="781"/>
                  </a:lnTo>
                  <a:lnTo>
                    <a:pt x="10980" y="642"/>
                  </a:lnTo>
                  <a:lnTo>
                    <a:pt x="10766" y="517"/>
                  </a:lnTo>
                  <a:lnTo>
                    <a:pt x="10540" y="403"/>
                  </a:lnTo>
                  <a:lnTo>
                    <a:pt x="10314" y="303"/>
                  </a:lnTo>
                  <a:lnTo>
                    <a:pt x="10075" y="215"/>
                  </a:lnTo>
                  <a:lnTo>
                    <a:pt x="9836" y="139"/>
                  </a:lnTo>
                  <a:lnTo>
                    <a:pt x="9597" y="89"/>
                  </a:lnTo>
                  <a:lnTo>
                    <a:pt x="9282" y="39"/>
                  </a:lnTo>
                  <a:lnTo>
                    <a:pt x="8980" y="14"/>
                  </a:lnTo>
                  <a:lnTo>
                    <a:pt x="8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 rot="1963607">
              <a:off x="5971339" y="-1392570"/>
              <a:ext cx="390158" cy="522633"/>
            </a:xfrm>
            <a:custGeom>
              <a:avLst/>
              <a:gdLst/>
              <a:ahLst/>
              <a:cxnLst/>
              <a:rect l="l" t="t" r="r" b="b"/>
              <a:pathLst>
                <a:path w="10629" h="14238" extrusionOk="0">
                  <a:moveTo>
                    <a:pt x="2001" y="1"/>
                  </a:moveTo>
                  <a:lnTo>
                    <a:pt x="1862" y="13"/>
                  </a:lnTo>
                  <a:lnTo>
                    <a:pt x="1736" y="51"/>
                  </a:lnTo>
                  <a:lnTo>
                    <a:pt x="1623" y="114"/>
                  </a:lnTo>
                  <a:lnTo>
                    <a:pt x="1523" y="189"/>
                  </a:lnTo>
                  <a:lnTo>
                    <a:pt x="1435" y="277"/>
                  </a:lnTo>
                  <a:lnTo>
                    <a:pt x="1346" y="378"/>
                  </a:lnTo>
                  <a:lnTo>
                    <a:pt x="1271" y="491"/>
                  </a:lnTo>
                  <a:lnTo>
                    <a:pt x="1208" y="617"/>
                  </a:lnTo>
                  <a:lnTo>
                    <a:pt x="1158" y="755"/>
                  </a:lnTo>
                  <a:lnTo>
                    <a:pt x="1120" y="894"/>
                  </a:lnTo>
                  <a:lnTo>
                    <a:pt x="1082" y="1044"/>
                  </a:lnTo>
                  <a:lnTo>
                    <a:pt x="1057" y="1195"/>
                  </a:lnTo>
                  <a:lnTo>
                    <a:pt x="1032" y="1346"/>
                  </a:lnTo>
                  <a:lnTo>
                    <a:pt x="1032" y="1497"/>
                  </a:lnTo>
                  <a:lnTo>
                    <a:pt x="1032" y="1636"/>
                  </a:lnTo>
                  <a:lnTo>
                    <a:pt x="1032" y="1787"/>
                  </a:lnTo>
                  <a:lnTo>
                    <a:pt x="1095" y="2239"/>
                  </a:lnTo>
                  <a:lnTo>
                    <a:pt x="1170" y="2679"/>
                  </a:lnTo>
                  <a:lnTo>
                    <a:pt x="1271" y="3132"/>
                  </a:lnTo>
                  <a:lnTo>
                    <a:pt x="1409" y="3560"/>
                  </a:lnTo>
                  <a:lnTo>
                    <a:pt x="1560" y="3987"/>
                  </a:lnTo>
                  <a:lnTo>
                    <a:pt x="1749" y="4403"/>
                  </a:lnTo>
                  <a:lnTo>
                    <a:pt x="1950" y="4818"/>
                  </a:lnTo>
                  <a:lnTo>
                    <a:pt x="2177" y="5207"/>
                  </a:lnTo>
                  <a:lnTo>
                    <a:pt x="2076" y="5107"/>
                  </a:lnTo>
                  <a:lnTo>
                    <a:pt x="1963" y="5019"/>
                  </a:lnTo>
                  <a:lnTo>
                    <a:pt x="1850" y="4956"/>
                  </a:lnTo>
                  <a:lnTo>
                    <a:pt x="1711" y="4906"/>
                  </a:lnTo>
                  <a:lnTo>
                    <a:pt x="1585" y="4868"/>
                  </a:lnTo>
                  <a:lnTo>
                    <a:pt x="1435" y="4855"/>
                  </a:lnTo>
                  <a:lnTo>
                    <a:pt x="1296" y="4855"/>
                  </a:lnTo>
                  <a:lnTo>
                    <a:pt x="1158" y="4880"/>
                  </a:lnTo>
                  <a:lnTo>
                    <a:pt x="1007" y="4906"/>
                  </a:lnTo>
                  <a:lnTo>
                    <a:pt x="869" y="4956"/>
                  </a:lnTo>
                  <a:lnTo>
                    <a:pt x="743" y="5006"/>
                  </a:lnTo>
                  <a:lnTo>
                    <a:pt x="617" y="5082"/>
                  </a:lnTo>
                  <a:lnTo>
                    <a:pt x="491" y="5170"/>
                  </a:lnTo>
                  <a:lnTo>
                    <a:pt x="391" y="5270"/>
                  </a:lnTo>
                  <a:lnTo>
                    <a:pt x="290" y="5384"/>
                  </a:lnTo>
                  <a:lnTo>
                    <a:pt x="202" y="5497"/>
                  </a:lnTo>
                  <a:lnTo>
                    <a:pt x="139" y="5635"/>
                  </a:lnTo>
                  <a:lnTo>
                    <a:pt x="89" y="5761"/>
                  </a:lnTo>
                  <a:lnTo>
                    <a:pt x="51" y="5899"/>
                  </a:lnTo>
                  <a:lnTo>
                    <a:pt x="26" y="6038"/>
                  </a:lnTo>
                  <a:lnTo>
                    <a:pt x="1" y="6176"/>
                  </a:lnTo>
                  <a:lnTo>
                    <a:pt x="1" y="6327"/>
                  </a:lnTo>
                  <a:lnTo>
                    <a:pt x="13" y="6465"/>
                  </a:lnTo>
                  <a:lnTo>
                    <a:pt x="26" y="6616"/>
                  </a:lnTo>
                  <a:lnTo>
                    <a:pt x="51" y="6754"/>
                  </a:lnTo>
                  <a:lnTo>
                    <a:pt x="101" y="6905"/>
                  </a:lnTo>
                  <a:lnTo>
                    <a:pt x="139" y="7044"/>
                  </a:lnTo>
                  <a:lnTo>
                    <a:pt x="202" y="7182"/>
                  </a:lnTo>
                  <a:lnTo>
                    <a:pt x="265" y="7308"/>
                  </a:lnTo>
                  <a:lnTo>
                    <a:pt x="340" y="7434"/>
                  </a:lnTo>
                  <a:lnTo>
                    <a:pt x="416" y="7559"/>
                  </a:lnTo>
                  <a:lnTo>
                    <a:pt x="504" y="7685"/>
                  </a:lnTo>
                  <a:lnTo>
                    <a:pt x="705" y="7899"/>
                  </a:lnTo>
                  <a:lnTo>
                    <a:pt x="919" y="8100"/>
                  </a:lnTo>
                  <a:lnTo>
                    <a:pt x="1145" y="8276"/>
                  </a:lnTo>
                  <a:lnTo>
                    <a:pt x="1384" y="8440"/>
                  </a:lnTo>
                  <a:lnTo>
                    <a:pt x="1636" y="8591"/>
                  </a:lnTo>
                  <a:lnTo>
                    <a:pt x="1900" y="8729"/>
                  </a:lnTo>
                  <a:lnTo>
                    <a:pt x="2164" y="8855"/>
                  </a:lnTo>
                  <a:lnTo>
                    <a:pt x="2428" y="8981"/>
                  </a:lnTo>
                  <a:lnTo>
                    <a:pt x="2969" y="9207"/>
                  </a:lnTo>
                  <a:lnTo>
                    <a:pt x="3497" y="9446"/>
                  </a:lnTo>
                  <a:lnTo>
                    <a:pt x="3761" y="9584"/>
                  </a:lnTo>
                  <a:lnTo>
                    <a:pt x="4013" y="9723"/>
                  </a:lnTo>
                  <a:lnTo>
                    <a:pt x="4264" y="9874"/>
                  </a:lnTo>
                  <a:lnTo>
                    <a:pt x="4503" y="10050"/>
                  </a:lnTo>
                  <a:lnTo>
                    <a:pt x="4201" y="9999"/>
                  </a:lnTo>
                  <a:lnTo>
                    <a:pt x="3887" y="9962"/>
                  </a:lnTo>
                  <a:lnTo>
                    <a:pt x="3573" y="9962"/>
                  </a:lnTo>
                  <a:lnTo>
                    <a:pt x="3422" y="9974"/>
                  </a:lnTo>
                  <a:lnTo>
                    <a:pt x="3271" y="9999"/>
                  </a:lnTo>
                  <a:lnTo>
                    <a:pt x="3132" y="10024"/>
                  </a:lnTo>
                  <a:lnTo>
                    <a:pt x="2994" y="10062"/>
                  </a:lnTo>
                  <a:lnTo>
                    <a:pt x="2868" y="10112"/>
                  </a:lnTo>
                  <a:lnTo>
                    <a:pt x="2743" y="10188"/>
                  </a:lnTo>
                  <a:lnTo>
                    <a:pt x="2642" y="10263"/>
                  </a:lnTo>
                  <a:lnTo>
                    <a:pt x="2541" y="10364"/>
                  </a:lnTo>
                  <a:lnTo>
                    <a:pt x="2466" y="10465"/>
                  </a:lnTo>
                  <a:lnTo>
                    <a:pt x="2403" y="10603"/>
                  </a:lnTo>
                  <a:lnTo>
                    <a:pt x="2365" y="10691"/>
                  </a:lnTo>
                  <a:lnTo>
                    <a:pt x="2340" y="10792"/>
                  </a:lnTo>
                  <a:lnTo>
                    <a:pt x="2328" y="10892"/>
                  </a:lnTo>
                  <a:lnTo>
                    <a:pt x="2328" y="10993"/>
                  </a:lnTo>
                  <a:lnTo>
                    <a:pt x="2340" y="11093"/>
                  </a:lnTo>
                  <a:lnTo>
                    <a:pt x="2353" y="11194"/>
                  </a:lnTo>
                  <a:lnTo>
                    <a:pt x="2390" y="11295"/>
                  </a:lnTo>
                  <a:lnTo>
                    <a:pt x="2416" y="11395"/>
                  </a:lnTo>
                  <a:lnTo>
                    <a:pt x="2516" y="11584"/>
                  </a:lnTo>
                  <a:lnTo>
                    <a:pt x="2629" y="11773"/>
                  </a:lnTo>
                  <a:lnTo>
                    <a:pt x="2755" y="11936"/>
                  </a:lnTo>
                  <a:lnTo>
                    <a:pt x="2906" y="12100"/>
                  </a:lnTo>
                  <a:lnTo>
                    <a:pt x="3044" y="12225"/>
                  </a:lnTo>
                  <a:lnTo>
                    <a:pt x="3183" y="12351"/>
                  </a:lnTo>
                  <a:lnTo>
                    <a:pt x="3334" y="12477"/>
                  </a:lnTo>
                  <a:lnTo>
                    <a:pt x="3497" y="12590"/>
                  </a:lnTo>
                  <a:lnTo>
                    <a:pt x="3812" y="12804"/>
                  </a:lnTo>
                  <a:lnTo>
                    <a:pt x="4151" y="13005"/>
                  </a:lnTo>
                  <a:lnTo>
                    <a:pt x="4491" y="13181"/>
                  </a:lnTo>
                  <a:lnTo>
                    <a:pt x="4843" y="13345"/>
                  </a:lnTo>
                  <a:lnTo>
                    <a:pt x="5560" y="13659"/>
                  </a:lnTo>
                  <a:lnTo>
                    <a:pt x="5975" y="13823"/>
                  </a:lnTo>
                  <a:lnTo>
                    <a:pt x="6390" y="13974"/>
                  </a:lnTo>
                  <a:lnTo>
                    <a:pt x="6604" y="14049"/>
                  </a:lnTo>
                  <a:lnTo>
                    <a:pt x="6818" y="14112"/>
                  </a:lnTo>
                  <a:lnTo>
                    <a:pt x="7031" y="14162"/>
                  </a:lnTo>
                  <a:lnTo>
                    <a:pt x="7245" y="14200"/>
                  </a:lnTo>
                  <a:lnTo>
                    <a:pt x="7459" y="14225"/>
                  </a:lnTo>
                  <a:lnTo>
                    <a:pt x="7673" y="14238"/>
                  </a:lnTo>
                  <a:lnTo>
                    <a:pt x="7887" y="14238"/>
                  </a:lnTo>
                  <a:lnTo>
                    <a:pt x="8088" y="14225"/>
                  </a:lnTo>
                  <a:lnTo>
                    <a:pt x="8289" y="14187"/>
                  </a:lnTo>
                  <a:lnTo>
                    <a:pt x="8490" y="14125"/>
                  </a:lnTo>
                  <a:lnTo>
                    <a:pt x="8691" y="14049"/>
                  </a:lnTo>
                  <a:lnTo>
                    <a:pt x="8868" y="13948"/>
                  </a:lnTo>
                  <a:lnTo>
                    <a:pt x="9031" y="13835"/>
                  </a:lnTo>
                  <a:lnTo>
                    <a:pt x="9195" y="13710"/>
                  </a:lnTo>
                  <a:lnTo>
                    <a:pt x="9345" y="13559"/>
                  </a:lnTo>
                  <a:lnTo>
                    <a:pt x="9484" y="13395"/>
                  </a:lnTo>
                  <a:lnTo>
                    <a:pt x="9622" y="13219"/>
                  </a:lnTo>
                  <a:lnTo>
                    <a:pt x="9748" y="13030"/>
                  </a:lnTo>
                  <a:lnTo>
                    <a:pt x="9861" y="12817"/>
                  </a:lnTo>
                  <a:lnTo>
                    <a:pt x="9974" y="12603"/>
                  </a:lnTo>
                  <a:lnTo>
                    <a:pt x="10075" y="12364"/>
                  </a:lnTo>
                  <a:lnTo>
                    <a:pt x="10176" y="12125"/>
                  </a:lnTo>
                  <a:lnTo>
                    <a:pt x="10264" y="11886"/>
                  </a:lnTo>
                  <a:lnTo>
                    <a:pt x="10339" y="11622"/>
                  </a:lnTo>
                  <a:lnTo>
                    <a:pt x="10415" y="11370"/>
                  </a:lnTo>
                  <a:lnTo>
                    <a:pt x="10477" y="11093"/>
                  </a:lnTo>
                  <a:lnTo>
                    <a:pt x="10528" y="10829"/>
                  </a:lnTo>
                  <a:lnTo>
                    <a:pt x="10565" y="10565"/>
                  </a:lnTo>
                  <a:lnTo>
                    <a:pt x="10591" y="10289"/>
                  </a:lnTo>
                  <a:lnTo>
                    <a:pt x="10616" y="10024"/>
                  </a:lnTo>
                  <a:lnTo>
                    <a:pt x="10628" y="9748"/>
                  </a:lnTo>
                  <a:lnTo>
                    <a:pt x="10628" y="9484"/>
                  </a:lnTo>
                  <a:lnTo>
                    <a:pt x="10616" y="9220"/>
                  </a:lnTo>
                  <a:lnTo>
                    <a:pt x="10591" y="8968"/>
                  </a:lnTo>
                  <a:lnTo>
                    <a:pt x="10553" y="8716"/>
                  </a:lnTo>
                  <a:lnTo>
                    <a:pt x="10515" y="8477"/>
                  </a:lnTo>
                  <a:lnTo>
                    <a:pt x="10452" y="8239"/>
                  </a:lnTo>
                  <a:lnTo>
                    <a:pt x="10389" y="8025"/>
                  </a:lnTo>
                  <a:lnTo>
                    <a:pt x="10301" y="7811"/>
                  </a:lnTo>
                  <a:lnTo>
                    <a:pt x="10213" y="7610"/>
                  </a:lnTo>
                  <a:lnTo>
                    <a:pt x="10100" y="7421"/>
                  </a:lnTo>
                  <a:lnTo>
                    <a:pt x="9974" y="7258"/>
                  </a:lnTo>
                  <a:lnTo>
                    <a:pt x="9849" y="7107"/>
                  </a:lnTo>
                  <a:lnTo>
                    <a:pt x="9698" y="6968"/>
                  </a:lnTo>
                  <a:lnTo>
                    <a:pt x="9597" y="6893"/>
                  </a:lnTo>
                  <a:lnTo>
                    <a:pt x="9484" y="6842"/>
                  </a:lnTo>
                  <a:lnTo>
                    <a:pt x="9371" y="6792"/>
                  </a:lnTo>
                  <a:lnTo>
                    <a:pt x="9257" y="6742"/>
                  </a:lnTo>
                  <a:lnTo>
                    <a:pt x="9132" y="6717"/>
                  </a:lnTo>
                  <a:lnTo>
                    <a:pt x="9006" y="6704"/>
                  </a:lnTo>
                  <a:lnTo>
                    <a:pt x="8767" y="6704"/>
                  </a:lnTo>
                  <a:lnTo>
                    <a:pt x="8641" y="6729"/>
                  </a:lnTo>
                  <a:lnTo>
                    <a:pt x="8528" y="6754"/>
                  </a:lnTo>
                  <a:lnTo>
                    <a:pt x="8415" y="6792"/>
                  </a:lnTo>
                  <a:lnTo>
                    <a:pt x="8314" y="6855"/>
                  </a:lnTo>
                  <a:lnTo>
                    <a:pt x="8214" y="6918"/>
                  </a:lnTo>
                  <a:lnTo>
                    <a:pt x="8126" y="7006"/>
                  </a:lnTo>
                  <a:lnTo>
                    <a:pt x="8063" y="7094"/>
                  </a:lnTo>
                  <a:lnTo>
                    <a:pt x="8000" y="7195"/>
                  </a:lnTo>
                  <a:lnTo>
                    <a:pt x="8050" y="6654"/>
                  </a:lnTo>
                  <a:lnTo>
                    <a:pt x="8075" y="6390"/>
                  </a:lnTo>
                  <a:lnTo>
                    <a:pt x="8075" y="6126"/>
                  </a:lnTo>
                  <a:lnTo>
                    <a:pt x="8088" y="5849"/>
                  </a:lnTo>
                  <a:lnTo>
                    <a:pt x="8075" y="5585"/>
                  </a:lnTo>
                  <a:lnTo>
                    <a:pt x="8050" y="5321"/>
                  </a:lnTo>
                  <a:lnTo>
                    <a:pt x="8000" y="5044"/>
                  </a:lnTo>
                  <a:lnTo>
                    <a:pt x="7937" y="4792"/>
                  </a:lnTo>
                  <a:lnTo>
                    <a:pt x="7849" y="4528"/>
                  </a:lnTo>
                  <a:lnTo>
                    <a:pt x="7736" y="4277"/>
                  </a:lnTo>
                  <a:lnTo>
                    <a:pt x="7597" y="4050"/>
                  </a:lnTo>
                  <a:lnTo>
                    <a:pt x="7522" y="3937"/>
                  </a:lnTo>
                  <a:lnTo>
                    <a:pt x="7434" y="3837"/>
                  </a:lnTo>
                  <a:lnTo>
                    <a:pt x="7346" y="3736"/>
                  </a:lnTo>
                  <a:lnTo>
                    <a:pt x="7258" y="3635"/>
                  </a:lnTo>
                  <a:lnTo>
                    <a:pt x="7157" y="3547"/>
                  </a:lnTo>
                  <a:lnTo>
                    <a:pt x="7044" y="3472"/>
                  </a:lnTo>
                  <a:lnTo>
                    <a:pt x="6931" y="3396"/>
                  </a:lnTo>
                  <a:lnTo>
                    <a:pt x="6818" y="3333"/>
                  </a:lnTo>
                  <a:lnTo>
                    <a:pt x="6692" y="3283"/>
                  </a:lnTo>
                  <a:lnTo>
                    <a:pt x="6566" y="3245"/>
                  </a:lnTo>
                  <a:lnTo>
                    <a:pt x="6440" y="3208"/>
                  </a:lnTo>
                  <a:lnTo>
                    <a:pt x="6302" y="3183"/>
                  </a:lnTo>
                  <a:lnTo>
                    <a:pt x="6025" y="3183"/>
                  </a:lnTo>
                  <a:lnTo>
                    <a:pt x="5899" y="3195"/>
                  </a:lnTo>
                  <a:lnTo>
                    <a:pt x="5761" y="3220"/>
                  </a:lnTo>
                  <a:lnTo>
                    <a:pt x="5635" y="3258"/>
                  </a:lnTo>
                  <a:lnTo>
                    <a:pt x="5509" y="3308"/>
                  </a:lnTo>
                  <a:lnTo>
                    <a:pt x="5384" y="3359"/>
                  </a:lnTo>
                  <a:lnTo>
                    <a:pt x="5271" y="3434"/>
                  </a:lnTo>
                  <a:lnTo>
                    <a:pt x="5170" y="3510"/>
                  </a:lnTo>
                  <a:lnTo>
                    <a:pt x="5082" y="3598"/>
                  </a:lnTo>
                  <a:lnTo>
                    <a:pt x="4994" y="3698"/>
                  </a:lnTo>
                  <a:lnTo>
                    <a:pt x="4918" y="3811"/>
                  </a:lnTo>
                  <a:lnTo>
                    <a:pt x="4742" y="3396"/>
                  </a:lnTo>
                  <a:lnTo>
                    <a:pt x="4541" y="2994"/>
                  </a:lnTo>
                  <a:lnTo>
                    <a:pt x="4340" y="2604"/>
                  </a:lnTo>
                  <a:lnTo>
                    <a:pt x="4113" y="2214"/>
                  </a:lnTo>
                  <a:lnTo>
                    <a:pt x="3887" y="1824"/>
                  </a:lnTo>
                  <a:lnTo>
                    <a:pt x="3636" y="1460"/>
                  </a:lnTo>
                  <a:lnTo>
                    <a:pt x="3384" y="1082"/>
                  </a:lnTo>
                  <a:lnTo>
                    <a:pt x="3107" y="730"/>
                  </a:lnTo>
                  <a:lnTo>
                    <a:pt x="3007" y="592"/>
                  </a:lnTo>
                  <a:lnTo>
                    <a:pt x="2881" y="466"/>
                  </a:lnTo>
                  <a:lnTo>
                    <a:pt x="2755" y="340"/>
                  </a:lnTo>
                  <a:lnTo>
                    <a:pt x="2617" y="227"/>
                  </a:lnTo>
                  <a:lnTo>
                    <a:pt x="2478" y="126"/>
                  </a:lnTo>
                  <a:lnTo>
                    <a:pt x="2328" y="51"/>
                  </a:lnTo>
                  <a:lnTo>
                    <a:pt x="2252" y="26"/>
                  </a:lnTo>
                  <a:lnTo>
                    <a:pt x="2164" y="13"/>
                  </a:lnTo>
                  <a:lnTo>
                    <a:pt x="20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 rot="1963607">
              <a:off x="6041143" y="-1319772"/>
              <a:ext cx="241018" cy="396141"/>
            </a:xfrm>
            <a:custGeom>
              <a:avLst/>
              <a:gdLst/>
              <a:ahLst/>
              <a:cxnLst/>
              <a:rect l="l" t="t" r="r" b="b"/>
              <a:pathLst>
                <a:path w="6566" h="10792" extrusionOk="0">
                  <a:moveTo>
                    <a:pt x="0" y="1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126" y="391"/>
                  </a:lnTo>
                  <a:lnTo>
                    <a:pt x="265" y="768"/>
                  </a:lnTo>
                  <a:lnTo>
                    <a:pt x="415" y="1133"/>
                  </a:lnTo>
                  <a:lnTo>
                    <a:pt x="579" y="1485"/>
                  </a:lnTo>
                  <a:lnTo>
                    <a:pt x="742" y="1850"/>
                  </a:lnTo>
                  <a:lnTo>
                    <a:pt x="919" y="2202"/>
                  </a:lnTo>
                  <a:lnTo>
                    <a:pt x="1296" y="2906"/>
                  </a:lnTo>
                  <a:lnTo>
                    <a:pt x="1686" y="3598"/>
                  </a:lnTo>
                  <a:lnTo>
                    <a:pt x="2088" y="4277"/>
                  </a:lnTo>
                  <a:lnTo>
                    <a:pt x="2906" y="5635"/>
                  </a:lnTo>
                  <a:lnTo>
                    <a:pt x="3723" y="6981"/>
                  </a:lnTo>
                  <a:lnTo>
                    <a:pt x="4151" y="7648"/>
                  </a:lnTo>
                  <a:lnTo>
                    <a:pt x="4578" y="8314"/>
                  </a:lnTo>
                  <a:lnTo>
                    <a:pt x="5031" y="8968"/>
                  </a:lnTo>
                  <a:lnTo>
                    <a:pt x="5270" y="9295"/>
                  </a:lnTo>
                  <a:lnTo>
                    <a:pt x="5509" y="9610"/>
                  </a:lnTo>
                  <a:lnTo>
                    <a:pt x="5761" y="9912"/>
                  </a:lnTo>
                  <a:lnTo>
                    <a:pt x="6012" y="10213"/>
                  </a:lnTo>
                  <a:lnTo>
                    <a:pt x="6276" y="10503"/>
                  </a:lnTo>
                  <a:lnTo>
                    <a:pt x="6540" y="10792"/>
                  </a:lnTo>
                  <a:lnTo>
                    <a:pt x="6553" y="10792"/>
                  </a:lnTo>
                  <a:lnTo>
                    <a:pt x="6566" y="10779"/>
                  </a:lnTo>
                  <a:lnTo>
                    <a:pt x="6289" y="10490"/>
                  </a:lnTo>
                  <a:lnTo>
                    <a:pt x="6037" y="10188"/>
                  </a:lnTo>
                  <a:lnTo>
                    <a:pt x="5773" y="9886"/>
                  </a:lnTo>
                  <a:lnTo>
                    <a:pt x="5534" y="9572"/>
                  </a:lnTo>
                  <a:lnTo>
                    <a:pt x="5283" y="9270"/>
                  </a:lnTo>
                  <a:lnTo>
                    <a:pt x="5056" y="8943"/>
                  </a:lnTo>
                  <a:lnTo>
                    <a:pt x="4830" y="8629"/>
                  </a:lnTo>
                  <a:lnTo>
                    <a:pt x="4604" y="8302"/>
                  </a:lnTo>
                  <a:lnTo>
                    <a:pt x="4201" y="7660"/>
                  </a:lnTo>
                  <a:lnTo>
                    <a:pt x="3761" y="6956"/>
                  </a:lnTo>
                  <a:lnTo>
                    <a:pt x="2943" y="5610"/>
                  </a:lnTo>
                  <a:lnTo>
                    <a:pt x="2126" y="4265"/>
                  </a:lnTo>
                  <a:lnTo>
                    <a:pt x="1723" y="3585"/>
                  </a:lnTo>
                  <a:lnTo>
                    <a:pt x="1321" y="2894"/>
                  </a:lnTo>
                  <a:lnTo>
                    <a:pt x="956" y="2189"/>
                  </a:lnTo>
                  <a:lnTo>
                    <a:pt x="780" y="1837"/>
                  </a:lnTo>
                  <a:lnTo>
                    <a:pt x="604" y="1472"/>
                  </a:lnTo>
                  <a:lnTo>
                    <a:pt x="441" y="1120"/>
                  </a:lnTo>
                  <a:lnTo>
                    <a:pt x="290" y="756"/>
                  </a:lnTo>
                  <a:lnTo>
                    <a:pt x="151" y="391"/>
                  </a:lnTo>
                  <a:lnTo>
                    <a:pt x="26" y="13"/>
                  </a:lnTo>
                  <a:lnTo>
                    <a:pt x="13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EAE43"/>
            </a:solidFill>
            <a:ln w="9525" cap="flat" cmpd="sng">
              <a:solidFill>
                <a:srgbClr val="AEA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 rot="1963607">
              <a:off x="6182049" y="-1206377"/>
              <a:ext cx="18500" cy="133430"/>
            </a:xfrm>
            <a:custGeom>
              <a:avLst/>
              <a:gdLst/>
              <a:ahLst/>
              <a:cxnLst/>
              <a:rect l="l" t="t" r="r" b="b"/>
              <a:pathLst>
                <a:path w="504" h="3635" extrusionOk="0">
                  <a:moveTo>
                    <a:pt x="478" y="0"/>
                  </a:moveTo>
                  <a:lnTo>
                    <a:pt x="466" y="13"/>
                  </a:lnTo>
                  <a:lnTo>
                    <a:pt x="466" y="239"/>
                  </a:lnTo>
                  <a:lnTo>
                    <a:pt x="453" y="667"/>
                  </a:lnTo>
                  <a:lnTo>
                    <a:pt x="416" y="1094"/>
                  </a:lnTo>
                  <a:lnTo>
                    <a:pt x="378" y="1522"/>
                  </a:lnTo>
                  <a:lnTo>
                    <a:pt x="327" y="1937"/>
                  </a:lnTo>
                  <a:lnTo>
                    <a:pt x="265" y="2365"/>
                  </a:lnTo>
                  <a:lnTo>
                    <a:pt x="189" y="2780"/>
                  </a:lnTo>
                  <a:lnTo>
                    <a:pt x="101" y="3207"/>
                  </a:lnTo>
                  <a:lnTo>
                    <a:pt x="0" y="3622"/>
                  </a:lnTo>
                  <a:lnTo>
                    <a:pt x="0" y="3635"/>
                  </a:lnTo>
                  <a:lnTo>
                    <a:pt x="26" y="3635"/>
                  </a:lnTo>
                  <a:lnTo>
                    <a:pt x="26" y="3622"/>
                  </a:lnTo>
                  <a:lnTo>
                    <a:pt x="139" y="3182"/>
                  </a:lnTo>
                  <a:lnTo>
                    <a:pt x="239" y="2742"/>
                  </a:lnTo>
                  <a:lnTo>
                    <a:pt x="340" y="2113"/>
                  </a:lnTo>
                  <a:lnTo>
                    <a:pt x="428" y="1497"/>
                  </a:lnTo>
                  <a:lnTo>
                    <a:pt x="478" y="868"/>
                  </a:lnTo>
                  <a:lnTo>
                    <a:pt x="504" y="239"/>
                  </a:lnTo>
                  <a:lnTo>
                    <a:pt x="504" y="1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AEAE43"/>
            </a:solidFill>
            <a:ln w="9525" cap="flat" cmpd="sng">
              <a:solidFill>
                <a:srgbClr val="AEA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 rot="1963607">
              <a:off x="6175359" y="-1034214"/>
              <a:ext cx="24997" cy="96980"/>
            </a:xfrm>
            <a:custGeom>
              <a:avLst/>
              <a:gdLst/>
              <a:ahLst/>
              <a:cxnLst/>
              <a:rect l="l" t="t" r="r" b="b"/>
              <a:pathLst>
                <a:path w="681" h="2642" extrusionOk="0">
                  <a:moveTo>
                    <a:pt x="655" y="0"/>
                  </a:moveTo>
                  <a:lnTo>
                    <a:pt x="529" y="667"/>
                  </a:lnTo>
                  <a:lnTo>
                    <a:pt x="378" y="1333"/>
                  </a:lnTo>
                  <a:lnTo>
                    <a:pt x="202" y="1975"/>
                  </a:lnTo>
                  <a:lnTo>
                    <a:pt x="1" y="2616"/>
                  </a:lnTo>
                  <a:lnTo>
                    <a:pt x="1" y="2629"/>
                  </a:lnTo>
                  <a:lnTo>
                    <a:pt x="1" y="2641"/>
                  </a:lnTo>
                  <a:lnTo>
                    <a:pt x="13" y="2641"/>
                  </a:lnTo>
                  <a:lnTo>
                    <a:pt x="26" y="2629"/>
                  </a:lnTo>
                  <a:lnTo>
                    <a:pt x="139" y="2314"/>
                  </a:lnTo>
                  <a:lnTo>
                    <a:pt x="240" y="1987"/>
                  </a:lnTo>
                  <a:lnTo>
                    <a:pt x="378" y="1497"/>
                  </a:lnTo>
                  <a:lnTo>
                    <a:pt x="504" y="1006"/>
                  </a:lnTo>
                  <a:lnTo>
                    <a:pt x="605" y="516"/>
                  </a:lnTo>
                  <a:lnTo>
                    <a:pt x="680" y="13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4B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 rot="1963607">
              <a:off x="6049122" y="-1179612"/>
              <a:ext cx="109460" cy="30063"/>
            </a:xfrm>
            <a:custGeom>
              <a:avLst/>
              <a:gdLst/>
              <a:ahLst/>
              <a:cxnLst/>
              <a:rect l="l" t="t" r="r" b="b"/>
              <a:pathLst>
                <a:path w="2982" h="819" extrusionOk="0">
                  <a:moveTo>
                    <a:pt x="1" y="1"/>
                  </a:moveTo>
                  <a:lnTo>
                    <a:pt x="1" y="13"/>
                  </a:lnTo>
                  <a:lnTo>
                    <a:pt x="13" y="26"/>
                  </a:lnTo>
                  <a:lnTo>
                    <a:pt x="743" y="252"/>
                  </a:lnTo>
                  <a:lnTo>
                    <a:pt x="1472" y="453"/>
                  </a:lnTo>
                  <a:lnTo>
                    <a:pt x="2214" y="642"/>
                  </a:lnTo>
                  <a:lnTo>
                    <a:pt x="2969" y="818"/>
                  </a:lnTo>
                  <a:lnTo>
                    <a:pt x="2982" y="806"/>
                  </a:lnTo>
                  <a:lnTo>
                    <a:pt x="2982" y="793"/>
                  </a:lnTo>
                  <a:lnTo>
                    <a:pt x="2969" y="793"/>
                  </a:lnTo>
                  <a:lnTo>
                    <a:pt x="2227" y="604"/>
                  </a:lnTo>
                  <a:lnTo>
                    <a:pt x="1120" y="30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AEAE43"/>
            </a:solidFill>
            <a:ln w="9525" cap="flat" cmpd="sng">
              <a:solidFill>
                <a:srgbClr val="AEA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 rot="1963607">
              <a:off x="6015053" y="-997371"/>
              <a:ext cx="156078" cy="39754"/>
            </a:xfrm>
            <a:custGeom>
              <a:avLst/>
              <a:gdLst/>
              <a:ahLst/>
              <a:cxnLst/>
              <a:rect l="l" t="t" r="r" b="b"/>
              <a:pathLst>
                <a:path w="4252" h="1083" extrusionOk="0">
                  <a:moveTo>
                    <a:pt x="13" y="1"/>
                  </a:moveTo>
                  <a:lnTo>
                    <a:pt x="1" y="13"/>
                  </a:lnTo>
                  <a:lnTo>
                    <a:pt x="1" y="26"/>
                  </a:lnTo>
                  <a:lnTo>
                    <a:pt x="13" y="38"/>
                  </a:lnTo>
                  <a:lnTo>
                    <a:pt x="265" y="139"/>
                  </a:lnTo>
                  <a:lnTo>
                    <a:pt x="743" y="315"/>
                  </a:lnTo>
                  <a:lnTo>
                    <a:pt x="1233" y="478"/>
                  </a:lnTo>
                  <a:lnTo>
                    <a:pt x="1724" y="617"/>
                  </a:lnTo>
                  <a:lnTo>
                    <a:pt x="2214" y="755"/>
                  </a:lnTo>
                  <a:lnTo>
                    <a:pt x="2718" y="856"/>
                  </a:lnTo>
                  <a:lnTo>
                    <a:pt x="3221" y="956"/>
                  </a:lnTo>
                  <a:lnTo>
                    <a:pt x="3724" y="1032"/>
                  </a:lnTo>
                  <a:lnTo>
                    <a:pt x="4227" y="1082"/>
                  </a:lnTo>
                  <a:lnTo>
                    <a:pt x="4239" y="1082"/>
                  </a:lnTo>
                  <a:lnTo>
                    <a:pt x="4252" y="1070"/>
                  </a:lnTo>
                  <a:lnTo>
                    <a:pt x="4239" y="1057"/>
                  </a:lnTo>
                  <a:lnTo>
                    <a:pt x="3699" y="994"/>
                  </a:lnTo>
                  <a:lnTo>
                    <a:pt x="3158" y="906"/>
                  </a:lnTo>
                  <a:lnTo>
                    <a:pt x="2629" y="793"/>
                  </a:lnTo>
                  <a:lnTo>
                    <a:pt x="2089" y="667"/>
                  </a:lnTo>
                  <a:lnTo>
                    <a:pt x="1636" y="554"/>
                  </a:lnTo>
                  <a:lnTo>
                    <a:pt x="1183" y="416"/>
                  </a:lnTo>
                  <a:lnTo>
                    <a:pt x="730" y="265"/>
                  </a:lnTo>
                  <a:lnTo>
                    <a:pt x="278" y="10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4B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 rot="1963607">
              <a:off x="6027557" y="-885228"/>
              <a:ext cx="299675" cy="206403"/>
            </a:xfrm>
            <a:custGeom>
              <a:avLst/>
              <a:gdLst/>
              <a:ahLst/>
              <a:cxnLst/>
              <a:rect l="l" t="t" r="r" b="b"/>
              <a:pathLst>
                <a:path w="8164" h="5623" extrusionOk="0">
                  <a:moveTo>
                    <a:pt x="8138" y="1"/>
                  </a:moveTo>
                  <a:lnTo>
                    <a:pt x="8126" y="14"/>
                  </a:lnTo>
                  <a:lnTo>
                    <a:pt x="7723" y="491"/>
                  </a:lnTo>
                  <a:lnTo>
                    <a:pt x="7308" y="944"/>
                  </a:lnTo>
                  <a:lnTo>
                    <a:pt x="6956" y="1309"/>
                  </a:lnTo>
                  <a:lnTo>
                    <a:pt x="6591" y="1674"/>
                  </a:lnTo>
                  <a:lnTo>
                    <a:pt x="6226" y="2013"/>
                  </a:lnTo>
                  <a:lnTo>
                    <a:pt x="5837" y="2340"/>
                  </a:lnTo>
                  <a:lnTo>
                    <a:pt x="5447" y="2667"/>
                  </a:lnTo>
                  <a:lnTo>
                    <a:pt x="5044" y="2969"/>
                  </a:lnTo>
                  <a:lnTo>
                    <a:pt x="4629" y="3271"/>
                  </a:lnTo>
                  <a:lnTo>
                    <a:pt x="4214" y="3560"/>
                  </a:lnTo>
                  <a:lnTo>
                    <a:pt x="3787" y="3824"/>
                  </a:lnTo>
                  <a:lnTo>
                    <a:pt x="3359" y="4088"/>
                  </a:lnTo>
                  <a:lnTo>
                    <a:pt x="2919" y="4340"/>
                  </a:lnTo>
                  <a:lnTo>
                    <a:pt x="2466" y="4566"/>
                  </a:lnTo>
                  <a:lnTo>
                    <a:pt x="2013" y="4793"/>
                  </a:lnTo>
                  <a:lnTo>
                    <a:pt x="1548" y="4994"/>
                  </a:lnTo>
                  <a:lnTo>
                    <a:pt x="1082" y="5195"/>
                  </a:lnTo>
                  <a:lnTo>
                    <a:pt x="605" y="5371"/>
                  </a:lnTo>
                  <a:lnTo>
                    <a:pt x="13" y="5573"/>
                  </a:lnTo>
                  <a:lnTo>
                    <a:pt x="1" y="5585"/>
                  </a:lnTo>
                  <a:lnTo>
                    <a:pt x="1" y="5610"/>
                  </a:lnTo>
                  <a:lnTo>
                    <a:pt x="13" y="5623"/>
                  </a:lnTo>
                  <a:lnTo>
                    <a:pt x="39" y="5623"/>
                  </a:lnTo>
                  <a:lnTo>
                    <a:pt x="630" y="5434"/>
                  </a:lnTo>
                  <a:lnTo>
                    <a:pt x="1183" y="5233"/>
                  </a:lnTo>
                  <a:lnTo>
                    <a:pt x="1724" y="5007"/>
                  </a:lnTo>
                  <a:lnTo>
                    <a:pt x="2252" y="4768"/>
                  </a:lnTo>
                  <a:lnTo>
                    <a:pt x="2780" y="4504"/>
                  </a:lnTo>
                  <a:lnTo>
                    <a:pt x="3296" y="4214"/>
                  </a:lnTo>
                  <a:lnTo>
                    <a:pt x="3799" y="3925"/>
                  </a:lnTo>
                  <a:lnTo>
                    <a:pt x="4302" y="3611"/>
                  </a:lnTo>
                  <a:lnTo>
                    <a:pt x="4780" y="3271"/>
                  </a:lnTo>
                  <a:lnTo>
                    <a:pt x="5245" y="2919"/>
                  </a:lnTo>
                  <a:lnTo>
                    <a:pt x="5711" y="2554"/>
                  </a:lnTo>
                  <a:lnTo>
                    <a:pt x="6151" y="2177"/>
                  </a:lnTo>
                  <a:lnTo>
                    <a:pt x="6591" y="1774"/>
                  </a:lnTo>
                  <a:lnTo>
                    <a:pt x="7006" y="1359"/>
                  </a:lnTo>
                  <a:lnTo>
                    <a:pt x="7409" y="932"/>
                  </a:lnTo>
                  <a:lnTo>
                    <a:pt x="7799" y="491"/>
                  </a:lnTo>
                  <a:lnTo>
                    <a:pt x="8163" y="39"/>
                  </a:lnTo>
                  <a:lnTo>
                    <a:pt x="8163" y="26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 rot="1963607">
              <a:off x="6027557" y="-885228"/>
              <a:ext cx="299675" cy="206403"/>
            </a:xfrm>
            <a:custGeom>
              <a:avLst/>
              <a:gdLst/>
              <a:ahLst/>
              <a:cxnLst/>
              <a:rect l="l" t="t" r="r" b="b"/>
              <a:pathLst>
                <a:path w="8164" h="5623" fill="none" extrusionOk="0">
                  <a:moveTo>
                    <a:pt x="8163" y="39"/>
                  </a:moveTo>
                  <a:lnTo>
                    <a:pt x="8163" y="39"/>
                  </a:lnTo>
                  <a:lnTo>
                    <a:pt x="7799" y="491"/>
                  </a:lnTo>
                  <a:lnTo>
                    <a:pt x="7409" y="932"/>
                  </a:lnTo>
                  <a:lnTo>
                    <a:pt x="7006" y="1359"/>
                  </a:lnTo>
                  <a:lnTo>
                    <a:pt x="6591" y="1774"/>
                  </a:lnTo>
                  <a:lnTo>
                    <a:pt x="6151" y="2177"/>
                  </a:lnTo>
                  <a:lnTo>
                    <a:pt x="5711" y="2554"/>
                  </a:lnTo>
                  <a:lnTo>
                    <a:pt x="5245" y="2919"/>
                  </a:lnTo>
                  <a:lnTo>
                    <a:pt x="4780" y="3271"/>
                  </a:lnTo>
                  <a:lnTo>
                    <a:pt x="4302" y="3611"/>
                  </a:lnTo>
                  <a:lnTo>
                    <a:pt x="3799" y="3925"/>
                  </a:lnTo>
                  <a:lnTo>
                    <a:pt x="3296" y="4214"/>
                  </a:lnTo>
                  <a:lnTo>
                    <a:pt x="2780" y="4504"/>
                  </a:lnTo>
                  <a:lnTo>
                    <a:pt x="2252" y="4768"/>
                  </a:lnTo>
                  <a:lnTo>
                    <a:pt x="1724" y="5007"/>
                  </a:lnTo>
                  <a:lnTo>
                    <a:pt x="1183" y="5233"/>
                  </a:lnTo>
                  <a:lnTo>
                    <a:pt x="630" y="5434"/>
                  </a:lnTo>
                  <a:lnTo>
                    <a:pt x="39" y="5623"/>
                  </a:lnTo>
                  <a:lnTo>
                    <a:pt x="39" y="5623"/>
                  </a:lnTo>
                  <a:lnTo>
                    <a:pt x="13" y="5623"/>
                  </a:lnTo>
                  <a:lnTo>
                    <a:pt x="1" y="5610"/>
                  </a:lnTo>
                  <a:lnTo>
                    <a:pt x="1" y="5610"/>
                  </a:lnTo>
                  <a:lnTo>
                    <a:pt x="1" y="5585"/>
                  </a:lnTo>
                  <a:lnTo>
                    <a:pt x="13" y="5573"/>
                  </a:lnTo>
                  <a:lnTo>
                    <a:pt x="605" y="5371"/>
                  </a:lnTo>
                  <a:lnTo>
                    <a:pt x="605" y="5371"/>
                  </a:lnTo>
                  <a:lnTo>
                    <a:pt x="1082" y="5195"/>
                  </a:lnTo>
                  <a:lnTo>
                    <a:pt x="1548" y="4994"/>
                  </a:lnTo>
                  <a:lnTo>
                    <a:pt x="2013" y="4793"/>
                  </a:lnTo>
                  <a:lnTo>
                    <a:pt x="2466" y="4566"/>
                  </a:lnTo>
                  <a:lnTo>
                    <a:pt x="2919" y="4340"/>
                  </a:lnTo>
                  <a:lnTo>
                    <a:pt x="3359" y="4088"/>
                  </a:lnTo>
                  <a:lnTo>
                    <a:pt x="3787" y="3824"/>
                  </a:lnTo>
                  <a:lnTo>
                    <a:pt x="4214" y="3560"/>
                  </a:lnTo>
                  <a:lnTo>
                    <a:pt x="4629" y="3271"/>
                  </a:lnTo>
                  <a:lnTo>
                    <a:pt x="5044" y="2969"/>
                  </a:lnTo>
                  <a:lnTo>
                    <a:pt x="5447" y="2667"/>
                  </a:lnTo>
                  <a:lnTo>
                    <a:pt x="5837" y="2340"/>
                  </a:lnTo>
                  <a:lnTo>
                    <a:pt x="6226" y="2013"/>
                  </a:lnTo>
                  <a:lnTo>
                    <a:pt x="6591" y="1674"/>
                  </a:lnTo>
                  <a:lnTo>
                    <a:pt x="6956" y="1309"/>
                  </a:lnTo>
                  <a:lnTo>
                    <a:pt x="7308" y="944"/>
                  </a:lnTo>
                  <a:lnTo>
                    <a:pt x="7723" y="491"/>
                  </a:lnTo>
                  <a:lnTo>
                    <a:pt x="8126" y="14"/>
                  </a:lnTo>
                  <a:lnTo>
                    <a:pt x="8126" y="14"/>
                  </a:lnTo>
                  <a:lnTo>
                    <a:pt x="8138" y="1"/>
                  </a:lnTo>
                  <a:lnTo>
                    <a:pt x="8163" y="1"/>
                  </a:lnTo>
                  <a:lnTo>
                    <a:pt x="8163" y="1"/>
                  </a:lnTo>
                  <a:lnTo>
                    <a:pt x="8163" y="26"/>
                  </a:lnTo>
                  <a:lnTo>
                    <a:pt x="8163" y="39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 rot="1963607">
              <a:off x="6033477" y="-770130"/>
              <a:ext cx="307494" cy="224867"/>
            </a:xfrm>
            <a:custGeom>
              <a:avLst/>
              <a:gdLst/>
              <a:ahLst/>
              <a:cxnLst/>
              <a:rect l="l" t="t" r="r" b="b"/>
              <a:pathLst>
                <a:path w="8377" h="6126" extrusionOk="0">
                  <a:moveTo>
                    <a:pt x="8351" y="0"/>
                  </a:moveTo>
                  <a:lnTo>
                    <a:pt x="8326" y="13"/>
                  </a:lnTo>
                  <a:lnTo>
                    <a:pt x="7936" y="529"/>
                  </a:lnTo>
                  <a:lnTo>
                    <a:pt x="7509" y="1032"/>
                  </a:lnTo>
                  <a:lnTo>
                    <a:pt x="7157" y="1422"/>
                  </a:lnTo>
                  <a:lnTo>
                    <a:pt x="6792" y="1812"/>
                  </a:lnTo>
                  <a:lnTo>
                    <a:pt x="6415" y="2176"/>
                  </a:lnTo>
                  <a:lnTo>
                    <a:pt x="6037" y="2541"/>
                  </a:lnTo>
                  <a:lnTo>
                    <a:pt x="5635" y="2893"/>
                  </a:lnTo>
                  <a:lnTo>
                    <a:pt x="5220" y="3220"/>
                  </a:lnTo>
                  <a:lnTo>
                    <a:pt x="4805" y="3547"/>
                  </a:lnTo>
                  <a:lnTo>
                    <a:pt x="4377" y="3862"/>
                  </a:lnTo>
                  <a:lnTo>
                    <a:pt x="3937" y="4163"/>
                  </a:lnTo>
                  <a:lnTo>
                    <a:pt x="3484" y="4440"/>
                  </a:lnTo>
                  <a:lnTo>
                    <a:pt x="3031" y="4717"/>
                  </a:lnTo>
                  <a:lnTo>
                    <a:pt x="2566" y="4968"/>
                  </a:lnTo>
                  <a:lnTo>
                    <a:pt x="2088" y="5207"/>
                  </a:lnTo>
                  <a:lnTo>
                    <a:pt x="1610" y="5434"/>
                  </a:lnTo>
                  <a:lnTo>
                    <a:pt x="1132" y="5648"/>
                  </a:lnTo>
                  <a:lnTo>
                    <a:pt x="642" y="5849"/>
                  </a:lnTo>
                  <a:lnTo>
                    <a:pt x="25" y="6063"/>
                  </a:lnTo>
                  <a:lnTo>
                    <a:pt x="0" y="6088"/>
                  </a:lnTo>
                  <a:lnTo>
                    <a:pt x="0" y="6100"/>
                  </a:lnTo>
                  <a:lnTo>
                    <a:pt x="13" y="6125"/>
                  </a:lnTo>
                  <a:lnTo>
                    <a:pt x="38" y="6125"/>
                  </a:lnTo>
                  <a:lnTo>
                    <a:pt x="654" y="5912"/>
                  </a:lnTo>
                  <a:lnTo>
                    <a:pt x="1233" y="5685"/>
                  </a:lnTo>
                  <a:lnTo>
                    <a:pt x="1799" y="5434"/>
                  </a:lnTo>
                  <a:lnTo>
                    <a:pt x="2352" y="5170"/>
                  </a:lnTo>
                  <a:lnTo>
                    <a:pt x="2893" y="4880"/>
                  </a:lnTo>
                  <a:lnTo>
                    <a:pt x="3421" y="4579"/>
                  </a:lnTo>
                  <a:lnTo>
                    <a:pt x="3949" y="4252"/>
                  </a:lnTo>
                  <a:lnTo>
                    <a:pt x="4453" y="3912"/>
                  </a:lnTo>
                  <a:lnTo>
                    <a:pt x="4956" y="3547"/>
                  </a:lnTo>
                  <a:lnTo>
                    <a:pt x="5434" y="3170"/>
                  </a:lnTo>
                  <a:lnTo>
                    <a:pt x="5899" y="2767"/>
                  </a:lnTo>
                  <a:lnTo>
                    <a:pt x="6352" y="2352"/>
                  </a:lnTo>
                  <a:lnTo>
                    <a:pt x="6792" y="1925"/>
                  </a:lnTo>
                  <a:lnTo>
                    <a:pt x="7219" y="1472"/>
                  </a:lnTo>
                  <a:lnTo>
                    <a:pt x="7622" y="1007"/>
                  </a:lnTo>
                  <a:lnTo>
                    <a:pt x="7999" y="529"/>
                  </a:lnTo>
                  <a:lnTo>
                    <a:pt x="8377" y="38"/>
                  </a:lnTo>
                  <a:lnTo>
                    <a:pt x="8377" y="26"/>
                  </a:lnTo>
                  <a:lnTo>
                    <a:pt x="8364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 rot="1963607">
              <a:off x="6033477" y="-770130"/>
              <a:ext cx="307494" cy="224867"/>
            </a:xfrm>
            <a:custGeom>
              <a:avLst/>
              <a:gdLst/>
              <a:ahLst/>
              <a:cxnLst/>
              <a:rect l="l" t="t" r="r" b="b"/>
              <a:pathLst>
                <a:path w="8377" h="6126" fill="none" extrusionOk="0">
                  <a:moveTo>
                    <a:pt x="8377" y="38"/>
                  </a:moveTo>
                  <a:lnTo>
                    <a:pt x="8377" y="38"/>
                  </a:lnTo>
                  <a:lnTo>
                    <a:pt x="7999" y="529"/>
                  </a:lnTo>
                  <a:lnTo>
                    <a:pt x="7622" y="1007"/>
                  </a:lnTo>
                  <a:lnTo>
                    <a:pt x="7219" y="1472"/>
                  </a:lnTo>
                  <a:lnTo>
                    <a:pt x="6792" y="1925"/>
                  </a:lnTo>
                  <a:lnTo>
                    <a:pt x="6352" y="2352"/>
                  </a:lnTo>
                  <a:lnTo>
                    <a:pt x="5899" y="2767"/>
                  </a:lnTo>
                  <a:lnTo>
                    <a:pt x="5434" y="3170"/>
                  </a:lnTo>
                  <a:lnTo>
                    <a:pt x="4956" y="3547"/>
                  </a:lnTo>
                  <a:lnTo>
                    <a:pt x="4453" y="3912"/>
                  </a:lnTo>
                  <a:lnTo>
                    <a:pt x="3949" y="4252"/>
                  </a:lnTo>
                  <a:lnTo>
                    <a:pt x="3421" y="4579"/>
                  </a:lnTo>
                  <a:lnTo>
                    <a:pt x="2893" y="4880"/>
                  </a:lnTo>
                  <a:lnTo>
                    <a:pt x="2352" y="5170"/>
                  </a:lnTo>
                  <a:lnTo>
                    <a:pt x="1799" y="5434"/>
                  </a:lnTo>
                  <a:lnTo>
                    <a:pt x="1233" y="5685"/>
                  </a:lnTo>
                  <a:lnTo>
                    <a:pt x="654" y="5912"/>
                  </a:lnTo>
                  <a:lnTo>
                    <a:pt x="38" y="6125"/>
                  </a:lnTo>
                  <a:lnTo>
                    <a:pt x="38" y="6125"/>
                  </a:lnTo>
                  <a:lnTo>
                    <a:pt x="13" y="6125"/>
                  </a:lnTo>
                  <a:lnTo>
                    <a:pt x="0" y="6100"/>
                  </a:lnTo>
                  <a:lnTo>
                    <a:pt x="0" y="6100"/>
                  </a:lnTo>
                  <a:lnTo>
                    <a:pt x="0" y="6088"/>
                  </a:lnTo>
                  <a:lnTo>
                    <a:pt x="25" y="6063"/>
                  </a:lnTo>
                  <a:lnTo>
                    <a:pt x="642" y="5849"/>
                  </a:lnTo>
                  <a:lnTo>
                    <a:pt x="642" y="5849"/>
                  </a:lnTo>
                  <a:lnTo>
                    <a:pt x="1132" y="5648"/>
                  </a:lnTo>
                  <a:lnTo>
                    <a:pt x="1610" y="5434"/>
                  </a:lnTo>
                  <a:lnTo>
                    <a:pt x="2088" y="5207"/>
                  </a:lnTo>
                  <a:lnTo>
                    <a:pt x="2566" y="4968"/>
                  </a:lnTo>
                  <a:lnTo>
                    <a:pt x="3031" y="4717"/>
                  </a:lnTo>
                  <a:lnTo>
                    <a:pt x="3484" y="4440"/>
                  </a:lnTo>
                  <a:lnTo>
                    <a:pt x="3937" y="4163"/>
                  </a:lnTo>
                  <a:lnTo>
                    <a:pt x="4377" y="3862"/>
                  </a:lnTo>
                  <a:lnTo>
                    <a:pt x="4805" y="3547"/>
                  </a:lnTo>
                  <a:lnTo>
                    <a:pt x="5220" y="3220"/>
                  </a:lnTo>
                  <a:lnTo>
                    <a:pt x="5635" y="2893"/>
                  </a:lnTo>
                  <a:lnTo>
                    <a:pt x="6037" y="2541"/>
                  </a:lnTo>
                  <a:lnTo>
                    <a:pt x="6415" y="2176"/>
                  </a:lnTo>
                  <a:lnTo>
                    <a:pt x="6792" y="1812"/>
                  </a:lnTo>
                  <a:lnTo>
                    <a:pt x="7157" y="1422"/>
                  </a:lnTo>
                  <a:lnTo>
                    <a:pt x="7509" y="1032"/>
                  </a:lnTo>
                  <a:lnTo>
                    <a:pt x="7936" y="529"/>
                  </a:lnTo>
                  <a:lnTo>
                    <a:pt x="8326" y="13"/>
                  </a:lnTo>
                  <a:lnTo>
                    <a:pt x="8326" y="13"/>
                  </a:lnTo>
                  <a:lnTo>
                    <a:pt x="8351" y="0"/>
                  </a:lnTo>
                  <a:lnTo>
                    <a:pt x="8364" y="0"/>
                  </a:lnTo>
                  <a:lnTo>
                    <a:pt x="8364" y="0"/>
                  </a:lnTo>
                  <a:lnTo>
                    <a:pt x="8377" y="26"/>
                  </a:lnTo>
                  <a:lnTo>
                    <a:pt x="8377" y="38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 rot="1963607">
              <a:off x="5996984" y="-632857"/>
              <a:ext cx="341228" cy="213781"/>
            </a:xfrm>
            <a:custGeom>
              <a:avLst/>
              <a:gdLst/>
              <a:ahLst/>
              <a:cxnLst/>
              <a:rect l="l" t="t" r="r" b="b"/>
              <a:pathLst>
                <a:path w="9296" h="5824" extrusionOk="0">
                  <a:moveTo>
                    <a:pt x="9270" y="0"/>
                  </a:moveTo>
                  <a:lnTo>
                    <a:pt x="9257" y="13"/>
                  </a:lnTo>
                  <a:lnTo>
                    <a:pt x="8779" y="503"/>
                  </a:lnTo>
                  <a:lnTo>
                    <a:pt x="8276" y="981"/>
                  </a:lnTo>
                  <a:lnTo>
                    <a:pt x="7773" y="1447"/>
                  </a:lnTo>
                  <a:lnTo>
                    <a:pt x="7383" y="1786"/>
                  </a:lnTo>
                  <a:lnTo>
                    <a:pt x="6981" y="2113"/>
                  </a:lnTo>
                  <a:lnTo>
                    <a:pt x="6578" y="2428"/>
                  </a:lnTo>
                  <a:lnTo>
                    <a:pt x="6163" y="2742"/>
                  </a:lnTo>
                  <a:lnTo>
                    <a:pt x="5736" y="3031"/>
                  </a:lnTo>
                  <a:lnTo>
                    <a:pt x="5308" y="3320"/>
                  </a:lnTo>
                  <a:lnTo>
                    <a:pt x="4868" y="3597"/>
                  </a:lnTo>
                  <a:lnTo>
                    <a:pt x="4428" y="3861"/>
                  </a:lnTo>
                  <a:lnTo>
                    <a:pt x="3975" y="4113"/>
                  </a:lnTo>
                  <a:lnTo>
                    <a:pt x="3522" y="4352"/>
                  </a:lnTo>
                  <a:lnTo>
                    <a:pt x="3057" y="4578"/>
                  </a:lnTo>
                  <a:lnTo>
                    <a:pt x="2591" y="4805"/>
                  </a:lnTo>
                  <a:lnTo>
                    <a:pt x="2114" y="5006"/>
                  </a:lnTo>
                  <a:lnTo>
                    <a:pt x="1636" y="5207"/>
                  </a:lnTo>
                  <a:lnTo>
                    <a:pt x="1158" y="5396"/>
                  </a:lnTo>
                  <a:lnTo>
                    <a:pt x="667" y="5559"/>
                  </a:lnTo>
                  <a:lnTo>
                    <a:pt x="13" y="5773"/>
                  </a:lnTo>
                  <a:lnTo>
                    <a:pt x="1" y="5786"/>
                  </a:lnTo>
                  <a:lnTo>
                    <a:pt x="1" y="5811"/>
                  </a:lnTo>
                  <a:lnTo>
                    <a:pt x="13" y="5823"/>
                  </a:lnTo>
                  <a:lnTo>
                    <a:pt x="38" y="5823"/>
                  </a:lnTo>
                  <a:lnTo>
                    <a:pt x="692" y="5622"/>
                  </a:lnTo>
                  <a:lnTo>
                    <a:pt x="1309" y="5408"/>
                  </a:lnTo>
                  <a:lnTo>
                    <a:pt x="1912" y="5182"/>
                  </a:lnTo>
                  <a:lnTo>
                    <a:pt x="2503" y="4930"/>
                  </a:lnTo>
                  <a:lnTo>
                    <a:pt x="3095" y="4654"/>
                  </a:lnTo>
                  <a:lnTo>
                    <a:pt x="3673" y="4364"/>
                  </a:lnTo>
                  <a:lnTo>
                    <a:pt x="4239" y="4063"/>
                  </a:lnTo>
                  <a:lnTo>
                    <a:pt x="4805" y="3736"/>
                  </a:lnTo>
                  <a:lnTo>
                    <a:pt x="5358" y="3396"/>
                  </a:lnTo>
                  <a:lnTo>
                    <a:pt x="5887" y="3031"/>
                  </a:lnTo>
                  <a:lnTo>
                    <a:pt x="6415" y="2654"/>
                  </a:lnTo>
                  <a:lnTo>
                    <a:pt x="6931" y="2251"/>
                  </a:lnTo>
                  <a:lnTo>
                    <a:pt x="7434" y="1849"/>
                  </a:lnTo>
                  <a:lnTo>
                    <a:pt x="7924" y="1421"/>
                  </a:lnTo>
                  <a:lnTo>
                    <a:pt x="8389" y="981"/>
                  </a:lnTo>
                  <a:lnTo>
                    <a:pt x="8855" y="516"/>
                  </a:lnTo>
                  <a:lnTo>
                    <a:pt x="9295" y="50"/>
                  </a:lnTo>
                  <a:lnTo>
                    <a:pt x="9295" y="25"/>
                  </a:lnTo>
                  <a:lnTo>
                    <a:pt x="9295" y="13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 rot="1963607">
              <a:off x="5996984" y="-632857"/>
              <a:ext cx="341228" cy="213781"/>
            </a:xfrm>
            <a:custGeom>
              <a:avLst/>
              <a:gdLst/>
              <a:ahLst/>
              <a:cxnLst/>
              <a:rect l="l" t="t" r="r" b="b"/>
              <a:pathLst>
                <a:path w="9296" h="5824" fill="none" extrusionOk="0">
                  <a:moveTo>
                    <a:pt x="9295" y="50"/>
                  </a:moveTo>
                  <a:lnTo>
                    <a:pt x="9295" y="50"/>
                  </a:lnTo>
                  <a:lnTo>
                    <a:pt x="8855" y="516"/>
                  </a:lnTo>
                  <a:lnTo>
                    <a:pt x="8389" y="981"/>
                  </a:lnTo>
                  <a:lnTo>
                    <a:pt x="7924" y="1421"/>
                  </a:lnTo>
                  <a:lnTo>
                    <a:pt x="7434" y="1849"/>
                  </a:lnTo>
                  <a:lnTo>
                    <a:pt x="6931" y="2251"/>
                  </a:lnTo>
                  <a:lnTo>
                    <a:pt x="6415" y="2654"/>
                  </a:lnTo>
                  <a:lnTo>
                    <a:pt x="5887" y="3031"/>
                  </a:lnTo>
                  <a:lnTo>
                    <a:pt x="5358" y="3396"/>
                  </a:lnTo>
                  <a:lnTo>
                    <a:pt x="4805" y="3736"/>
                  </a:lnTo>
                  <a:lnTo>
                    <a:pt x="4239" y="4063"/>
                  </a:lnTo>
                  <a:lnTo>
                    <a:pt x="3673" y="4364"/>
                  </a:lnTo>
                  <a:lnTo>
                    <a:pt x="3095" y="4654"/>
                  </a:lnTo>
                  <a:lnTo>
                    <a:pt x="2503" y="4930"/>
                  </a:lnTo>
                  <a:lnTo>
                    <a:pt x="1912" y="5182"/>
                  </a:lnTo>
                  <a:lnTo>
                    <a:pt x="1309" y="5408"/>
                  </a:lnTo>
                  <a:lnTo>
                    <a:pt x="692" y="5622"/>
                  </a:lnTo>
                  <a:lnTo>
                    <a:pt x="38" y="5823"/>
                  </a:lnTo>
                  <a:lnTo>
                    <a:pt x="38" y="5823"/>
                  </a:lnTo>
                  <a:lnTo>
                    <a:pt x="13" y="5823"/>
                  </a:lnTo>
                  <a:lnTo>
                    <a:pt x="1" y="5811"/>
                  </a:lnTo>
                  <a:lnTo>
                    <a:pt x="1" y="5811"/>
                  </a:lnTo>
                  <a:lnTo>
                    <a:pt x="1" y="5786"/>
                  </a:lnTo>
                  <a:lnTo>
                    <a:pt x="13" y="5773"/>
                  </a:lnTo>
                  <a:lnTo>
                    <a:pt x="667" y="5559"/>
                  </a:lnTo>
                  <a:lnTo>
                    <a:pt x="667" y="5559"/>
                  </a:lnTo>
                  <a:lnTo>
                    <a:pt x="1158" y="5396"/>
                  </a:lnTo>
                  <a:lnTo>
                    <a:pt x="1636" y="5207"/>
                  </a:lnTo>
                  <a:lnTo>
                    <a:pt x="2114" y="5006"/>
                  </a:lnTo>
                  <a:lnTo>
                    <a:pt x="2591" y="4805"/>
                  </a:lnTo>
                  <a:lnTo>
                    <a:pt x="3057" y="4578"/>
                  </a:lnTo>
                  <a:lnTo>
                    <a:pt x="3522" y="4352"/>
                  </a:lnTo>
                  <a:lnTo>
                    <a:pt x="3975" y="4113"/>
                  </a:lnTo>
                  <a:lnTo>
                    <a:pt x="4428" y="3861"/>
                  </a:lnTo>
                  <a:lnTo>
                    <a:pt x="4868" y="3597"/>
                  </a:lnTo>
                  <a:lnTo>
                    <a:pt x="5308" y="3320"/>
                  </a:lnTo>
                  <a:lnTo>
                    <a:pt x="5736" y="3031"/>
                  </a:lnTo>
                  <a:lnTo>
                    <a:pt x="6163" y="2742"/>
                  </a:lnTo>
                  <a:lnTo>
                    <a:pt x="6578" y="2428"/>
                  </a:lnTo>
                  <a:lnTo>
                    <a:pt x="6981" y="2113"/>
                  </a:lnTo>
                  <a:lnTo>
                    <a:pt x="7383" y="1786"/>
                  </a:lnTo>
                  <a:lnTo>
                    <a:pt x="7773" y="1447"/>
                  </a:lnTo>
                  <a:lnTo>
                    <a:pt x="7773" y="1447"/>
                  </a:lnTo>
                  <a:lnTo>
                    <a:pt x="8276" y="981"/>
                  </a:lnTo>
                  <a:lnTo>
                    <a:pt x="8779" y="503"/>
                  </a:lnTo>
                  <a:lnTo>
                    <a:pt x="9257" y="13"/>
                  </a:lnTo>
                  <a:lnTo>
                    <a:pt x="9257" y="13"/>
                  </a:lnTo>
                  <a:lnTo>
                    <a:pt x="9270" y="0"/>
                  </a:lnTo>
                  <a:lnTo>
                    <a:pt x="9295" y="13"/>
                  </a:lnTo>
                  <a:lnTo>
                    <a:pt x="9295" y="13"/>
                  </a:lnTo>
                  <a:lnTo>
                    <a:pt x="9295" y="25"/>
                  </a:lnTo>
                  <a:lnTo>
                    <a:pt x="9295" y="5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 rot="1963607">
              <a:off x="5996738" y="-481480"/>
              <a:ext cx="322727" cy="213781"/>
            </a:xfrm>
            <a:custGeom>
              <a:avLst/>
              <a:gdLst/>
              <a:ahLst/>
              <a:cxnLst/>
              <a:rect l="l" t="t" r="r" b="b"/>
              <a:pathLst>
                <a:path w="8792" h="5824" extrusionOk="0">
                  <a:moveTo>
                    <a:pt x="8767" y="1"/>
                  </a:moveTo>
                  <a:lnTo>
                    <a:pt x="8741" y="13"/>
                  </a:lnTo>
                  <a:lnTo>
                    <a:pt x="8289" y="491"/>
                  </a:lnTo>
                  <a:lnTo>
                    <a:pt x="7823" y="957"/>
                  </a:lnTo>
                  <a:lnTo>
                    <a:pt x="7345" y="1422"/>
                  </a:lnTo>
                  <a:lnTo>
                    <a:pt x="6981" y="1749"/>
                  </a:lnTo>
                  <a:lnTo>
                    <a:pt x="6603" y="2063"/>
                  </a:lnTo>
                  <a:lnTo>
                    <a:pt x="6214" y="2378"/>
                  </a:lnTo>
                  <a:lnTo>
                    <a:pt x="5824" y="2680"/>
                  </a:lnTo>
                  <a:lnTo>
                    <a:pt x="5421" y="2982"/>
                  </a:lnTo>
                  <a:lnTo>
                    <a:pt x="5019" y="3258"/>
                  </a:lnTo>
                  <a:lnTo>
                    <a:pt x="4604" y="3535"/>
                  </a:lnTo>
                  <a:lnTo>
                    <a:pt x="4189" y="3799"/>
                  </a:lnTo>
                  <a:lnTo>
                    <a:pt x="3761" y="4051"/>
                  </a:lnTo>
                  <a:lnTo>
                    <a:pt x="3333" y="4302"/>
                  </a:lnTo>
                  <a:lnTo>
                    <a:pt x="2893" y="4528"/>
                  </a:lnTo>
                  <a:lnTo>
                    <a:pt x="2453" y="4755"/>
                  </a:lnTo>
                  <a:lnTo>
                    <a:pt x="2000" y="4969"/>
                  </a:lnTo>
                  <a:lnTo>
                    <a:pt x="1547" y="5170"/>
                  </a:lnTo>
                  <a:lnTo>
                    <a:pt x="1095" y="5371"/>
                  </a:lnTo>
                  <a:lnTo>
                    <a:pt x="629" y="5547"/>
                  </a:lnTo>
                  <a:lnTo>
                    <a:pt x="13" y="5774"/>
                  </a:lnTo>
                  <a:lnTo>
                    <a:pt x="0" y="5786"/>
                  </a:lnTo>
                  <a:lnTo>
                    <a:pt x="0" y="5811"/>
                  </a:lnTo>
                  <a:lnTo>
                    <a:pt x="13" y="5824"/>
                  </a:lnTo>
                  <a:lnTo>
                    <a:pt x="26" y="5824"/>
                  </a:lnTo>
                  <a:lnTo>
                    <a:pt x="654" y="5610"/>
                  </a:lnTo>
                  <a:lnTo>
                    <a:pt x="1233" y="5384"/>
                  </a:lnTo>
                  <a:lnTo>
                    <a:pt x="1812" y="5145"/>
                  </a:lnTo>
                  <a:lnTo>
                    <a:pt x="2378" y="4881"/>
                  </a:lnTo>
                  <a:lnTo>
                    <a:pt x="2931" y="4604"/>
                  </a:lnTo>
                  <a:lnTo>
                    <a:pt x="3484" y="4315"/>
                  </a:lnTo>
                  <a:lnTo>
                    <a:pt x="4013" y="4000"/>
                  </a:lnTo>
                  <a:lnTo>
                    <a:pt x="4541" y="3673"/>
                  </a:lnTo>
                  <a:lnTo>
                    <a:pt x="5069" y="3334"/>
                  </a:lnTo>
                  <a:lnTo>
                    <a:pt x="5572" y="2969"/>
                  </a:lnTo>
                  <a:lnTo>
                    <a:pt x="6075" y="2592"/>
                  </a:lnTo>
                  <a:lnTo>
                    <a:pt x="6553" y="2202"/>
                  </a:lnTo>
                  <a:lnTo>
                    <a:pt x="7031" y="1799"/>
                  </a:lnTo>
                  <a:lnTo>
                    <a:pt x="7484" y="1384"/>
                  </a:lnTo>
                  <a:lnTo>
                    <a:pt x="7937" y="957"/>
                  </a:lnTo>
                  <a:lnTo>
                    <a:pt x="8364" y="504"/>
                  </a:lnTo>
                  <a:lnTo>
                    <a:pt x="8779" y="38"/>
                  </a:lnTo>
                  <a:lnTo>
                    <a:pt x="8792" y="26"/>
                  </a:lnTo>
                  <a:lnTo>
                    <a:pt x="8779" y="13"/>
                  </a:lnTo>
                  <a:lnTo>
                    <a:pt x="8767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 rot="1963607">
              <a:off x="5996738" y="-481480"/>
              <a:ext cx="322727" cy="213781"/>
            </a:xfrm>
            <a:custGeom>
              <a:avLst/>
              <a:gdLst/>
              <a:ahLst/>
              <a:cxnLst/>
              <a:rect l="l" t="t" r="r" b="b"/>
              <a:pathLst>
                <a:path w="8792" h="5824" fill="none" extrusionOk="0">
                  <a:moveTo>
                    <a:pt x="8779" y="38"/>
                  </a:moveTo>
                  <a:lnTo>
                    <a:pt x="8779" y="38"/>
                  </a:lnTo>
                  <a:lnTo>
                    <a:pt x="8364" y="504"/>
                  </a:lnTo>
                  <a:lnTo>
                    <a:pt x="7937" y="957"/>
                  </a:lnTo>
                  <a:lnTo>
                    <a:pt x="7484" y="1384"/>
                  </a:lnTo>
                  <a:lnTo>
                    <a:pt x="7031" y="1799"/>
                  </a:lnTo>
                  <a:lnTo>
                    <a:pt x="6553" y="2202"/>
                  </a:lnTo>
                  <a:lnTo>
                    <a:pt x="6075" y="2592"/>
                  </a:lnTo>
                  <a:lnTo>
                    <a:pt x="5572" y="2969"/>
                  </a:lnTo>
                  <a:lnTo>
                    <a:pt x="5069" y="3334"/>
                  </a:lnTo>
                  <a:lnTo>
                    <a:pt x="4541" y="3673"/>
                  </a:lnTo>
                  <a:lnTo>
                    <a:pt x="4013" y="4000"/>
                  </a:lnTo>
                  <a:lnTo>
                    <a:pt x="3484" y="4315"/>
                  </a:lnTo>
                  <a:lnTo>
                    <a:pt x="2931" y="4604"/>
                  </a:lnTo>
                  <a:lnTo>
                    <a:pt x="2378" y="4881"/>
                  </a:lnTo>
                  <a:lnTo>
                    <a:pt x="1812" y="5145"/>
                  </a:lnTo>
                  <a:lnTo>
                    <a:pt x="1233" y="5384"/>
                  </a:lnTo>
                  <a:lnTo>
                    <a:pt x="654" y="5610"/>
                  </a:lnTo>
                  <a:lnTo>
                    <a:pt x="26" y="5824"/>
                  </a:lnTo>
                  <a:lnTo>
                    <a:pt x="26" y="5824"/>
                  </a:lnTo>
                  <a:lnTo>
                    <a:pt x="13" y="5824"/>
                  </a:lnTo>
                  <a:lnTo>
                    <a:pt x="0" y="5811"/>
                  </a:lnTo>
                  <a:lnTo>
                    <a:pt x="0" y="5811"/>
                  </a:lnTo>
                  <a:lnTo>
                    <a:pt x="0" y="5786"/>
                  </a:lnTo>
                  <a:lnTo>
                    <a:pt x="13" y="5774"/>
                  </a:lnTo>
                  <a:lnTo>
                    <a:pt x="629" y="5547"/>
                  </a:lnTo>
                  <a:lnTo>
                    <a:pt x="629" y="5547"/>
                  </a:lnTo>
                  <a:lnTo>
                    <a:pt x="1095" y="5371"/>
                  </a:lnTo>
                  <a:lnTo>
                    <a:pt x="1547" y="5170"/>
                  </a:lnTo>
                  <a:lnTo>
                    <a:pt x="2000" y="4969"/>
                  </a:lnTo>
                  <a:lnTo>
                    <a:pt x="2453" y="4755"/>
                  </a:lnTo>
                  <a:lnTo>
                    <a:pt x="2893" y="4528"/>
                  </a:lnTo>
                  <a:lnTo>
                    <a:pt x="3333" y="4302"/>
                  </a:lnTo>
                  <a:lnTo>
                    <a:pt x="3761" y="4051"/>
                  </a:lnTo>
                  <a:lnTo>
                    <a:pt x="4189" y="3799"/>
                  </a:lnTo>
                  <a:lnTo>
                    <a:pt x="4604" y="3535"/>
                  </a:lnTo>
                  <a:lnTo>
                    <a:pt x="5019" y="3258"/>
                  </a:lnTo>
                  <a:lnTo>
                    <a:pt x="5421" y="2982"/>
                  </a:lnTo>
                  <a:lnTo>
                    <a:pt x="5824" y="2680"/>
                  </a:lnTo>
                  <a:lnTo>
                    <a:pt x="6214" y="2378"/>
                  </a:lnTo>
                  <a:lnTo>
                    <a:pt x="6603" y="2063"/>
                  </a:lnTo>
                  <a:lnTo>
                    <a:pt x="6981" y="1749"/>
                  </a:lnTo>
                  <a:lnTo>
                    <a:pt x="7345" y="1422"/>
                  </a:lnTo>
                  <a:lnTo>
                    <a:pt x="7345" y="1422"/>
                  </a:lnTo>
                  <a:lnTo>
                    <a:pt x="7823" y="957"/>
                  </a:lnTo>
                  <a:lnTo>
                    <a:pt x="8289" y="491"/>
                  </a:lnTo>
                  <a:lnTo>
                    <a:pt x="8741" y="13"/>
                  </a:lnTo>
                  <a:lnTo>
                    <a:pt x="8741" y="13"/>
                  </a:lnTo>
                  <a:lnTo>
                    <a:pt x="8767" y="1"/>
                  </a:lnTo>
                  <a:lnTo>
                    <a:pt x="8779" y="13"/>
                  </a:lnTo>
                  <a:lnTo>
                    <a:pt x="8779" y="13"/>
                  </a:lnTo>
                  <a:lnTo>
                    <a:pt x="8792" y="26"/>
                  </a:lnTo>
                  <a:lnTo>
                    <a:pt x="8779" y="38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 rot="1963607">
              <a:off x="6004058" y="-325338"/>
              <a:ext cx="287195" cy="177331"/>
            </a:xfrm>
            <a:custGeom>
              <a:avLst/>
              <a:gdLst/>
              <a:ahLst/>
              <a:cxnLst/>
              <a:rect l="l" t="t" r="r" b="b"/>
              <a:pathLst>
                <a:path w="7824" h="4831" extrusionOk="0">
                  <a:moveTo>
                    <a:pt x="7811" y="1"/>
                  </a:moveTo>
                  <a:lnTo>
                    <a:pt x="7786" y="13"/>
                  </a:lnTo>
                  <a:lnTo>
                    <a:pt x="7346" y="390"/>
                  </a:lnTo>
                  <a:lnTo>
                    <a:pt x="6692" y="944"/>
                  </a:lnTo>
                  <a:lnTo>
                    <a:pt x="6352" y="1221"/>
                  </a:lnTo>
                  <a:lnTo>
                    <a:pt x="6025" y="1485"/>
                  </a:lnTo>
                  <a:lnTo>
                    <a:pt x="5459" y="1925"/>
                  </a:lnTo>
                  <a:lnTo>
                    <a:pt x="4868" y="2327"/>
                  </a:lnTo>
                  <a:lnTo>
                    <a:pt x="4265" y="2717"/>
                  </a:lnTo>
                  <a:lnTo>
                    <a:pt x="3661" y="3095"/>
                  </a:lnTo>
                  <a:lnTo>
                    <a:pt x="3032" y="3447"/>
                  </a:lnTo>
                  <a:lnTo>
                    <a:pt x="2391" y="3774"/>
                  </a:lnTo>
                  <a:lnTo>
                    <a:pt x="1749" y="4076"/>
                  </a:lnTo>
                  <a:lnTo>
                    <a:pt x="1083" y="4365"/>
                  </a:lnTo>
                  <a:lnTo>
                    <a:pt x="554" y="4579"/>
                  </a:lnTo>
                  <a:lnTo>
                    <a:pt x="13" y="4780"/>
                  </a:lnTo>
                  <a:lnTo>
                    <a:pt x="1" y="4792"/>
                  </a:lnTo>
                  <a:lnTo>
                    <a:pt x="1" y="4818"/>
                  </a:lnTo>
                  <a:lnTo>
                    <a:pt x="13" y="4830"/>
                  </a:lnTo>
                  <a:lnTo>
                    <a:pt x="39" y="4830"/>
                  </a:lnTo>
                  <a:lnTo>
                    <a:pt x="579" y="4641"/>
                  </a:lnTo>
                  <a:lnTo>
                    <a:pt x="1120" y="4428"/>
                  </a:lnTo>
                  <a:lnTo>
                    <a:pt x="1648" y="4214"/>
                  </a:lnTo>
                  <a:lnTo>
                    <a:pt x="2164" y="3975"/>
                  </a:lnTo>
                  <a:lnTo>
                    <a:pt x="2692" y="3723"/>
                  </a:lnTo>
                  <a:lnTo>
                    <a:pt x="3195" y="3447"/>
                  </a:lnTo>
                  <a:lnTo>
                    <a:pt x="3699" y="3170"/>
                  </a:lnTo>
                  <a:lnTo>
                    <a:pt x="4189" y="2868"/>
                  </a:lnTo>
                  <a:lnTo>
                    <a:pt x="4680" y="2566"/>
                  </a:lnTo>
                  <a:lnTo>
                    <a:pt x="5157" y="2239"/>
                  </a:lnTo>
                  <a:lnTo>
                    <a:pt x="5497" y="1988"/>
                  </a:lnTo>
                  <a:lnTo>
                    <a:pt x="5837" y="1724"/>
                  </a:lnTo>
                  <a:lnTo>
                    <a:pt x="6176" y="1460"/>
                  </a:lnTo>
                  <a:lnTo>
                    <a:pt x="6516" y="1183"/>
                  </a:lnTo>
                  <a:lnTo>
                    <a:pt x="7170" y="617"/>
                  </a:lnTo>
                  <a:lnTo>
                    <a:pt x="7824" y="51"/>
                  </a:lnTo>
                  <a:lnTo>
                    <a:pt x="7824" y="38"/>
                  </a:lnTo>
                  <a:lnTo>
                    <a:pt x="7824" y="13"/>
                  </a:lnTo>
                  <a:lnTo>
                    <a:pt x="7811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 rot="1963607">
              <a:off x="6004058" y="-325338"/>
              <a:ext cx="287195" cy="177331"/>
            </a:xfrm>
            <a:custGeom>
              <a:avLst/>
              <a:gdLst/>
              <a:ahLst/>
              <a:cxnLst/>
              <a:rect l="l" t="t" r="r" b="b"/>
              <a:pathLst>
                <a:path w="7824" h="4831" fill="none" extrusionOk="0">
                  <a:moveTo>
                    <a:pt x="7824" y="51"/>
                  </a:moveTo>
                  <a:lnTo>
                    <a:pt x="7824" y="51"/>
                  </a:lnTo>
                  <a:lnTo>
                    <a:pt x="7170" y="617"/>
                  </a:lnTo>
                  <a:lnTo>
                    <a:pt x="6516" y="1183"/>
                  </a:lnTo>
                  <a:lnTo>
                    <a:pt x="6176" y="1460"/>
                  </a:lnTo>
                  <a:lnTo>
                    <a:pt x="5837" y="1724"/>
                  </a:lnTo>
                  <a:lnTo>
                    <a:pt x="5497" y="1988"/>
                  </a:lnTo>
                  <a:lnTo>
                    <a:pt x="5157" y="2239"/>
                  </a:lnTo>
                  <a:lnTo>
                    <a:pt x="5157" y="2239"/>
                  </a:lnTo>
                  <a:lnTo>
                    <a:pt x="4680" y="2566"/>
                  </a:lnTo>
                  <a:lnTo>
                    <a:pt x="4189" y="2868"/>
                  </a:lnTo>
                  <a:lnTo>
                    <a:pt x="3699" y="3170"/>
                  </a:lnTo>
                  <a:lnTo>
                    <a:pt x="3195" y="3447"/>
                  </a:lnTo>
                  <a:lnTo>
                    <a:pt x="2692" y="3723"/>
                  </a:lnTo>
                  <a:lnTo>
                    <a:pt x="2164" y="3975"/>
                  </a:lnTo>
                  <a:lnTo>
                    <a:pt x="1648" y="4214"/>
                  </a:lnTo>
                  <a:lnTo>
                    <a:pt x="1120" y="4428"/>
                  </a:lnTo>
                  <a:lnTo>
                    <a:pt x="1120" y="4428"/>
                  </a:lnTo>
                  <a:lnTo>
                    <a:pt x="579" y="4641"/>
                  </a:lnTo>
                  <a:lnTo>
                    <a:pt x="39" y="4830"/>
                  </a:lnTo>
                  <a:lnTo>
                    <a:pt x="39" y="4830"/>
                  </a:lnTo>
                  <a:lnTo>
                    <a:pt x="13" y="4830"/>
                  </a:lnTo>
                  <a:lnTo>
                    <a:pt x="1" y="4818"/>
                  </a:lnTo>
                  <a:lnTo>
                    <a:pt x="1" y="4818"/>
                  </a:lnTo>
                  <a:lnTo>
                    <a:pt x="1" y="4792"/>
                  </a:lnTo>
                  <a:lnTo>
                    <a:pt x="13" y="4780"/>
                  </a:lnTo>
                  <a:lnTo>
                    <a:pt x="13" y="4780"/>
                  </a:lnTo>
                  <a:lnTo>
                    <a:pt x="554" y="4579"/>
                  </a:lnTo>
                  <a:lnTo>
                    <a:pt x="1083" y="4365"/>
                  </a:lnTo>
                  <a:lnTo>
                    <a:pt x="1083" y="4365"/>
                  </a:lnTo>
                  <a:lnTo>
                    <a:pt x="1749" y="4076"/>
                  </a:lnTo>
                  <a:lnTo>
                    <a:pt x="2391" y="3774"/>
                  </a:lnTo>
                  <a:lnTo>
                    <a:pt x="3032" y="3447"/>
                  </a:lnTo>
                  <a:lnTo>
                    <a:pt x="3661" y="3095"/>
                  </a:lnTo>
                  <a:lnTo>
                    <a:pt x="4265" y="2717"/>
                  </a:lnTo>
                  <a:lnTo>
                    <a:pt x="4868" y="2327"/>
                  </a:lnTo>
                  <a:lnTo>
                    <a:pt x="5459" y="1925"/>
                  </a:lnTo>
                  <a:lnTo>
                    <a:pt x="6025" y="1485"/>
                  </a:lnTo>
                  <a:lnTo>
                    <a:pt x="6025" y="1485"/>
                  </a:lnTo>
                  <a:lnTo>
                    <a:pt x="6352" y="1221"/>
                  </a:lnTo>
                  <a:lnTo>
                    <a:pt x="6692" y="944"/>
                  </a:lnTo>
                  <a:lnTo>
                    <a:pt x="7346" y="390"/>
                  </a:lnTo>
                  <a:lnTo>
                    <a:pt x="7786" y="13"/>
                  </a:lnTo>
                  <a:lnTo>
                    <a:pt x="7786" y="13"/>
                  </a:lnTo>
                  <a:lnTo>
                    <a:pt x="7811" y="1"/>
                  </a:lnTo>
                  <a:lnTo>
                    <a:pt x="7824" y="13"/>
                  </a:lnTo>
                  <a:lnTo>
                    <a:pt x="7824" y="13"/>
                  </a:lnTo>
                  <a:lnTo>
                    <a:pt x="7824" y="38"/>
                  </a:lnTo>
                  <a:lnTo>
                    <a:pt x="7824" y="5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 rot="1963607">
              <a:off x="6029106" y="-172090"/>
              <a:ext cx="245643" cy="149617"/>
            </a:xfrm>
            <a:custGeom>
              <a:avLst/>
              <a:gdLst/>
              <a:ahLst/>
              <a:cxnLst/>
              <a:rect l="l" t="t" r="r" b="b"/>
              <a:pathLst>
                <a:path w="6692" h="4076" extrusionOk="0">
                  <a:moveTo>
                    <a:pt x="6641" y="1"/>
                  </a:moveTo>
                  <a:lnTo>
                    <a:pt x="6289" y="340"/>
                  </a:lnTo>
                  <a:lnTo>
                    <a:pt x="5924" y="667"/>
                  </a:lnTo>
                  <a:lnTo>
                    <a:pt x="5547" y="982"/>
                  </a:lnTo>
                  <a:lnTo>
                    <a:pt x="5270" y="1208"/>
                  </a:lnTo>
                  <a:lnTo>
                    <a:pt x="4968" y="1434"/>
                  </a:lnTo>
                  <a:lnTo>
                    <a:pt x="4679" y="1648"/>
                  </a:lnTo>
                  <a:lnTo>
                    <a:pt x="4377" y="1862"/>
                  </a:lnTo>
                  <a:lnTo>
                    <a:pt x="4076" y="2063"/>
                  </a:lnTo>
                  <a:lnTo>
                    <a:pt x="3761" y="2252"/>
                  </a:lnTo>
                  <a:lnTo>
                    <a:pt x="3459" y="2453"/>
                  </a:lnTo>
                  <a:lnTo>
                    <a:pt x="3132" y="2629"/>
                  </a:lnTo>
                  <a:lnTo>
                    <a:pt x="2818" y="2805"/>
                  </a:lnTo>
                  <a:lnTo>
                    <a:pt x="2491" y="2981"/>
                  </a:lnTo>
                  <a:lnTo>
                    <a:pt x="2164" y="3145"/>
                  </a:lnTo>
                  <a:lnTo>
                    <a:pt x="1837" y="3308"/>
                  </a:lnTo>
                  <a:lnTo>
                    <a:pt x="1497" y="3447"/>
                  </a:lnTo>
                  <a:lnTo>
                    <a:pt x="1158" y="3598"/>
                  </a:lnTo>
                  <a:lnTo>
                    <a:pt x="818" y="3736"/>
                  </a:lnTo>
                  <a:lnTo>
                    <a:pt x="478" y="3862"/>
                  </a:lnTo>
                  <a:lnTo>
                    <a:pt x="13" y="4025"/>
                  </a:lnTo>
                  <a:lnTo>
                    <a:pt x="1" y="4038"/>
                  </a:lnTo>
                  <a:lnTo>
                    <a:pt x="1" y="4063"/>
                  </a:lnTo>
                  <a:lnTo>
                    <a:pt x="13" y="4076"/>
                  </a:lnTo>
                  <a:lnTo>
                    <a:pt x="38" y="4076"/>
                  </a:lnTo>
                  <a:lnTo>
                    <a:pt x="504" y="3925"/>
                  </a:lnTo>
                  <a:lnTo>
                    <a:pt x="931" y="3761"/>
                  </a:lnTo>
                  <a:lnTo>
                    <a:pt x="1359" y="3598"/>
                  </a:lnTo>
                  <a:lnTo>
                    <a:pt x="1786" y="3409"/>
                  </a:lnTo>
                  <a:lnTo>
                    <a:pt x="2202" y="3220"/>
                  </a:lnTo>
                  <a:lnTo>
                    <a:pt x="2617" y="3019"/>
                  </a:lnTo>
                  <a:lnTo>
                    <a:pt x="3019" y="2793"/>
                  </a:lnTo>
                  <a:lnTo>
                    <a:pt x="3421" y="2566"/>
                  </a:lnTo>
                  <a:lnTo>
                    <a:pt x="3811" y="2327"/>
                  </a:lnTo>
                  <a:lnTo>
                    <a:pt x="4201" y="2076"/>
                  </a:lnTo>
                  <a:lnTo>
                    <a:pt x="4579" y="1824"/>
                  </a:lnTo>
                  <a:lnTo>
                    <a:pt x="4943" y="1548"/>
                  </a:lnTo>
                  <a:lnTo>
                    <a:pt x="5308" y="1271"/>
                  </a:lnTo>
                  <a:lnTo>
                    <a:pt x="5673" y="982"/>
                  </a:lnTo>
                  <a:lnTo>
                    <a:pt x="6012" y="680"/>
                  </a:lnTo>
                  <a:lnTo>
                    <a:pt x="6352" y="365"/>
                  </a:lnTo>
                  <a:lnTo>
                    <a:pt x="6679" y="38"/>
                  </a:lnTo>
                  <a:lnTo>
                    <a:pt x="6692" y="26"/>
                  </a:lnTo>
                  <a:lnTo>
                    <a:pt x="6679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 rot="1963607">
              <a:off x="6029106" y="-172090"/>
              <a:ext cx="245643" cy="149617"/>
            </a:xfrm>
            <a:custGeom>
              <a:avLst/>
              <a:gdLst/>
              <a:ahLst/>
              <a:cxnLst/>
              <a:rect l="l" t="t" r="r" b="b"/>
              <a:pathLst>
                <a:path w="6692" h="4076" fill="none" extrusionOk="0">
                  <a:moveTo>
                    <a:pt x="6679" y="38"/>
                  </a:moveTo>
                  <a:lnTo>
                    <a:pt x="6679" y="38"/>
                  </a:lnTo>
                  <a:lnTo>
                    <a:pt x="6352" y="365"/>
                  </a:lnTo>
                  <a:lnTo>
                    <a:pt x="6012" y="680"/>
                  </a:lnTo>
                  <a:lnTo>
                    <a:pt x="5673" y="982"/>
                  </a:lnTo>
                  <a:lnTo>
                    <a:pt x="5308" y="1271"/>
                  </a:lnTo>
                  <a:lnTo>
                    <a:pt x="4943" y="1548"/>
                  </a:lnTo>
                  <a:lnTo>
                    <a:pt x="4579" y="1824"/>
                  </a:lnTo>
                  <a:lnTo>
                    <a:pt x="4201" y="2076"/>
                  </a:lnTo>
                  <a:lnTo>
                    <a:pt x="3811" y="2327"/>
                  </a:lnTo>
                  <a:lnTo>
                    <a:pt x="3421" y="2566"/>
                  </a:lnTo>
                  <a:lnTo>
                    <a:pt x="3019" y="2793"/>
                  </a:lnTo>
                  <a:lnTo>
                    <a:pt x="2617" y="3019"/>
                  </a:lnTo>
                  <a:lnTo>
                    <a:pt x="2202" y="3220"/>
                  </a:lnTo>
                  <a:lnTo>
                    <a:pt x="1786" y="3409"/>
                  </a:lnTo>
                  <a:lnTo>
                    <a:pt x="1359" y="3598"/>
                  </a:lnTo>
                  <a:lnTo>
                    <a:pt x="931" y="3761"/>
                  </a:lnTo>
                  <a:lnTo>
                    <a:pt x="504" y="3925"/>
                  </a:lnTo>
                  <a:lnTo>
                    <a:pt x="38" y="4076"/>
                  </a:lnTo>
                  <a:lnTo>
                    <a:pt x="38" y="4076"/>
                  </a:lnTo>
                  <a:lnTo>
                    <a:pt x="13" y="4076"/>
                  </a:lnTo>
                  <a:lnTo>
                    <a:pt x="1" y="4063"/>
                  </a:lnTo>
                  <a:lnTo>
                    <a:pt x="1" y="4063"/>
                  </a:lnTo>
                  <a:lnTo>
                    <a:pt x="1" y="4038"/>
                  </a:lnTo>
                  <a:lnTo>
                    <a:pt x="13" y="4025"/>
                  </a:lnTo>
                  <a:lnTo>
                    <a:pt x="478" y="3862"/>
                  </a:lnTo>
                  <a:lnTo>
                    <a:pt x="478" y="3862"/>
                  </a:lnTo>
                  <a:lnTo>
                    <a:pt x="818" y="3736"/>
                  </a:lnTo>
                  <a:lnTo>
                    <a:pt x="1158" y="3598"/>
                  </a:lnTo>
                  <a:lnTo>
                    <a:pt x="1497" y="3447"/>
                  </a:lnTo>
                  <a:lnTo>
                    <a:pt x="1837" y="3308"/>
                  </a:lnTo>
                  <a:lnTo>
                    <a:pt x="2164" y="3145"/>
                  </a:lnTo>
                  <a:lnTo>
                    <a:pt x="2491" y="2981"/>
                  </a:lnTo>
                  <a:lnTo>
                    <a:pt x="2818" y="2805"/>
                  </a:lnTo>
                  <a:lnTo>
                    <a:pt x="3132" y="2629"/>
                  </a:lnTo>
                  <a:lnTo>
                    <a:pt x="3459" y="2453"/>
                  </a:lnTo>
                  <a:lnTo>
                    <a:pt x="3761" y="2252"/>
                  </a:lnTo>
                  <a:lnTo>
                    <a:pt x="4076" y="2063"/>
                  </a:lnTo>
                  <a:lnTo>
                    <a:pt x="4377" y="1862"/>
                  </a:lnTo>
                  <a:lnTo>
                    <a:pt x="4679" y="1648"/>
                  </a:lnTo>
                  <a:lnTo>
                    <a:pt x="4968" y="1434"/>
                  </a:lnTo>
                  <a:lnTo>
                    <a:pt x="5270" y="1208"/>
                  </a:lnTo>
                  <a:lnTo>
                    <a:pt x="5547" y="982"/>
                  </a:lnTo>
                  <a:lnTo>
                    <a:pt x="5547" y="982"/>
                  </a:lnTo>
                  <a:lnTo>
                    <a:pt x="5924" y="667"/>
                  </a:lnTo>
                  <a:lnTo>
                    <a:pt x="6289" y="340"/>
                  </a:lnTo>
                  <a:lnTo>
                    <a:pt x="6641" y="1"/>
                  </a:lnTo>
                  <a:lnTo>
                    <a:pt x="6641" y="1"/>
                  </a:lnTo>
                  <a:lnTo>
                    <a:pt x="6666" y="1"/>
                  </a:lnTo>
                  <a:lnTo>
                    <a:pt x="6679" y="1"/>
                  </a:lnTo>
                  <a:lnTo>
                    <a:pt x="6679" y="1"/>
                  </a:lnTo>
                  <a:lnTo>
                    <a:pt x="6692" y="26"/>
                  </a:lnTo>
                  <a:lnTo>
                    <a:pt x="6679" y="38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 rot="1963607">
              <a:off x="6027885" y="-42218"/>
              <a:ext cx="219324" cy="123299"/>
            </a:xfrm>
            <a:custGeom>
              <a:avLst/>
              <a:gdLst/>
              <a:ahLst/>
              <a:cxnLst/>
              <a:rect l="l" t="t" r="r" b="b"/>
              <a:pathLst>
                <a:path w="5975" h="3359" extrusionOk="0">
                  <a:moveTo>
                    <a:pt x="5937" y="0"/>
                  </a:moveTo>
                  <a:lnTo>
                    <a:pt x="5610" y="277"/>
                  </a:lnTo>
                  <a:lnTo>
                    <a:pt x="4931" y="793"/>
                  </a:lnTo>
                  <a:lnTo>
                    <a:pt x="4403" y="1158"/>
                  </a:lnTo>
                  <a:lnTo>
                    <a:pt x="3862" y="1497"/>
                  </a:lnTo>
                  <a:lnTo>
                    <a:pt x="3321" y="1824"/>
                  </a:lnTo>
                  <a:lnTo>
                    <a:pt x="2755" y="2139"/>
                  </a:lnTo>
                  <a:lnTo>
                    <a:pt x="2189" y="2415"/>
                  </a:lnTo>
                  <a:lnTo>
                    <a:pt x="1611" y="2692"/>
                  </a:lnTo>
                  <a:lnTo>
                    <a:pt x="1019" y="2943"/>
                  </a:lnTo>
                  <a:lnTo>
                    <a:pt x="416" y="3170"/>
                  </a:lnTo>
                  <a:lnTo>
                    <a:pt x="13" y="3308"/>
                  </a:lnTo>
                  <a:lnTo>
                    <a:pt x="1" y="3321"/>
                  </a:lnTo>
                  <a:lnTo>
                    <a:pt x="1" y="3346"/>
                  </a:lnTo>
                  <a:lnTo>
                    <a:pt x="13" y="3358"/>
                  </a:lnTo>
                  <a:lnTo>
                    <a:pt x="38" y="3358"/>
                  </a:lnTo>
                  <a:lnTo>
                    <a:pt x="441" y="3233"/>
                  </a:lnTo>
                  <a:lnTo>
                    <a:pt x="818" y="3094"/>
                  </a:lnTo>
                  <a:lnTo>
                    <a:pt x="1196" y="2943"/>
                  </a:lnTo>
                  <a:lnTo>
                    <a:pt x="1560" y="2793"/>
                  </a:lnTo>
                  <a:lnTo>
                    <a:pt x="1938" y="2642"/>
                  </a:lnTo>
                  <a:lnTo>
                    <a:pt x="2302" y="2466"/>
                  </a:lnTo>
                  <a:lnTo>
                    <a:pt x="2655" y="2289"/>
                  </a:lnTo>
                  <a:lnTo>
                    <a:pt x="3007" y="2101"/>
                  </a:lnTo>
                  <a:lnTo>
                    <a:pt x="3359" y="1900"/>
                  </a:lnTo>
                  <a:lnTo>
                    <a:pt x="3711" y="1698"/>
                  </a:lnTo>
                  <a:lnTo>
                    <a:pt x="4051" y="1485"/>
                  </a:lnTo>
                  <a:lnTo>
                    <a:pt x="4378" y="1271"/>
                  </a:lnTo>
                  <a:lnTo>
                    <a:pt x="4717" y="1032"/>
                  </a:lnTo>
                  <a:lnTo>
                    <a:pt x="5032" y="805"/>
                  </a:lnTo>
                  <a:lnTo>
                    <a:pt x="5359" y="554"/>
                  </a:lnTo>
                  <a:lnTo>
                    <a:pt x="5660" y="302"/>
                  </a:lnTo>
                  <a:lnTo>
                    <a:pt x="5975" y="51"/>
                  </a:lnTo>
                  <a:lnTo>
                    <a:pt x="5975" y="26"/>
                  </a:lnTo>
                  <a:lnTo>
                    <a:pt x="5975" y="13"/>
                  </a:lnTo>
                  <a:lnTo>
                    <a:pt x="5962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 rot="1963607">
              <a:off x="6027885" y="-42218"/>
              <a:ext cx="219324" cy="123299"/>
            </a:xfrm>
            <a:custGeom>
              <a:avLst/>
              <a:gdLst/>
              <a:ahLst/>
              <a:cxnLst/>
              <a:rect l="l" t="t" r="r" b="b"/>
              <a:pathLst>
                <a:path w="5975" h="3359" fill="none" extrusionOk="0">
                  <a:moveTo>
                    <a:pt x="5975" y="51"/>
                  </a:moveTo>
                  <a:lnTo>
                    <a:pt x="5975" y="51"/>
                  </a:lnTo>
                  <a:lnTo>
                    <a:pt x="5660" y="302"/>
                  </a:lnTo>
                  <a:lnTo>
                    <a:pt x="5359" y="554"/>
                  </a:lnTo>
                  <a:lnTo>
                    <a:pt x="5032" y="805"/>
                  </a:lnTo>
                  <a:lnTo>
                    <a:pt x="4717" y="1032"/>
                  </a:lnTo>
                  <a:lnTo>
                    <a:pt x="4378" y="1271"/>
                  </a:lnTo>
                  <a:lnTo>
                    <a:pt x="4051" y="1485"/>
                  </a:lnTo>
                  <a:lnTo>
                    <a:pt x="3711" y="1698"/>
                  </a:lnTo>
                  <a:lnTo>
                    <a:pt x="3359" y="1900"/>
                  </a:lnTo>
                  <a:lnTo>
                    <a:pt x="3007" y="2101"/>
                  </a:lnTo>
                  <a:lnTo>
                    <a:pt x="2655" y="2289"/>
                  </a:lnTo>
                  <a:lnTo>
                    <a:pt x="2302" y="2466"/>
                  </a:lnTo>
                  <a:lnTo>
                    <a:pt x="1938" y="2642"/>
                  </a:lnTo>
                  <a:lnTo>
                    <a:pt x="1560" y="2793"/>
                  </a:lnTo>
                  <a:lnTo>
                    <a:pt x="1196" y="2943"/>
                  </a:lnTo>
                  <a:lnTo>
                    <a:pt x="818" y="3094"/>
                  </a:lnTo>
                  <a:lnTo>
                    <a:pt x="441" y="3233"/>
                  </a:lnTo>
                  <a:lnTo>
                    <a:pt x="38" y="3358"/>
                  </a:lnTo>
                  <a:lnTo>
                    <a:pt x="38" y="3358"/>
                  </a:lnTo>
                  <a:lnTo>
                    <a:pt x="13" y="3358"/>
                  </a:lnTo>
                  <a:lnTo>
                    <a:pt x="1" y="3346"/>
                  </a:lnTo>
                  <a:lnTo>
                    <a:pt x="1" y="3346"/>
                  </a:lnTo>
                  <a:lnTo>
                    <a:pt x="1" y="3321"/>
                  </a:lnTo>
                  <a:lnTo>
                    <a:pt x="13" y="3308"/>
                  </a:lnTo>
                  <a:lnTo>
                    <a:pt x="416" y="3170"/>
                  </a:lnTo>
                  <a:lnTo>
                    <a:pt x="416" y="3170"/>
                  </a:lnTo>
                  <a:lnTo>
                    <a:pt x="1019" y="2943"/>
                  </a:lnTo>
                  <a:lnTo>
                    <a:pt x="1611" y="2692"/>
                  </a:lnTo>
                  <a:lnTo>
                    <a:pt x="2189" y="2415"/>
                  </a:lnTo>
                  <a:lnTo>
                    <a:pt x="2755" y="2139"/>
                  </a:lnTo>
                  <a:lnTo>
                    <a:pt x="3321" y="1824"/>
                  </a:lnTo>
                  <a:lnTo>
                    <a:pt x="3862" y="1497"/>
                  </a:lnTo>
                  <a:lnTo>
                    <a:pt x="4403" y="1158"/>
                  </a:lnTo>
                  <a:lnTo>
                    <a:pt x="4931" y="793"/>
                  </a:lnTo>
                  <a:lnTo>
                    <a:pt x="4931" y="793"/>
                  </a:lnTo>
                  <a:lnTo>
                    <a:pt x="5610" y="277"/>
                  </a:lnTo>
                  <a:lnTo>
                    <a:pt x="5937" y="0"/>
                  </a:lnTo>
                  <a:lnTo>
                    <a:pt x="5937" y="0"/>
                  </a:lnTo>
                  <a:lnTo>
                    <a:pt x="5962" y="0"/>
                  </a:lnTo>
                  <a:lnTo>
                    <a:pt x="5975" y="13"/>
                  </a:lnTo>
                  <a:lnTo>
                    <a:pt x="5975" y="13"/>
                  </a:lnTo>
                  <a:lnTo>
                    <a:pt x="5975" y="26"/>
                  </a:lnTo>
                  <a:lnTo>
                    <a:pt x="5975" y="5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 rot="1963607">
              <a:off x="6044202" y="104972"/>
              <a:ext cx="174064" cy="97934"/>
            </a:xfrm>
            <a:custGeom>
              <a:avLst/>
              <a:gdLst/>
              <a:ahLst/>
              <a:cxnLst/>
              <a:rect l="l" t="t" r="r" b="b"/>
              <a:pathLst>
                <a:path w="4742" h="2668" extrusionOk="0">
                  <a:moveTo>
                    <a:pt x="4717" y="1"/>
                  </a:moveTo>
                  <a:lnTo>
                    <a:pt x="4692" y="14"/>
                  </a:lnTo>
                  <a:lnTo>
                    <a:pt x="4453" y="253"/>
                  </a:lnTo>
                  <a:lnTo>
                    <a:pt x="4201" y="479"/>
                  </a:lnTo>
                  <a:lnTo>
                    <a:pt x="3949" y="693"/>
                  </a:lnTo>
                  <a:lnTo>
                    <a:pt x="3547" y="1007"/>
                  </a:lnTo>
                  <a:lnTo>
                    <a:pt x="3132" y="1296"/>
                  </a:lnTo>
                  <a:lnTo>
                    <a:pt x="2704" y="1573"/>
                  </a:lnTo>
                  <a:lnTo>
                    <a:pt x="2252" y="1812"/>
                  </a:lnTo>
                  <a:lnTo>
                    <a:pt x="1799" y="2026"/>
                  </a:lnTo>
                  <a:lnTo>
                    <a:pt x="1321" y="2227"/>
                  </a:lnTo>
                  <a:lnTo>
                    <a:pt x="843" y="2391"/>
                  </a:lnTo>
                  <a:lnTo>
                    <a:pt x="352" y="2542"/>
                  </a:lnTo>
                  <a:lnTo>
                    <a:pt x="25" y="2617"/>
                  </a:lnTo>
                  <a:lnTo>
                    <a:pt x="13" y="2630"/>
                  </a:lnTo>
                  <a:lnTo>
                    <a:pt x="0" y="2655"/>
                  </a:lnTo>
                  <a:lnTo>
                    <a:pt x="13" y="2667"/>
                  </a:lnTo>
                  <a:lnTo>
                    <a:pt x="38" y="2667"/>
                  </a:lnTo>
                  <a:lnTo>
                    <a:pt x="378" y="2604"/>
                  </a:lnTo>
                  <a:lnTo>
                    <a:pt x="679" y="2516"/>
                  </a:lnTo>
                  <a:lnTo>
                    <a:pt x="994" y="2428"/>
                  </a:lnTo>
                  <a:lnTo>
                    <a:pt x="1296" y="2328"/>
                  </a:lnTo>
                  <a:lnTo>
                    <a:pt x="1598" y="2215"/>
                  </a:lnTo>
                  <a:lnTo>
                    <a:pt x="1887" y="2089"/>
                  </a:lnTo>
                  <a:lnTo>
                    <a:pt x="2176" y="1950"/>
                  </a:lnTo>
                  <a:lnTo>
                    <a:pt x="2465" y="1800"/>
                  </a:lnTo>
                  <a:lnTo>
                    <a:pt x="2742" y="1649"/>
                  </a:lnTo>
                  <a:lnTo>
                    <a:pt x="3019" y="1473"/>
                  </a:lnTo>
                  <a:lnTo>
                    <a:pt x="3283" y="1296"/>
                  </a:lnTo>
                  <a:lnTo>
                    <a:pt x="3547" y="1120"/>
                  </a:lnTo>
                  <a:lnTo>
                    <a:pt x="3799" y="919"/>
                  </a:lnTo>
                  <a:lnTo>
                    <a:pt x="4037" y="718"/>
                  </a:lnTo>
                  <a:lnTo>
                    <a:pt x="4276" y="504"/>
                  </a:lnTo>
                  <a:lnTo>
                    <a:pt x="4515" y="278"/>
                  </a:lnTo>
                  <a:lnTo>
                    <a:pt x="4729" y="39"/>
                  </a:lnTo>
                  <a:lnTo>
                    <a:pt x="4742" y="26"/>
                  </a:lnTo>
                  <a:lnTo>
                    <a:pt x="4729" y="14"/>
                  </a:lnTo>
                  <a:lnTo>
                    <a:pt x="4717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 rot="1963607">
              <a:off x="6044202" y="104972"/>
              <a:ext cx="174064" cy="97934"/>
            </a:xfrm>
            <a:custGeom>
              <a:avLst/>
              <a:gdLst/>
              <a:ahLst/>
              <a:cxnLst/>
              <a:rect l="l" t="t" r="r" b="b"/>
              <a:pathLst>
                <a:path w="4742" h="2668" fill="none" extrusionOk="0">
                  <a:moveTo>
                    <a:pt x="4729" y="39"/>
                  </a:moveTo>
                  <a:lnTo>
                    <a:pt x="4729" y="39"/>
                  </a:lnTo>
                  <a:lnTo>
                    <a:pt x="4515" y="278"/>
                  </a:lnTo>
                  <a:lnTo>
                    <a:pt x="4276" y="504"/>
                  </a:lnTo>
                  <a:lnTo>
                    <a:pt x="4037" y="718"/>
                  </a:lnTo>
                  <a:lnTo>
                    <a:pt x="3799" y="919"/>
                  </a:lnTo>
                  <a:lnTo>
                    <a:pt x="3547" y="1120"/>
                  </a:lnTo>
                  <a:lnTo>
                    <a:pt x="3283" y="1296"/>
                  </a:lnTo>
                  <a:lnTo>
                    <a:pt x="3019" y="1473"/>
                  </a:lnTo>
                  <a:lnTo>
                    <a:pt x="2742" y="1649"/>
                  </a:lnTo>
                  <a:lnTo>
                    <a:pt x="2465" y="1800"/>
                  </a:lnTo>
                  <a:lnTo>
                    <a:pt x="2176" y="1950"/>
                  </a:lnTo>
                  <a:lnTo>
                    <a:pt x="1887" y="2089"/>
                  </a:lnTo>
                  <a:lnTo>
                    <a:pt x="1598" y="2215"/>
                  </a:lnTo>
                  <a:lnTo>
                    <a:pt x="1296" y="2328"/>
                  </a:lnTo>
                  <a:lnTo>
                    <a:pt x="994" y="2428"/>
                  </a:lnTo>
                  <a:lnTo>
                    <a:pt x="679" y="2516"/>
                  </a:lnTo>
                  <a:lnTo>
                    <a:pt x="378" y="2604"/>
                  </a:lnTo>
                  <a:lnTo>
                    <a:pt x="38" y="2667"/>
                  </a:lnTo>
                  <a:lnTo>
                    <a:pt x="38" y="2667"/>
                  </a:lnTo>
                  <a:lnTo>
                    <a:pt x="13" y="2667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13" y="2630"/>
                  </a:lnTo>
                  <a:lnTo>
                    <a:pt x="25" y="2617"/>
                  </a:lnTo>
                  <a:lnTo>
                    <a:pt x="352" y="2542"/>
                  </a:lnTo>
                  <a:lnTo>
                    <a:pt x="352" y="2542"/>
                  </a:lnTo>
                  <a:lnTo>
                    <a:pt x="843" y="2391"/>
                  </a:lnTo>
                  <a:lnTo>
                    <a:pt x="1321" y="2227"/>
                  </a:lnTo>
                  <a:lnTo>
                    <a:pt x="1799" y="2026"/>
                  </a:lnTo>
                  <a:lnTo>
                    <a:pt x="2252" y="1812"/>
                  </a:lnTo>
                  <a:lnTo>
                    <a:pt x="2704" y="1573"/>
                  </a:lnTo>
                  <a:lnTo>
                    <a:pt x="3132" y="1296"/>
                  </a:lnTo>
                  <a:lnTo>
                    <a:pt x="3547" y="1007"/>
                  </a:lnTo>
                  <a:lnTo>
                    <a:pt x="3949" y="693"/>
                  </a:lnTo>
                  <a:lnTo>
                    <a:pt x="3949" y="693"/>
                  </a:lnTo>
                  <a:lnTo>
                    <a:pt x="4201" y="479"/>
                  </a:lnTo>
                  <a:lnTo>
                    <a:pt x="4453" y="253"/>
                  </a:lnTo>
                  <a:lnTo>
                    <a:pt x="4692" y="14"/>
                  </a:lnTo>
                  <a:lnTo>
                    <a:pt x="4692" y="14"/>
                  </a:lnTo>
                  <a:lnTo>
                    <a:pt x="4717" y="1"/>
                  </a:lnTo>
                  <a:lnTo>
                    <a:pt x="4729" y="14"/>
                  </a:lnTo>
                  <a:lnTo>
                    <a:pt x="4729" y="14"/>
                  </a:lnTo>
                  <a:lnTo>
                    <a:pt x="4742" y="26"/>
                  </a:lnTo>
                  <a:lnTo>
                    <a:pt x="4729" y="39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 rot="1963607">
              <a:off x="6074540" y="251521"/>
              <a:ext cx="118196" cy="69743"/>
            </a:xfrm>
            <a:custGeom>
              <a:avLst/>
              <a:gdLst/>
              <a:ahLst/>
              <a:cxnLst/>
              <a:rect l="l" t="t" r="r" b="b"/>
              <a:pathLst>
                <a:path w="3220" h="1900" extrusionOk="0">
                  <a:moveTo>
                    <a:pt x="3182" y="0"/>
                  </a:moveTo>
                  <a:lnTo>
                    <a:pt x="2994" y="139"/>
                  </a:lnTo>
                  <a:lnTo>
                    <a:pt x="2616" y="403"/>
                  </a:lnTo>
                  <a:lnTo>
                    <a:pt x="2038" y="780"/>
                  </a:lnTo>
                  <a:lnTo>
                    <a:pt x="1447" y="1120"/>
                  </a:lnTo>
                  <a:lnTo>
                    <a:pt x="843" y="1447"/>
                  </a:lnTo>
                  <a:lnTo>
                    <a:pt x="227" y="1748"/>
                  </a:lnTo>
                  <a:lnTo>
                    <a:pt x="13" y="1849"/>
                  </a:lnTo>
                  <a:lnTo>
                    <a:pt x="0" y="1862"/>
                  </a:lnTo>
                  <a:lnTo>
                    <a:pt x="0" y="1887"/>
                  </a:lnTo>
                  <a:lnTo>
                    <a:pt x="13" y="1899"/>
                  </a:lnTo>
                  <a:lnTo>
                    <a:pt x="38" y="1899"/>
                  </a:lnTo>
                  <a:lnTo>
                    <a:pt x="252" y="1811"/>
                  </a:lnTo>
                  <a:lnTo>
                    <a:pt x="642" y="1635"/>
                  </a:lnTo>
                  <a:lnTo>
                    <a:pt x="1032" y="1447"/>
                  </a:lnTo>
                  <a:lnTo>
                    <a:pt x="1421" y="1245"/>
                  </a:lnTo>
                  <a:lnTo>
                    <a:pt x="1786" y="1032"/>
                  </a:lnTo>
                  <a:lnTo>
                    <a:pt x="2163" y="805"/>
                  </a:lnTo>
                  <a:lnTo>
                    <a:pt x="2516" y="566"/>
                  </a:lnTo>
                  <a:lnTo>
                    <a:pt x="2868" y="315"/>
                  </a:lnTo>
                  <a:lnTo>
                    <a:pt x="3207" y="51"/>
                  </a:lnTo>
                  <a:lnTo>
                    <a:pt x="3220" y="25"/>
                  </a:lnTo>
                  <a:lnTo>
                    <a:pt x="3220" y="13"/>
                  </a:lnTo>
                  <a:lnTo>
                    <a:pt x="3195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 rot="1963607">
              <a:off x="6074540" y="251521"/>
              <a:ext cx="118196" cy="69743"/>
            </a:xfrm>
            <a:custGeom>
              <a:avLst/>
              <a:gdLst/>
              <a:ahLst/>
              <a:cxnLst/>
              <a:rect l="l" t="t" r="r" b="b"/>
              <a:pathLst>
                <a:path w="3220" h="1900" fill="none" extrusionOk="0">
                  <a:moveTo>
                    <a:pt x="3207" y="51"/>
                  </a:moveTo>
                  <a:lnTo>
                    <a:pt x="3207" y="51"/>
                  </a:lnTo>
                  <a:lnTo>
                    <a:pt x="2868" y="315"/>
                  </a:lnTo>
                  <a:lnTo>
                    <a:pt x="2516" y="566"/>
                  </a:lnTo>
                  <a:lnTo>
                    <a:pt x="2163" y="805"/>
                  </a:lnTo>
                  <a:lnTo>
                    <a:pt x="1786" y="1032"/>
                  </a:lnTo>
                  <a:lnTo>
                    <a:pt x="1421" y="1245"/>
                  </a:lnTo>
                  <a:lnTo>
                    <a:pt x="1032" y="1447"/>
                  </a:lnTo>
                  <a:lnTo>
                    <a:pt x="642" y="1635"/>
                  </a:lnTo>
                  <a:lnTo>
                    <a:pt x="252" y="1811"/>
                  </a:lnTo>
                  <a:lnTo>
                    <a:pt x="38" y="1899"/>
                  </a:lnTo>
                  <a:lnTo>
                    <a:pt x="38" y="1899"/>
                  </a:lnTo>
                  <a:lnTo>
                    <a:pt x="13" y="1899"/>
                  </a:lnTo>
                  <a:lnTo>
                    <a:pt x="0" y="1887"/>
                  </a:lnTo>
                  <a:lnTo>
                    <a:pt x="0" y="1887"/>
                  </a:lnTo>
                  <a:lnTo>
                    <a:pt x="0" y="1862"/>
                  </a:lnTo>
                  <a:lnTo>
                    <a:pt x="13" y="1849"/>
                  </a:lnTo>
                  <a:lnTo>
                    <a:pt x="227" y="1748"/>
                  </a:lnTo>
                  <a:lnTo>
                    <a:pt x="227" y="1748"/>
                  </a:lnTo>
                  <a:lnTo>
                    <a:pt x="843" y="1447"/>
                  </a:lnTo>
                  <a:lnTo>
                    <a:pt x="1447" y="1120"/>
                  </a:lnTo>
                  <a:lnTo>
                    <a:pt x="2038" y="780"/>
                  </a:lnTo>
                  <a:lnTo>
                    <a:pt x="2616" y="403"/>
                  </a:lnTo>
                  <a:lnTo>
                    <a:pt x="2616" y="403"/>
                  </a:lnTo>
                  <a:lnTo>
                    <a:pt x="2994" y="139"/>
                  </a:lnTo>
                  <a:lnTo>
                    <a:pt x="3182" y="0"/>
                  </a:lnTo>
                  <a:lnTo>
                    <a:pt x="3182" y="0"/>
                  </a:lnTo>
                  <a:lnTo>
                    <a:pt x="3195" y="0"/>
                  </a:lnTo>
                  <a:lnTo>
                    <a:pt x="3220" y="13"/>
                  </a:lnTo>
                  <a:lnTo>
                    <a:pt x="3220" y="25"/>
                  </a:lnTo>
                  <a:lnTo>
                    <a:pt x="3207" y="5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 rot="1963607">
              <a:off x="5730994" y="-781055"/>
              <a:ext cx="737809" cy="1041082"/>
            </a:xfrm>
            <a:custGeom>
              <a:avLst/>
              <a:gdLst/>
              <a:ahLst/>
              <a:cxnLst/>
              <a:rect l="l" t="t" r="r" b="b"/>
              <a:pathLst>
                <a:path w="20100" h="28362" extrusionOk="0">
                  <a:moveTo>
                    <a:pt x="4604" y="0"/>
                  </a:moveTo>
                  <a:lnTo>
                    <a:pt x="4466" y="13"/>
                  </a:lnTo>
                  <a:lnTo>
                    <a:pt x="4151" y="75"/>
                  </a:lnTo>
                  <a:lnTo>
                    <a:pt x="3837" y="164"/>
                  </a:lnTo>
                  <a:lnTo>
                    <a:pt x="3535" y="277"/>
                  </a:lnTo>
                  <a:lnTo>
                    <a:pt x="3233" y="402"/>
                  </a:lnTo>
                  <a:lnTo>
                    <a:pt x="2944" y="553"/>
                  </a:lnTo>
                  <a:lnTo>
                    <a:pt x="2655" y="717"/>
                  </a:lnTo>
                  <a:lnTo>
                    <a:pt x="2378" y="906"/>
                  </a:lnTo>
                  <a:lnTo>
                    <a:pt x="2114" y="1107"/>
                  </a:lnTo>
                  <a:lnTo>
                    <a:pt x="1862" y="1321"/>
                  </a:lnTo>
                  <a:lnTo>
                    <a:pt x="1611" y="1547"/>
                  </a:lnTo>
                  <a:lnTo>
                    <a:pt x="1384" y="1786"/>
                  </a:lnTo>
                  <a:lnTo>
                    <a:pt x="1171" y="2025"/>
                  </a:lnTo>
                  <a:lnTo>
                    <a:pt x="969" y="2289"/>
                  </a:lnTo>
                  <a:lnTo>
                    <a:pt x="781" y="2553"/>
                  </a:lnTo>
                  <a:lnTo>
                    <a:pt x="617" y="2817"/>
                  </a:lnTo>
                  <a:lnTo>
                    <a:pt x="466" y="3094"/>
                  </a:lnTo>
                  <a:lnTo>
                    <a:pt x="303" y="3459"/>
                  </a:lnTo>
                  <a:lnTo>
                    <a:pt x="227" y="3635"/>
                  </a:lnTo>
                  <a:lnTo>
                    <a:pt x="164" y="3823"/>
                  </a:lnTo>
                  <a:lnTo>
                    <a:pt x="668" y="3647"/>
                  </a:lnTo>
                  <a:lnTo>
                    <a:pt x="1032" y="3509"/>
                  </a:lnTo>
                  <a:lnTo>
                    <a:pt x="1384" y="3371"/>
                  </a:lnTo>
                  <a:lnTo>
                    <a:pt x="1737" y="3220"/>
                  </a:lnTo>
                  <a:lnTo>
                    <a:pt x="2089" y="3056"/>
                  </a:lnTo>
                  <a:lnTo>
                    <a:pt x="2428" y="2893"/>
                  </a:lnTo>
                  <a:lnTo>
                    <a:pt x="2768" y="2717"/>
                  </a:lnTo>
                  <a:lnTo>
                    <a:pt x="3107" y="2541"/>
                  </a:lnTo>
                  <a:lnTo>
                    <a:pt x="3447" y="2352"/>
                  </a:lnTo>
                  <a:lnTo>
                    <a:pt x="3774" y="2151"/>
                  </a:lnTo>
                  <a:lnTo>
                    <a:pt x="4101" y="1949"/>
                  </a:lnTo>
                  <a:lnTo>
                    <a:pt x="4428" y="1736"/>
                  </a:lnTo>
                  <a:lnTo>
                    <a:pt x="4743" y="1522"/>
                  </a:lnTo>
                  <a:lnTo>
                    <a:pt x="5044" y="1295"/>
                  </a:lnTo>
                  <a:lnTo>
                    <a:pt x="5359" y="1056"/>
                  </a:lnTo>
                  <a:lnTo>
                    <a:pt x="5661" y="818"/>
                  </a:lnTo>
                  <a:lnTo>
                    <a:pt x="5950" y="579"/>
                  </a:lnTo>
                  <a:lnTo>
                    <a:pt x="5824" y="453"/>
                  </a:lnTo>
                  <a:lnTo>
                    <a:pt x="5686" y="340"/>
                  </a:lnTo>
                  <a:lnTo>
                    <a:pt x="5547" y="239"/>
                  </a:lnTo>
                  <a:lnTo>
                    <a:pt x="5409" y="151"/>
                  </a:lnTo>
                  <a:lnTo>
                    <a:pt x="5246" y="88"/>
                  </a:lnTo>
                  <a:lnTo>
                    <a:pt x="5082" y="38"/>
                  </a:lnTo>
                  <a:lnTo>
                    <a:pt x="4919" y="0"/>
                  </a:lnTo>
                  <a:close/>
                  <a:moveTo>
                    <a:pt x="6000" y="641"/>
                  </a:moveTo>
                  <a:lnTo>
                    <a:pt x="5711" y="880"/>
                  </a:lnTo>
                  <a:lnTo>
                    <a:pt x="5409" y="1132"/>
                  </a:lnTo>
                  <a:lnTo>
                    <a:pt x="5095" y="1358"/>
                  </a:lnTo>
                  <a:lnTo>
                    <a:pt x="4793" y="1585"/>
                  </a:lnTo>
                  <a:lnTo>
                    <a:pt x="4466" y="1811"/>
                  </a:lnTo>
                  <a:lnTo>
                    <a:pt x="4151" y="2025"/>
                  </a:lnTo>
                  <a:lnTo>
                    <a:pt x="3824" y="2226"/>
                  </a:lnTo>
                  <a:lnTo>
                    <a:pt x="3485" y="2415"/>
                  </a:lnTo>
                  <a:lnTo>
                    <a:pt x="3158" y="2616"/>
                  </a:lnTo>
                  <a:lnTo>
                    <a:pt x="2818" y="2792"/>
                  </a:lnTo>
                  <a:lnTo>
                    <a:pt x="2466" y="2968"/>
                  </a:lnTo>
                  <a:lnTo>
                    <a:pt x="2126" y="3132"/>
                  </a:lnTo>
                  <a:lnTo>
                    <a:pt x="1774" y="3283"/>
                  </a:lnTo>
                  <a:lnTo>
                    <a:pt x="1410" y="3434"/>
                  </a:lnTo>
                  <a:lnTo>
                    <a:pt x="1057" y="3572"/>
                  </a:lnTo>
                  <a:lnTo>
                    <a:pt x="693" y="3710"/>
                  </a:lnTo>
                  <a:lnTo>
                    <a:pt x="139" y="3886"/>
                  </a:lnTo>
                  <a:lnTo>
                    <a:pt x="89" y="4100"/>
                  </a:lnTo>
                  <a:lnTo>
                    <a:pt x="39" y="4327"/>
                  </a:lnTo>
                  <a:lnTo>
                    <a:pt x="14" y="4540"/>
                  </a:lnTo>
                  <a:lnTo>
                    <a:pt x="1" y="4767"/>
                  </a:lnTo>
                  <a:lnTo>
                    <a:pt x="1" y="4943"/>
                  </a:lnTo>
                  <a:lnTo>
                    <a:pt x="14" y="5106"/>
                  </a:lnTo>
                  <a:lnTo>
                    <a:pt x="39" y="5282"/>
                  </a:lnTo>
                  <a:lnTo>
                    <a:pt x="76" y="5446"/>
                  </a:lnTo>
                  <a:lnTo>
                    <a:pt x="127" y="5609"/>
                  </a:lnTo>
                  <a:lnTo>
                    <a:pt x="177" y="5773"/>
                  </a:lnTo>
                  <a:lnTo>
                    <a:pt x="290" y="6100"/>
                  </a:lnTo>
                  <a:lnTo>
                    <a:pt x="441" y="6414"/>
                  </a:lnTo>
                  <a:lnTo>
                    <a:pt x="605" y="6729"/>
                  </a:lnTo>
                  <a:lnTo>
                    <a:pt x="768" y="7031"/>
                  </a:lnTo>
                  <a:lnTo>
                    <a:pt x="957" y="7332"/>
                  </a:lnTo>
                  <a:lnTo>
                    <a:pt x="1661" y="8477"/>
                  </a:lnTo>
                  <a:lnTo>
                    <a:pt x="2391" y="9609"/>
                  </a:lnTo>
                  <a:lnTo>
                    <a:pt x="3133" y="10728"/>
                  </a:lnTo>
                  <a:lnTo>
                    <a:pt x="3887" y="11835"/>
                  </a:lnTo>
                  <a:lnTo>
                    <a:pt x="4667" y="12929"/>
                  </a:lnTo>
                  <a:lnTo>
                    <a:pt x="5447" y="14023"/>
                  </a:lnTo>
                  <a:lnTo>
                    <a:pt x="6252" y="15092"/>
                  </a:lnTo>
                  <a:lnTo>
                    <a:pt x="7069" y="16161"/>
                  </a:lnTo>
                  <a:lnTo>
                    <a:pt x="7899" y="17218"/>
                  </a:lnTo>
                  <a:lnTo>
                    <a:pt x="8742" y="18274"/>
                  </a:lnTo>
                  <a:lnTo>
                    <a:pt x="9597" y="19306"/>
                  </a:lnTo>
                  <a:lnTo>
                    <a:pt x="10452" y="20350"/>
                  </a:lnTo>
                  <a:lnTo>
                    <a:pt x="11320" y="21368"/>
                  </a:lnTo>
                  <a:lnTo>
                    <a:pt x="12201" y="22387"/>
                  </a:lnTo>
                  <a:lnTo>
                    <a:pt x="13081" y="23406"/>
                  </a:lnTo>
                  <a:lnTo>
                    <a:pt x="13974" y="24412"/>
                  </a:lnTo>
                  <a:lnTo>
                    <a:pt x="14754" y="25280"/>
                  </a:lnTo>
                  <a:lnTo>
                    <a:pt x="15144" y="25707"/>
                  </a:lnTo>
                  <a:lnTo>
                    <a:pt x="15546" y="26122"/>
                  </a:lnTo>
                  <a:lnTo>
                    <a:pt x="15961" y="26525"/>
                  </a:lnTo>
                  <a:lnTo>
                    <a:pt x="16389" y="26927"/>
                  </a:lnTo>
                  <a:lnTo>
                    <a:pt x="16816" y="27305"/>
                  </a:lnTo>
                  <a:lnTo>
                    <a:pt x="17282" y="27669"/>
                  </a:lnTo>
                  <a:lnTo>
                    <a:pt x="17584" y="27883"/>
                  </a:lnTo>
                  <a:lnTo>
                    <a:pt x="17735" y="27984"/>
                  </a:lnTo>
                  <a:lnTo>
                    <a:pt x="17898" y="28072"/>
                  </a:lnTo>
                  <a:lnTo>
                    <a:pt x="18062" y="28160"/>
                  </a:lnTo>
                  <a:lnTo>
                    <a:pt x="18238" y="28235"/>
                  </a:lnTo>
                  <a:lnTo>
                    <a:pt x="18401" y="28286"/>
                  </a:lnTo>
                  <a:lnTo>
                    <a:pt x="18590" y="28336"/>
                  </a:lnTo>
                  <a:lnTo>
                    <a:pt x="18728" y="28349"/>
                  </a:lnTo>
                  <a:lnTo>
                    <a:pt x="18867" y="28361"/>
                  </a:lnTo>
                  <a:lnTo>
                    <a:pt x="19017" y="28349"/>
                  </a:lnTo>
                  <a:lnTo>
                    <a:pt x="19168" y="28323"/>
                  </a:lnTo>
                  <a:lnTo>
                    <a:pt x="19319" y="28286"/>
                  </a:lnTo>
                  <a:lnTo>
                    <a:pt x="19458" y="28235"/>
                  </a:lnTo>
                  <a:lnTo>
                    <a:pt x="19583" y="28172"/>
                  </a:lnTo>
                  <a:lnTo>
                    <a:pt x="19709" y="28084"/>
                  </a:lnTo>
                  <a:lnTo>
                    <a:pt x="19822" y="27984"/>
                  </a:lnTo>
                  <a:lnTo>
                    <a:pt x="19910" y="27871"/>
                  </a:lnTo>
                  <a:lnTo>
                    <a:pt x="19961" y="27770"/>
                  </a:lnTo>
                  <a:lnTo>
                    <a:pt x="20011" y="27669"/>
                  </a:lnTo>
                  <a:lnTo>
                    <a:pt x="20049" y="27569"/>
                  </a:lnTo>
                  <a:lnTo>
                    <a:pt x="20074" y="27468"/>
                  </a:lnTo>
                  <a:lnTo>
                    <a:pt x="20086" y="27355"/>
                  </a:lnTo>
                  <a:lnTo>
                    <a:pt x="20099" y="27254"/>
                  </a:lnTo>
                  <a:lnTo>
                    <a:pt x="20086" y="27028"/>
                  </a:lnTo>
                  <a:lnTo>
                    <a:pt x="20049" y="26814"/>
                  </a:lnTo>
                  <a:lnTo>
                    <a:pt x="19998" y="26588"/>
                  </a:lnTo>
                  <a:lnTo>
                    <a:pt x="19923" y="26374"/>
                  </a:lnTo>
                  <a:lnTo>
                    <a:pt x="19848" y="26160"/>
                  </a:lnTo>
                  <a:lnTo>
                    <a:pt x="19722" y="25871"/>
                  </a:lnTo>
                  <a:lnTo>
                    <a:pt x="19458" y="26047"/>
                  </a:lnTo>
                  <a:lnTo>
                    <a:pt x="19194" y="26210"/>
                  </a:lnTo>
                  <a:lnTo>
                    <a:pt x="18929" y="26374"/>
                  </a:lnTo>
                  <a:lnTo>
                    <a:pt x="18653" y="26537"/>
                  </a:lnTo>
                  <a:lnTo>
                    <a:pt x="18376" y="26676"/>
                  </a:lnTo>
                  <a:lnTo>
                    <a:pt x="18099" y="26814"/>
                  </a:lnTo>
                  <a:lnTo>
                    <a:pt x="17810" y="26953"/>
                  </a:lnTo>
                  <a:lnTo>
                    <a:pt x="17521" y="27078"/>
                  </a:lnTo>
                  <a:lnTo>
                    <a:pt x="17307" y="27166"/>
                  </a:lnTo>
                  <a:lnTo>
                    <a:pt x="17282" y="27166"/>
                  </a:lnTo>
                  <a:lnTo>
                    <a:pt x="17269" y="27154"/>
                  </a:lnTo>
                  <a:lnTo>
                    <a:pt x="17269" y="27129"/>
                  </a:lnTo>
                  <a:lnTo>
                    <a:pt x="17282" y="27116"/>
                  </a:lnTo>
                  <a:lnTo>
                    <a:pt x="17496" y="27015"/>
                  </a:lnTo>
                  <a:lnTo>
                    <a:pt x="18062" y="26751"/>
                  </a:lnTo>
                  <a:lnTo>
                    <a:pt x="18615" y="26449"/>
                  </a:lnTo>
                  <a:lnTo>
                    <a:pt x="19156" y="26135"/>
                  </a:lnTo>
                  <a:lnTo>
                    <a:pt x="19684" y="25795"/>
                  </a:lnTo>
                  <a:lnTo>
                    <a:pt x="19508" y="25431"/>
                  </a:lnTo>
                  <a:lnTo>
                    <a:pt x="19332" y="25079"/>
                  </a:lnTo>
                  <a:lnTo>
                    <a:pt x="19131" y="24726"/>
                  </a:lnTo>
                  <a:lnTo>
                    <a:pt x="18917" y="24374"/>
                  </a:lnTo>
                  <a:lnTo>
                    <a:pt x="18703" y="24035"/>
                  </a:lnTo>
                  <a:lnTo>
                    <a:pt x="18477" y="23695"/>
                  </a:lnTo>
                  <a:lnTo>
                    <a:pt x="18250" y="23356"/>
                  </a:lnTo>
                  <a:lnTo>
                    <a:pt x="17999" y="23029"/>
                  </a:lnTo>
                  <a:lnTo>
                    <a:pt x="17647" y="23280"/>
                  </a:lnTo>
                  <a:lnTo>
                    <a:pt x="17282" y="23506"/>
                  </a:lnTo>
                  <a:lnTo>
                    <a:pt x="16904" y="23720"/>
                  </a:lnTo>
                  <a:lnTo>
                    <a:pt x="16515" y="23909"/>
                  </a:lnTo>
                  <a:lnTo>
                    <a:pt x="16112" y="24085"/>
                  </a:lnTo>
                  <a:lnTo>
                    <a:pt x="15710" y="24236"/>
                  </a:lnTo>
                  <a:lnTo>
                    <a:pt x="15295" y="24374"/>
                  </a:lnTo>
                  <a:lnTo>
                    <a:pt x="14880" y="24487"/>
                  </a:lnTo>
                  <a:lnTo>
                    <a:pt x="14540" y="24550"/>
                  </a:lnTo>
                  <a:lnTo>
                    <a:pt x="14515" y="24550"/>
                  </a:lnTo>
                  <a:lnTo>
                    <a:pt x="14502" y="24538"/>
                  </a:lnTo>
                  <a:lnTo>
                    <a:pt x="14515" y="24513"/>
                  </a:lnTo>
                  <a:lnTo>
                    <a:pt x="14527" y="24500"/>
                  </a:lnTo>
                  <a:lnTo>
                    <a:pt x="14854" y="24425"/>
                  </a:lnTo>
                  <a:lnTo>
                    <a:pt x="15269" y="24299"/>
                  </a:lnTo>
                  <a:lnTo>
                    <a:pt x="15685" y="24160"/>
                  </a:lnTo>
                  <a:lnTo>
                    <a:pt x="16074" y="24010"/>
                  </a:lnTo>
                  <a:lnTo>
                    <a:pt x="16477" y="23833"/>
                  </a:lnTo>
                  <a:lnTo>
                    <a:pt x="16854" y="23645"/>
                  </a:lnTo>
                  <a:lnTo>
                    <a:pt x="17231" y="23431"/>
                  </a:lnTo>
                  <a:lnTo>
                    <a:pt x="17596" y="23205"/>
                  </a:lnTo>
                  <a:lnTo>
                    <a:pt x="17961" y="22966"/>
                  </a:lnTo>
                  <a:lnTo>
                    <a:pt x="17408" y="22249"/>
                  </a:lnTo>
                  <a:lnTo>
                    <a:pt x="16854" y="21544"/>
                  </a:lnTo>
                  <a:lnTo>
                    <a:pt x="15710" y="20161"/>
                  </a:lnTo>
                  <a:lnTo>
                    <a:pt x="15672" y="20111"/>
                  </a:lnTo>
                  <a:lnTo>
                    <a:pt x="15295" y="20324"/>
                  </a:lnTo>
                  <a:lnTo>
                    <a:pt x="14905" y="20538"/>
                  </a:lnTo>
                  <a:lnTo>
                    <a:pt x="14515" y="20739"/>
                  </a:lnTo>
                  <a:lnTo>
                    <a:pt x="14125" y="20928"/>
                  </a:lnTo>
                  <a:lnTo>
                    <a:pt x="13722" y="21117"/>
                  </a:lnTo>
                  <a:lnTo>
                    <a:pt x="13320" y="21280"/>
                  </a:lnTo>
                  <a:lnTo>
                    <a:pt x="12905" y="21444"/>
                  </a:lnTo>
                  <a:lnTo>
                    <a:pt x="12490" y="21595"/>
                  </a:lnTo>
                  <a:lnTo>
                    <a:pt x="12087" y="21720"/>
                  </a:lnTo>
                  <a:lnTo>
                    <a:pt x="12062" y="21720"/>
                  </a:lnTo>
                  <a:lnTo>
                    <a:pt x="12050" y="21708"/>
                  </a:lnTo>
                  <a:lnTo>
                    <a:pt x="12050" y="21683"/>
                  </a:lnTo>
                  <a:lnTo>
                    <a:pt x="12062" y="21670"/>
                  </a:lnTo>
                  <a:lnTo>
                    <a:pt x="12465" y="21532"/>
                  </a:lnTo>
                  <a:lnTo>
                    <a:pt x="12880" y="21368"/>
                  </a:lnTo>
                  <a:lnTo>
                    <a:pt x="13282" y="21217"/>
                  </a:lnTo>
                  <a:lnTo>
                    <a:pt x="13685" y="21041"/>
                  </a:lnTo>
                  <a:lnTo>
                    <a:pt x="14075" y="20853"/>
                  </a:lnTo>
                  <a:lnTo>
                    <a:pt x="14477" y="20664"/>
                  </a:lnTo>
                  <a:lnTo>
                    <a:pt x="14854" y="20463"/>
                  </a:lnTo>
                  <a:lnTo>
                    <a:pt x="15244" y="20262"/>
                  </a:lnTo>
                  <a:lnTo>
                    <a:pt x="15622" y="20035"/>
                  </a:lnTo>
                  <a:lnTo>
                    <a:pt x="15156" y="19444"/>
                  </a:lnTo>
                  <a:lnTo>
                    <a:pt x="14691" y="18853"/>
                  </a:lnTo>
                  <a:lnTo>
                    <a:pt x="14238" y="18249"/>
                  </a:lnTo>
                  <a:lnTo>
                    <a:pt x="13798" y="17633"/>
                  </a:lnTo>
                  <a:lnTo>
                    <a:pt x="13446" y="17847"/>
                  </a:lnTo>
                  <a:lnTo>
                    <a:pt x="13081" y="18048"/>
                  </a:lnTo>
                  <a:lnTo>
                    <a:pt x="12716" y="18237"/>
                  </a:lnTo>
                  <a:lnTo>
                    <a:pt x="12339" y="18413"/>
                  </a:lnTo>
                  <a:lnTo>
                    <a:pt x="11962" y="18589"/>
                  </a:lnTo>
                  <a:lnTo>
                    <a:pt x="11572" y="18752"/>
                  </a:lnTo>
                  <a:lnTo>
                    <a:pt x="11195" y="18903"/>
                  </a:lnTo>
                  <a:lnTo>
                    <a:pt x="10805" y="19042"/>
                  </a:lnTo>
                  <a:lnTo>
                    <a:pt x="10339" y="19193"/>
                  </a:lnTo>
                  <a:lnTo>
                    <a:pt x="10314" y="19193"/>
                  </a:lnTo>
                  <a:lnTo>
                    <a:pt x="10302" y="19180"/>
                  </a:lnTo>
                  <a:lnTo>
                    <a:pt x="10302" y="19155"/>
                  </a:lnTo>
                  <a:lnTo>
                    <a:pt x="10314" y="19142"/>
                  </a:lnTo>
                  <a:lnTo>
                    <a:pt x="10779" y="18979"/>
                  </a:lnTo>
                  <a:lnTo>
                    <a:pt x="11169" y="18828"/>
                  </a:lnTo>
                  <a:lnTo>
                    <a:pt x="11547" y="18677"/>
                  </a:lnTo>
                  <a:lnTo>
                    <a:pt x="11924" y="18513"/>
                  </a:lnTo>
                  <a:lnTo>
                    <a:pt x="12301" y="18337"/>
                  </a:lnTo>
                  <a:lnTo>
                    <a:pt x="12666" y="18161"/>
                  </a:lnTo>
                  <a:lnTo>
                    <a:pt x="13031" y="17973"/>
                  </a:lnTo>
                  <a:lnTo>
                    <a:pt x="13395" y="17771"/>
                  </a:lnTo>
                  <a:lnTo>
                    <a:pt x="13748" y="17570"/>
                  </a:lnTo>
                  <a:lnTo>
                    <a:pt x="13232" y="16815"/>
                  </a:lnTo>
                  <a:lnTo>
                    <a:pt x="12716" y="16061"/>
                  </a:lnTo>
                  <a:lnTo>
                    <a:pt x="12226" y="15281"/>
                  </a:lnTo>
                  <a:lnTo>
                    <a:pt x="11735" y="14501"/>
                  </a:lnTo>
                  <a:lnTo>
                    <a:pt x="11371" y="14728"/>
                  </a:lnTo>
                  <a:lnTo>
                    <a:pt x="11006" y="14941"/>
                  </a:lnTo>
                  <a:lnTo>
                    <a:pt x="10629" y="15143"/>
                  </a:lnTo>
                  <a:lnTo>
                    <a:pt x="10251" y="15331"/>
                  </a:lnTo>
                  <a:lnTo>
                    <a:pt x="9874" y="15520"/>
                  </a:lnTo>
                  <a:lnTo>
                    <a:pt x="9484" y="15709"/>
                  </a:lnTo>
                  <a:lnTo>
                    <a:pt x="9094" y="15872"/>
                  </a:lnTo>
                  <a:lnTo>
                    <a:pt x="8704" y="16036"/>
                  </a:lnTo>
                  <a:lnTo>
                    <a:pt x="8163" y="16249"/>
                  </a:lnTo>
                  <a:lnTo>
                    <a:pt x="7623" y="16438"/>
                  </a:lnTo>
                  <a:lnTo>
                    <a:pt x="7597" y="16438"/>
                  </a:lnTo>
                  <a:lnTo>
                    <a:pt x="7585" y="16426"/>
                  </a:lnTo>
                  <a:lnTo>
                    <a:pt x="7585" y="16400"/>
                  </a:lnTo>
                  <a:lnTo>
                    <a:pt x="7597" y="16388"/>
                  </a:lnTo>
                  <a:lnTo>
                    <a:pt x="8138" y="16187"/>
                  </a:lnTo>
                  <a:lnTo>
                    <a:pt x="8667" y="15973"/>
                  </a:lnTo>
                  <a:lnTo>
                    <a:pt x="9069" y="15809"/>
                  </a:lnTo>
                  <a:lnTo>
                    <a:pt x="9446" y="15633"/>
                  </a:lnTo>
                  <a:lnTo>
                    <a:pt x="9836" y="15457"/>
                  </a:lnTo>
                  <a:lnTo>
                    <a:pt x="10214" y="15268"/>
                  </a:lnTo>
                  <a:lnTo>
                    <a:pt x="10591" y="15067"/>
                  </a:lnTo>
                  <a:lnTo>
                    <a:pt x="10968" y="14866"/>
                  </a:lnTo>
                  <a:lnTo>
                    <a:pt x="11333" y="14652"/>
                  </a:lnTo>
                  <a:lnTo>
                    <a:pt x="11698" y="14426"/>
                  </a:lnTo>
                  <a:lnTo>
                    <a:pt x="11257" y="13671"/>
                  </a:lnTo>
                  <a:lnTo>
                    <a:pt x="10830" y="12917"/>
                  </a:lnTo>
                  <a:lnTo>
                    <a:pt x="10415" y="12149"/>
                  </a:lnTo>
                  <a:lnTo>
                    <a:pt x="10025" y="11370"/>
                  </a:lnTo>
                  <a:lnTo>
                    <a:pt x="9534" y="11671"/>
                  </a:lnTo>
                  <a:lnTo>
                    <a:pt x="9056" y="11961"/>
                  </a:lnTo>
                  <a:lnTo>
                    <a:pt x="8553" y="12237"/>
                  </a:lnTo>
                  <a:lnTo>
                    <a:pt x="8050" y="12502"/>
                  </a:lnTo>
                  <a:lnTo>
                    <a:pt x="7535" y="12753"/>
                  </a:lnTo>
                  <a:lnTo>
                    <a:pt x="7019" y="12979"/>
                  </a:lnTo>
                  <a:lnTo>
                    <a:pt x="6491" y="13206"/>
                  </a:lnTo>
                  <a:lnTo>
                    <a:pt x="5962" y="13407"/>
                  </a:lnTo>
                  <a:lnTo>
                    <a:pt x="5334" y="13621"/>
                  </a:lnTo>
                  <a:lnTo>
                    <a:pt x="5308" y="13621"/>
                  </a:lnTo>
                  <a:lnTo>
                    <a:pt x="5308" y="13608"/>
                  </a:lnTo>
                  <a:lnTo>
                    <a:pt x="5308" y="13583"/>
                  </a:lnTo>
                  <a:lnTo>
                    <a:pt x="5321" y="13571"/>
                  </a:lnTo>
                  <a:lnTo>
                    <a:pt x="5937" y="13344"/>
                  </a:lnTo>
                  <a:lnTo>
                    <a:pt x="6466" y="13143"/>
                  </a:lnTo>
                  <a:lnTo>
                    <a:pt x="6994" y="12917"/>
                  </a:lnTo>
                  <a:lnTo>
                    <a:pt x="7509" y="12678"/>
                  </a:lnTo>
                  <a:lnTo>
                    <a:pt x="8013" y="12426"/>
                  </a:lnTo>
                  <a:lnTo>
                    <a:pt x="8516" y="12162"/>
                  </a:lnTo>
                  <a:lnTo>
                    <a:pt x="9019" y="11885"/>
                  </a:lnTo>
                  <a:lnTo>
                    <a:pt x="9497" y="11596"/>
                  </a:lnTo>
                  <a:lnTo>
                    <a:pt x="9987" y="11282"/>
                  </a:lnTo>
                  <a:lnTo>
                    <a:pt x="9547" y="10376"/>
                  </a:lnTo>
                  <a:lnTo>
                    <a:pt x="9144" y="9458"/>
                  </a:lnTo>
                  <a:lnTo>
                    <a:pt x="8755" y="8515"/>
                  </a:lnTo>
                  <a:lnTo>
                    <a:pt x="8402" y="7571"/>
                  </a:lnTo>
                  <a:lnTo>
                    <a:pt x="7849" y="7924"/>
                  </a:lnTo>
                  <a:lnTo>
                    <a:pt x="7296" y="8251"/>
                  </a:lnTo>
                  <a:lnTo>
                    <a:pt x="6717" y="8552"/>
                  </a:lnTo>
                  <a:lnTo>
                    <a:pt x="6139" y="8842"/>
                  </a:lnTo>
                  <a:lnTo>
                    <a:pt x="5547" y="9118"/>
                  </a:lnTo>
                  <a:lnTo>
                    <a:pt x="4956" y="9370"/>
                  </a:lnTo>
                  <a:lnTo>
                    <a:pt x="4353" y="9596"/>
                  </a:lnTo>
                  <a:lnTo>
                    <a:pt x="3736" y="9810"/>
                  </a:lnTo>
                  <a:lnTo>
                    <a:pt x="3082" y="10011"/>
                  </a:lnTo>
                  <a:lnTo>
                    <a:pt x="3070" y="10024"/>
                  </a:lnTo>
                  <a:lnTo>
                    <a:pt x="3057" y="10011"/>
                  </a:lnTo>
                  <a:lnTo>
                    <a:pt x="3045" y="9999"/>
                  </a:lnTo>
                  <a:lnTo>
                    <a:pt x="3045" y="9974"/>
                  </a:lnTo>
                  <a:lnTo>
                    <a:pt x="3057" y="9961"/>
                  </a:lnTo>
                  <a:lnTo>
                    <a:pt x="3711" y="9747"/>
                  </a:lnTo>
                  <a:lnTo>
                    <a:pt x="4327" y="9533"/>
                  </a:lnTo>
                  <a:lnTo>
                    <a:pt x="4931" y="9294"/>
                  </a:lnTo>
                  <a:lnTo>
                    <a:pt x="5522" y="9043"/>
                  </a:lnTo>
                  <a:lnTo>
                    <a:pt x="6113" y="8766"/>
                  </a:lnTo>
                  <a:lnTo>
                    <a:pt x="6692" y="8477"/>
                  </a:lnTo>
                  <a:lnTo>
                    <a:pt x="7270" y="8162"/>
                  </a:lnTo>
                  <a:lnTo>
                    <a:pt x="7824" y="7835"/>
                  </a:lnTo>
                  <a:lnTo>
                    <a:pt x="8377" y="7496"/>
                  </a:lnTo>
                  <a:lnTo>
                    <a:pt x="8113" y="6741"/>
                  </a:lnTo>
                  <a:lnTo>
                    <a:pt x="7874" y="5987"/>
                  </a:lnTo>
                  <a:lnTo>
                    <a:pt x="7660" y="5232"/>
                  </a:lnTo>
                  <a:lnTo>
                    <a:pt x="7459" y="4465"/>
                  </a:lnTo>
                  <a:lnTo>
                    <a:pt x="7333" y="3987"/>
                  </a:lnTo>
                  <a:lnTo>
                    <a:pt x="6805" y="4389"/>
                  </a:lnTo>
                  <a:lnTo>
                    <a:pt x="6252" y="4779"/>
                  </a:lnTo>
                  <a:lnTo>
                    <a:pt x="5686" y="5157"/>
                  </a:lnTo>
                  <a:lnTo>
                    <a:pt x="5107" y="5496"/>
                  </a:lnTo>
                  <a:lnTo>
                    <a:pt x="4516" y="5823"/>
                  </a:lnTo>
                  <a:lnTo>
                    <a:pt x="3912" y="6112"/>
                  </a:lnTo>
                  <a:lnTo>
                    <a:pt x="3296" y="6389"/>
                  </a:lnTo>
                  <a:lnTo>
                    <a:pt x="2667" y="6641"/>
                  </a:lnTo>
                  <a:lnTo>
                    <a:pt x="2051" y="6854"/>
                  </a:lnTo>
                  <a:lnTo>
                    <a:pt x="2038" y="6854"/>
                  </a:lnTo>
                  <a:lnTo>
                    <a:pt x="2026" y="6842"/>
                  </a:lnTo>
                  <a:lnTo>
                    <a:pt x="2013" y="6829"/>
                  </a:lnTo>
                  <a:lnTo>
                    <a:pt x="2013" y="6817"/>
                  </a:lnTo>
                  <a:lnTo>
                    <a:pt x="2038" y="6792"/>
                  </a:lnTo>
                  <a:lnTo>
                    <a:pt x="2655" y="6578"/>
                  </a:lnTo>
                  <a:lnTo>
                    <a:pt x="3271" y="6326"/>
                  </a:lnTo>
                  <a:lnTo>
                    <a:pt x="3887" y="6050"/>
                  </a:lnTo>
                  <a:lnTo>
                    <a:pt x="4491" y="5748"/>
                  </a:lnTo>
                  <a:lnTo>
                    <a:pt x="5082" y="5421"/>
                  </a:lnTo>
                  <a:lnTo>
                    <a:pt x="5661" y="5069"/>
                  </a:lnTo>
                  <a:lnTo>
                    <a:pt x="6227" y="4691"/>
                  </a:lnTo>
                  <a:lnTo>
                    <a:pt x="6780" y="4301"/>
                  </a:lnTo>
                  <a:lnTo>
                    <a:pt x="7321" y="3886"/>
                  </a:lnTo>
                  <a:lnTo>
                    <a:pt x="7220" y="3496"/>
                  </a:lnTo>
                  <a:lnTo>
                    <a:pt x="7107" y="3069"/>
                  </a:lnTo>
                  <a:lnTo>
                    <a:pt x="6981" y="2629"/>
                  </a:lnTo>
                  <a:lnTo>
                    <a:pt x="6830" y="2188"/>
                  </a:lnTo>
                  <a:lnTo>
                    <a:pt x="6667" y="1761"/>
                  </a:lnTo>
                  <a:lnTo>
                    <a:pt x="6566" y="1547"/>
                  </a:lnTo>
                  <a:lnTo>
                    <a:pt x="6466" y="1346"/>
                  </a:lnTo>
                  <a:lnTo>
                    <a:pt x="6365" y="1157"/>
                  </a:lnTo>
                  <a:lnTo>
                    <a:pt x="6252" y="968"/>
                  </a:lnTo>
                  <a:lnTo>
                    <a:pt x="6126" y="792"/>
                  </a:lnTo>
                  <a:lnTo>
                    <a:pt x="6000" y="64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 rot="1963607">
              <a:off x="5724632" y="-759394"/>
              <a:ext cx="737809" cy="1017553"/>
            </a:xfrm>
            <a:custGeom>
              <a:avLst/>
              <a:gdLst/>
              <a:ahLst/>
              <a:cxnLst/>
              <a:rect l="l" t="t" r="r" b="b"/>
              <a:pathLst>
                <a:path w="20100" h="27721" fill="none" extrusionOk="0">
                  <a:moveTo>
                    <a:pt x="6000" y="0"/>
                  </a:moveTo>
                  <a:lnTo>
                    <a:pt x="6000" y="0"/>
                  </a:lnTo>
                  <a:lnTo>
                    <a:pt x="5711" y="239"/>
                  </a:lnTo>
                  <a:lnTo>
                    <a:pt x="5409" y="491"/>
                  </a:lnTo>
                  <a:lnTo>
                    <a:pt x="5095" y="717"/>
                  </a:lnTo>
                  <a:lnTo>
                    <a:pt x="4793" y="944"/>
                  </a:lnTo>
                  <a:lnTo>
                    <a:pt x="4466" y="1170"/>
                  </a:lnTo>
                  <a:lnTo>
                    <a:pt x="4151" y="1384"/>
                  </a:lnTo>
                  <a:lnTo>
                    <a:pt x="3824" y="1585"/>
                  </a:lnTo>
                  <a:lnTo>
                    <a:pt x="3485" y="1774"/>
                  </a:lnTo>
                  <a:lnTo>
                    <a:pt x="3158" y="1975"/>
                  </a:lnTo>
                  <a:lnTo>
                    <a:pt x="2818" y="2151"/>
                  </a:lnTo>
                  <a:lnTo>
                    <a:pt x="2466" y="2327"/>
                  </a:lnTo>
                  <a:lnTo>
                    <a:pt x="2126" y="2491"/>
                  </a:lnTo>
                  <a:lnTo>
                    <a:pt x="1774" y="2642"/>
                  </a:lnTo>
                  <a:lnTo>
                    <a:pt x="1410" y="2793"/>
                  </a:lnTo>
                  <a:lnTo>
                    <a:pt x="1057" y="2931"/>
                  </a:lnTo>
                  <a:lnTo>
                    <a:pt x="693" y="3069"/>
                  </a:lnTo>
                  <a:lnTo>
                    <a:pt x="139" y="3245"/>
                  </a:lnTo>
                  <a:lnTo>
                    <a:pt x="139" y="3245"/>
                  </a:lnTo>
                  <a:lnTo>
                    <a:pt x="89" y="3459"/>
                  </a:lnTo>
                  <a:lnTo>
                    <a:pt x="39" y="3686"/>
                  </a:lnTo>
                  <a:lnTo>
                    <a:pt x="14" y="3899"/>
                  </a:lnTo>
                  <a:lnTo>
                    <a:pt x="1" y="4126"/>
                  </a:lnTo>
                  <a:lnTo>
                    <a:pt x="1" y="4126"/>
                  </a:lnTo>
                  <a:lnTo>
                    <a:pt x="1" y="4302"/>
                  </a:lnTo>
                  <a:lnTo>
                    <a:pt x="14" y="4465"/>
                  </a:lnTo>
                  <a:lnTo>
                    <a:pt x="39" y="4641"/>
                  </a:lnTo>
                  <a:lnTo>
                    <a:pt x="76" y="4805"/>
                  </a:lnTo>
                  <a:lnTo>
                    <a:pt x="127" y="4968"/>
                  </a:lnTo>
                  <a:lnTo>
                    <a:pt x="177" y="5132"/>
                  </a:lnTo>
                  <a:lnTo>
                    <a:pt x="290" y="5459"/>
                  </a:lnTo>
                  <a:lnTo>
                    <a:pt x="441" y="5773"/>
                  </a:lnTo>
                  <a:lnTo>
                    <a:pt x="605" y="6088"/>
                  </a:lnTo>
                  <a:lnTo>
                    <a:pt x="768" y="6390"/>
                  </a:lnTo>
                  <a:lnTo>
                    <a:pt x="957" y="6691"/>
                  </a:lnTo>
                  <a:lnTo>
                    <a:pt x="957" y="6691"/>
                  </a:lnTo>
                  <a:lnTo>
                    <a:pt x="1661" y="7836"/>
                  </a:lnTo>
                  <a:lnTo>
                    <a:pt x="2391" y="8968"/>
                  </a:lnTo>
                  <a:lnTo>
                    <a:pt x="3133" y="10087"/>
                  </a:lnTo>
                  <a:lnTo>
                    <a:pt x="3887" y="11194"/>
                  </a:lnTo>
                  <a:lnTo>
                    <a:pt x="4667" y="12288"/>
                  </a:lnTo>
                  <a:lnTo>
                    <a:pt x="5447" y="13382"/>
                  </a:lnTo>
                  <a:lnTo>
                    <a:pt x="6252" y="14451"/>
                  </a:lnTo>
                  <a:lnTo>
                    <a:pt x="7069" y="15520"/>
                  </a:lnTo>
                  <a:lnTo>
                    <a:pt x="7899" y="16577"/>
                  </a:lnTo>
                  <a:lnTo>
                    <a:pt x="8742" y="17633"/>
                  </a:lnTo>
                  <a:lnTo>
                    <a:pt x="9597" y="18665"/>
                  </a:lnTo>
                  <a:lnTo>
                    <a:pt x="10452" y="19709"/>
                  </a:lnTo>
                  <a:lnTo>
                    <a:pt x="11320" y="20727"/>
                  </a:lnTo>
                  <a:lnTo>
                    <a:pt x="12201" y="21746"/>
                  </a:lnTo>
                  <a:lnTo>
                    <a:pt x="13081" y="22765"/>
                  </a:lnTo>
                  <a:lnTo>
                    <a:pt x="13974" y="23771"/>
                  </a:lnTo>
                  <a:lnTo>
                    <a:pt x="13974" y="23771"/>
                  </a:lnTo>
                  <a:lnTo>
                    <a:pt x="14754" y="24639"/>
                  </a:lnTo>
                  <a:lnTo>
                    <a:pt x="15144" y="25066"/>
                  </a:lnTo>
                  <a:lnTo>
                    <a:pt x="15546" y="25481"/>
                  </a:lnTo>
                  <a:lnTo>
                    <a:pt x="15961" y="25884"/>
                  </a:lnTo>
                  <a:lnTo>
                    <a:pt x="16389" y="26286"/>
                  </a:lnTo>
                  <a:lnTo>
                    <a:pt x="16816" y="26664"/>
                  </a:lnTo>
                  <a:lnTo>
                    <a:pt x="17282" y="27028"/>
                  </a:lnTo>
                  <a:lnTo>
                    <a:pt x="17282" y="27028"/>
                  </a:lnTo>
                  <a:lnTo>
                    <a:pt x="17584" y="27242"/>
                  </a:lnTo>
                  <a:lnTo>
                    <a:pt x="17735" y="27343"/>
                  </a:lnTo>
                  <a:lnTo>
                    <a:pt x="17898" y="27431"/>
                  </a:lnTo>
                  <a:lnTo>
                    <a:pt x="18062" y="27519"/>
                  </a:lnTo>
                  <a:lnTo>
                    <a:pt x="18238" y="27594"/>
                  </a:lnTo>
                  <a:lnTo>
                    <a:pt x="18401" y="27645"/>
                  </a:lnTo>
                  <a:lnTo>
                    <a:pt x="18590" y="27695"/>
                  </a:lnTo>
                  <a:lnTo>
                    <a:pt x="18590" y="27695"/>
                  </a:lnTo>
                  <a:lnTo>
                    <a:pt x="18728" y="27708"/>
                  </a:lnTo>
                  <a:lnTo>
                    <a:pt x="18867" y="27720"/>
                  </a:lnTo>
                  <a:lnTo>
                    <a:pt x="18867" y="27720"/>
                  </a:lnTo>
                  <a:lnTo>
                    <a:pt x="19017" y="27708"/>
                  </a:lnTo>
                  <a:lnTo>
                    <a:pt x="19168" y="27682"/>
                  </a:lnTo>
                  <a:lnTo>
                    <a:pt x="19319" y="27645"/>
                  </a:lnTo>
                  <a:lnTo>
                    <a:pt x="19458" y="27594"/>
                  </a:lnTo>
                  <a:lnTo>
                    <a:pt x="19583" y="27531"/>
                  </a:lnTo>
                  <a:lnTo>
                    <a:pt x="19709" y="27443"/>
                  </a:lnTo>
                  <a:lnTo>
                    <a:pt x="19822" y="27343"/>
                  </a:lnTo>
                  <a:lnTo>
                    <a:pt x="19910" y="27230"/>
                  </a:lnTo>
                  <a:lnTo>
                    <a:pt x="19910" y="27230"/>
                  </a:lnTo>
                  <a:lnTo>
                    <a:pt x="19961" y="27129"/>
                  </a:lnTo>
                  <a:lnTo>
                    <a:pt x="20011" y="27028"/>
                  </a:lnTo>
                  <a:lnTo>
                    <a:pt x="20049" y="26928"/>
                  </a:lnTo>
                  <a:lnTo>
                    <a:pt x="20074" y="26827"/>
                  </a:lnTo>
                  <a:lnTo>
                    <a:pt x="20086" y="26714"/>
                  </a:lnTo>
                  <a:lnTo>
                    <a:pt x="20099" y="26613"/>
                  </a:lnTo>
                  <a:lnTo>
                    <a:pt x="20086" y="26387"/>
                  </a:lnTo>
                  <a:lnTo>
                    <a:pt x="20049" y="26173"/>
                  </a:lnTo>
                  <a:lnTo>
                    <a:pt x="19998" y="25947"/>
                  </a:lnTo>
                  <a:lnTo>
                    <a:pt x="19923" y="25733"/>
                  </a:lnTo>
                  <a:lnTo>
                    <a:pt x="19848" y="25519"/>
                  </a:lnTo>
                  <a:lnTo>
                    <a:pt x="19848" y="25519"/>
                  </a:lnTo>
                  <a:lnTo>
                    <a:pt x="19722" y="25230"/>
                  </a:lnTo>
                  <a:lnTo>
                    <a:pt x="19722" y="25230"/>
                  </a:lnTo>
                  <a:lnTo>
                    <a:pt x="19458" y="25406"/>
                  </a:lnTo>
                  <a:lnTo>
                    <a:pt x="19194" y="25569"/>
                  </a:lnTo>
                  <a:lnTo>
                    <a:pt x="18929" y="25733"/>
                  </a:lnTo>
                  <a:lnTo>
                    <a:pt x="18653" y="25896"/>
                  </a:lnTo>
                  <a:lnTo>
                    <a:pt x="18376" y="26035"/>
                  </a:lnTo>
                  <a:lnTo>
                    <a:pt x="18099" y="26173"/>
                  </a:lnTo>
                  <a:lnTo>
                    <a:pt x="17810" y="26312"/>
                  </a:lnTo>
                  <a:lnTo>
                    <a:pt x="17521" y="26437"/>
                  </a:lnTo>
                  <a:lnTo>
                    <a:pt x="17307" y="26525"/>
                  </a:lnTo>
                  <a:lnTo>
                    <a:pt x="17307" y="26525"/>
                  </a:lnTo>
                  <a:lnTo>
                    <a:pt x="17294" y="26525"/>
                  </a:lnTo>
                  <a:lnTo>
                    <a:pt x="17294" y="26525"/>
                  </a:lnTo>
                  <a:lnTo>
                    <a:pt x="17282" y="26525"/>
                  </a:lnTo>
                  <a:lnTo>
                    <a:pt x="17269" y="26513"/>
                  </a:lnTo>
                  <a:lnTo>
                    <a:pt x="17269" y="26513"/>
                  </a:lnTo>
                  <a:lnTo>
                    <a:pt x="17269" y="26488"/>
                  </a:lnTo>
                  <a:lnTo>
                    <a:pt x="17282" y="26475"/>
                  </a:lnTo>
                  <a:lnTo>
                    <a:pt x="17496" y="26374"/>
                  </a:lnTo>
                  <a:lnTo>
                    <a:pt x="17496" y="26374"/>
                  </a:lnTo>
                  <a:lnTo>
                    <a:pt x="18062" y="26110"/>
                  </a:lnTo>
                  <a:lnTo>
                    <a:pt x="18615" y="25808"/>
                  </a:lnTo>
                  <a:lnTo>
                    <a:pt x="19156" y="25494"/>
                  </a:lnTo>
                  <a:lnTo>
                    <a:pt x="19684" y="25154"/>
                  </a:lnTo>
                  <a:lnTo>
                    <a:pt x="19684" y="25154"/>
                  </a:lnTo>
                  <a:lnTo>
                    <a:pt x="19508" y="24790"/>
                  </a:lnTo>
                  <a:lnTo>
                    <a:pt x="19332" y="24438"/>
                  </a:lnTo>
                  <a:lnTo>
                    <a:pt x="19131" y="24085"/>
                  </a:lnTo>
                  <a:lnTo>
                    <a:pt x="18917" y="23733"/>
                  </a:lnTo>
                  <a:lnTo>
                    <a:pt x="18703" y="23394"/>
                  </a:lnTo>
                  <a:lnTo>
                    <a:pt x="18477" y="23054"/>
                  </a:lnTo>
                  <a:lnTo>
                    <a:pt x="18250" y="22715"/>
                  </a:lnTo>
                  <a:lnTo>
                    <a:pt x="17999" y="22388"/>
                  </a:lnTo>
                  <a:lnTo>
                    <a:pt x="17999" y="22388"/>
                  </a:lnTo>
                  <a:lnTo>
                    <a:pt x="17647" y="22639"/>
                  </a:lnTo>
                  <a:lnTo>
                    <a:pt x="17282" y="22865"/>
                  </a:lnTo>
                  <a:lnTo>
                    <a:pt x="16904" y="23079"/>
                  </a:lnTo>
                  <a:lnTo>
                    <a:pt x="16515" y="23268"/>
                  </a:lnTo>
                  <a:lnTo>
                    <a:pt x="16112" y="23444"/>
                  </a:lnTo>
                  <a:lnTo>
                    <a:pt x="15710" y="23595"/>
                  </a:lnTo>
                  <a:lnTo>
                    <a:pt x="15295" y="23733"/>
                  </a:lnTo>
                  <a:lnTo>
                    <a:pt x="14880" y="23846"/>
                  </a:lnTo>
                  <a:lnTo>
                    <a:pt x="14540" y="23909"/>
                  </a:lnTo>
                  <a:lnTo>
                    <a:pt x="14540" y="23909"/>
                  </a:lnTo>
                  <a:lnTo>
                    <a:pt x="14540" y="23909"/>
                  </a:lnTo>
                  <a:lnTo>
                    <a:pt x="14540" y="23909"/>
                  </a:lnTo>
                  <a:lnTo>
                    <a:pt x="14515" y="23909"/>
                  </a:lnTo>
                  <a:lnTo>
                    <a:pt x="14502" y="23897"/>
                  </a:lnTo>
                  <a:lnTo>
                    <a:pt x="14502" y="23897"/>
                  </a:lnTo>
                  <a:lnTo>
                    <a:pt x="14515" y="23872"/>
                  </a:lnTo>
                  <a:lnTo>
                    <a:pt x="14527" y="23859"/>
                  </a:lnTo>
                  <a:lnTo>
                    <a:pt x="14854" y="23784"/>
                  </a:lnTo>
                  <a:lnTo>
                    <a:pt x="14854" y="23784"/>
                  </a:lnTo>
                  <a:lnTo>
                    <a:pt x="15269" y="23658"/>
                  </a:lnTo>
                  <a:lnTo>
                    <a:pt x="15685" y="23519"/>
                  </a:lnTo>
                  <a:lnTo>
                    <a:pt x="16074" y="23369"/>
                  </a:lnTo>
                  <a:lnTo>
                    <a:pt x="16477" y="23192"/>
                  </a:lnTo>
                  <a:lnTo>
                    <a:pt x="16854" y="23004"/>
                  </a:lnTo>
                  <a:lnTo>
                    <a:pt x="17231" y="22790"/>
                  </a:lnTo>
                  <a:lnTo>
                    <a:pt x="17596" y="22564"/>
                  </a:lnTo>
                  <a:lnTo>
                    <a:pt x="17961" y="22325"/>
                  </a:lnTo>
                  <a:lnTo>
                    <a:pt x="17961" y="22325"/>
                  </a:lnTo>
                  <a:lnTo>
                    <a:pt x="17408" y="21608"/>
                  </a:lnTo>
                  <a:lnTo>
                    <a:pt x="16854" y="20903"/>
                  </a:lnTo>
                  <a:lnTo>
                    <a:pt x="15710" y="19520"/>
                  </a:lnTo>
                  <a:lnTo>
                    <a:pt x="15710" y="19520"/>
                  </a:lnTo>
                  <a:lnTo>
                    <a:pt x="15672" y="19470"/>
                  </a:lnTo>
                  <a:lnTo>
                    <a:pt x="15672" y="19470"/>
                  </a:lnTo>
                  <a:lnTo>
                    <a:pt x="15295" y="19683"/>
                  </a:lnTo>
                  <a:lnTo>
                    <a:pt x="14905" y="19897"/>
                  </a:lnTo>
                  <a:lnTo>
                    <a:pt x="14515" y="20098"/>
                  </a:lnTo>
                  <a:lnTo>
                    <a:pt x="14125" y="20287"/>
                  </a:lnTo>
                  <a:lnTo>
                    <a:pt x="13722" y="20476"/>
                  </a:lnTo>
                  <a:lnTo>
                    <a:pt x="13320" y="20639"/>
                  </a:lnTo>
                  <a:lnTo>
                    <a:pt x="12905" y="20803"/>
                  </a:lnTo>
                  <a:lnTo>
                    <a:pt x="12490" y="20954"/>
                  </a:lnTo>
                  <a:lnTo>
                    <a:pt x="12087" y="21079"/>
                  </a:lnTo>
                  <a:lnTo>
                    <a:pt x="12087" y="21079"/>
                  </a:lnTo>
                  <a:lnTo>
                    <a:pt x="12075" y="21079"/>
                  </a:lnTo>
                  <a:lnTo>
                    <a:pt x="12075" y="21079"/>
                  </a:lnTo>
                  <a:lnTo>
                    <a:pt x="12062" y="21079"/>
                  </a:lnTo>
                  <a:lnTo>
                    <a:pt x="12050" y="21067"/>
                  </a:lnTo>
                  <a:lnTo>
                    <a:pt x="12050" y="21067"/>
                  </a:lnTo>
                  <a:lnTo>
                    <a:pt x="12050" y="21042"/>
                  </a:lnTo>
                  <a:lnTo>
                    <a:pt x="12062" y="21029"/>
                  </a:lnTo>
                  <a:lnTo>
                    <a:pt x="12465" y="20891"/>
                  </a:lnTo>
                  <a:lnTo>
                    <a:pt x="12465" y="20891"/>
                  </a:lnTo>
                  <a:lnTo>
                    <a:pt x="12880" y="20727"/>
                  </a:lnTo>
                  <a:lnTo>
                    <a:pt x="13282" y="20576"/>
                  </a:lnTo>
                  <a:lnTo>
                    <a:pt x="13685" y="20400"/>
                  </a:lnTo>
                  <a:lnTo>
                    <a:pt x="14075" y="20212"/>
                  </a:lnTo>
                  <a:lnTo>
                    <a:pt x="14477" y="20023"/>
                  </a:lnTo>
                  <a:lnTo>
                    <a:pt x="14854" y="19822"/>
                  </a:lnTo>
                  <a:lnTo>
                    <a:pt x="15244" y="19621"/>
                  </a:lnTo>
                  <a:lnTo>
                    <a:pt x="15622" y="19394"/>
                  </a:lnTo>
                  <a:lnTo>
                    <a:pt x="15622" y="19394"/>
                  </a:lnTo>
                  <a:lnTo>
                    <a:pt x="15156" y="18803"/>
                  </a:lnTo>
                  <a:lnTo>
                    <a:pt x="14691" y="18212"/>
                  </a:lnTo>
                  <a:lnTo>
                    <a:pt x="14238" y="17608"/>
                  </a:lnTo>
                  <a:lnTo>
                    <a:pt x="13798" y="16992"/>
                  </a:lnTo>
                  <a:lnTo>
                    <a:pt x="13798" y="16992"/>
                  </a:lnTo>
                  <a:lnTo>
                    <a:pt x="13446" y="17206"/>
                  </a:lnTo>
                  <a:lnTo>
                    <a:pt x="13081" y="17407"/>
                  </a:lnTo>
                  <a:lnTo>
                    <a:pt x="12716" y="17596"/>
                  </a:lnTo>
                  <a:lnTo>
                    <a:pt x="12339" y="17772"/>
                  </a:lnTo>
                  <a:lnTo>
                    <a:pt x="11962" y="17948"/>
                  </a:lnTo>
                  <a:lnTo>
                    <a:pt x="11572" y="18111"/>
                  </a:lnTo>
                  <a:lnTo>
                    <a:pt x="11195" y="18262"/>
                  </a:lnTo>
                  <a:lnTo>
                    <a:pt x="10805" y="18401"/>
                  </a:lnTo>
                  <a:lnTo>
                    <a:pt x="10339" y="18552"/>
                  </a:lnTo>
                  <a:lnTo>
                    <a:pt x="10339" y="18552"/>
                  </a:lnTo>
                  <a:lnTo>
                    <a:pt x="10327" y="18552"/>
                  </a:lnTo>
                  <a:lnTo>
                    <a:pt x="10327" y="18552"/>
                  </a:lnTo>
                  <a:lnTo>
                    <a:pt x="10314" y="18552"/>
                  </a:lnTo>
                  <a:lnTo>
                    <a:pt x="10302" y="18539"/>
                  </a:lnTo>
                  <a:lnTo>
                    <a:pt x="10302" y="18539"/>
                  </a:lnTo>
                  <a:lnTo>
                    <a:pt x="10302" y="18514"/>
                  </a:lnTo>
                  <a:lnTo>
                    <a:pt x="10314" y="18501"/>
                  </a:lnTo>
                  <a:lnTo>
                    <a:pt x="10779" y="18338"/>
                  </a:lnTo>
                  <a:lnTo>
                    <a:pt x="10779" y="18338"/>
                  </a:lnTo>
                  <a:lnTo>
                    <a:pt x="11169" y="18187"/>
                  </a:lnTo>
                  <a:lnTo>
                    <a:pt x="11547" y="18036"/>
                  </a:lnTo>
                  <a:lnTo>
                    <a:pt x="11924" y="17872"/>
                  </a:lnTo>
                  <a:lnTo>
                    <a:pt x="12301" y="17696"/>
                  </a:lnTo>
                  <a:lnTo>
                    <a:pt x="12666" y="17520"/>
                  </a:lnTo>
                  <a:lnTo>
                    <a:pt x="13031" y="17332"/>
                  </a:lnTo>
                  <a:lnTo>
                    <a:pt x="13395" y="17130"/>
                  </a:lnTo>
                  <a:lnTo>
                    <a:pt x="13748" y="16929"/>
                  </a:lnTo>
                  <a:lnTo>
                    <a:pt x="13748" y="16929"/>
                  </a:lnTo>
                  <a:lnTo>
                    <a:pt x="13232" y="16174"/>
                  </a:lnTo>
                  <a:lnTo>
                    <a:pt x="12716" y="15420"/>
                  </a:lnTo>
                  <a:lnTo>
                    <a:pt x="12226" y="14640"/>
                  </a:lnTo>
                  <a:lnTo>
                    <a:pt x="11735" y="13860"/>
                  </a:lnTo>
                  <a:lnTo>
                    <a:pt x="11735" y="13860"/>
                  </a:lnTo>
                  <a:lnTo>
                    <a:pt x="11371" y="14087"/>
                  </a:lnTo>
                  <a:lnTo>
                    <a:pt x="11006" y="14300"/>
                  </a:lnTo>
                  <a:lnTo>
                    <a:pt x="10629" y="14502"/>
                  </a:lnTo>
                  <a:lnTo>
                    <a:pt x="10251" y="14690"/>
                  </a:lnTo>
                  <a:lnTo>
                    <a:pt x="9874" y="14879"/>
                  </a:lnTo>
                  <a:lnTo>
                    <a:pt x="9484" y="15068"/>
                  </a:lnTo>
                  <a:lnTo>
                    <a:pt x="9094" y="15231"/>
                  </a:lnTo>
                  <a:lnTo>
                    <a:pt x="8704" y="15395"/>
                  </a:lnTo>
                  <a:lnTo>
                    <a:pt x="8704" y="15395"/>
                  </a:lnTo>
                  <a:lnTo>
                    <a:pt x="8163" y="15608"/>
                  </a:lnTo>
                  <a:lnTo>
                    <a:pt x="7623" y="15797"/>
                  </a:lnTo>
                  <a:lnTo>
                    <a:pt x="7623" y="15797"/>
                  </a:lnTo>
                  <a:lnTo>
                    <a:pt x="7610" y="15797"/>
                  </a:lnTo>
                  <a:lnTo>
                    <a:pt x="7610" y="15797"/>
                  </a:lnTo>
                  <a:lnTo>
                    <a:pt x="7597" y="15797"/>
                  </a:lnTo>
                  <a:lnTo>
                    <a:pt x="7585" y="15785"/>
                  </a:lnTo>
                  <a:lnTo>
                    <a:pt x="7585" y="15785"/>
                  </a:lnTo>
                  <a:lnTo>
                    <a:pt x="7585" y="15759"/>
                  </a:lnTo>
                  <a:lnTo>
                    <a:pt x="7597" y="15747"/>
                  </a:lnTo>
                  <a:lnTo>
                    <a:pt x="7597" y="15747"/>
                  </a:lnTo>
                  <a:lnTo>
                    <a:pt x="8138" y="15546"/>
                  </a:lnTo>
                  <a:lnTo>
                    <a:pt x="8667" y="15332"/>
                  </a:lnTo>
                  <a:lnTo>
                    <a:pt x="8667" y="15332"/>
                  </a:lnTo>
                  <a:lnTo>
                    <a:pt x="9069" y="15168"/>
                  </a:lnTo>
                  <a:lnTo>
                    <a:pt x="9446" y="14992"/>
                  </a:lnTo>
                  <a:lnTo>
                    <a:pt x="9836" y="14816"/>
                  </a:lnTo>
                  <a:lnTo>
                    <a:pt x="10214" y="14627"/>
                  </a:lnTo>
                  <a:lnTo>
                    <a:pt x="10591" y="14426"/>
                  </a:lnTo>
                  <a:lnTo>
                    <a:pt x="10968" y="14225"/>
                  </a:lnTo>
                  <a:lnTo>
                    <a:pt x="11333" y="14011"/>
                  </a:lnTo>
                  <a:lnTo>
                    <a:pt x="11698" y="13785"/>
                  </a:lnTo>
                  <a:lnTo>
                    <a:pt x="11698" y="13785"/>
                  </a:lnTo>
                  <a:lnTo>
                    <a:pt x="11257" y="13030"/>
                  </a:lnTo>
                  <a:lnTo>
                    <a:pt x="10830" y="12276"/>
                  </a:lnTo>
                  <a:lnTo>
                    <a:pt x="10415" y="11508"/>
                  </a:lnTo>
                  <a:lnTo>
                    <a:pt x="10025" y="10729"/>
                  </a:lnTo>
                  <a:lnTo>
                    <a:pt x="10025" y="10729"/>
                  </a:lnTo>
                  <a:lnTo>
                    <a:pt x="9534" y="11030"/>
                  </a:lnTo>
                  <a:lnTo>
                    <a:pt x="9056" y="11320"/>
                  </a:lnTo>
                  <a:lnTo>
                    <a:pt x="8553" y="11596"/>
                  </a:lnTo>
                  <a:lnTo>
                    <a:pt x="8050" y="11861"/>
                  </a:lnTo>
                  <a:lnTo>
                    <a:pt x="7535" y="12112"/>
                  </a:lnTo>
                  <a:lnTo>
                    <a:pt x="7019" y="12338"/>
                  </a:lnTo>
                  <a:lnTo>
                    <a:pt x="6491" y="12565"/>
                  </a:lnTo>
                  <a:lnTo>
                    <a:pt x="5962" y="12766"/>
                  </a:lnTo>
                  <a:lnTo>
                    <a:pt x="5334" y="12980"/>
                  </a:lnTo>
                  <a:lnTo>
                    <a:pt x="5334" y="12980"/>
                  </a:lnTo>
                  <a:lnTo>
                    <a:pt x="5334" y="12980"/>
                  </a:lnTo>
                  <a:lnTo>
                    <a:pt x="5334" y="12980"/>
                  </a:lnTo>
                  <a:lnTo>
                    <a:pt x="5308" y="12980"/>
                  </a:lnTo>
                  <a:lnTo>
                    <a:pt x="5308" y="12967"/>
                  </a:lnTo>
                  <a:lnTo>
                    <a:pt x="5308" y="12967"/>
                  </a:lnTo>
                  <a:lnTo>
                    <a:pt x="5308" y="12942"/>
                  </a:lnTo>
                  <a:lnTo>
                    <a:pt x="5321" y="12930"/>
                  </a:lnTo>
                  <a:lnTo>
                    <a:pt x="5937" y="12703"/>
                  </a:lnTo>
                  <a:lnTo>
                    <a:pt x="5937" y="12703"/>
                  </a:lnTo>
                  <a:lnTo>
                    <a:pt x="6466" y="12502"/>
                  </a:lnTo>
                  <a:lnTo>
                    <a:pt x="6994" y="12276"/>
                  </a:lnTo>
                  <a:lnTo>
                    <a:pt x="7509" y="12037"/>
                  </a:lnTo>
                  <a:lnTo>
                    <a:pt x="8013" y="11785"/>
                  </a:lnTo>
                  <a:lnTo>
                    <a:pt x="8516" y="11521"/>
                  </a:lnTo>
                  <a:lnTo>
                    <a:pt x="9019" y="11244"/>
                  </a:lnTo>
                  <a:lnTo>
                    <a:pt x="9497" y="10955"/>
                  </a:lnTo>
                  <a:lnTo>
                    <a:pt x="9987" y="10641"/>
                  </a:lnTo>
                  <a:lnTo>
                    <a:pt x="9987" y="10641"/>
                  </a:lnTo>
                  <a:lnTo>
                    <a:pt x="9547" y="9735"/>
                  </a:lnTo>
                  <a:lnTo>
                    <a:pt x="9144" y="8817"/>
                  </a:lnTo>
                  <a:lnTo>
                    <a:pt x="8755" y="7874"/>
                  </a:lnTo>
                  <a:lnTo>
                    <a:pt x="8402" y="6930"/>
                  </a:lnTo>
                  <a:lnTo>
                    <a:pt x="8402" y="6930"/>
                  </a:lnTo>
                  <a:lnTo>
                    <a:pt x="7849" y="7283"/>
                  </a:lnTo>
                  <a:lnTo>
                    <a:pt x="7296" y="7610"/>
                  </a:lnTo>
                  <a:lnTo>
                    <a:pt x="6717" y="7911"/>
                  </a:lnTo>
                  <a:lnTo>
                    <a:pt x="6139" y="8201"/>
                  </a:lnTo>
                  <a:lnTo>
                    <a:pt x="5547" y="8477"/>
                  </a:lnTo>
                  <a:lnTo>
                    <a:pt x="4956" y="8729"/>
                  </a:lnTo>
                  <a:lnTo>
                    <a:pt x="4353" y="8955"/>
                  </a:lnTo>
                  <a:lnTo>
                    <a:pt x="3736" y="9169"/>
                  </a:lnTo>
                  <a:lnTo>
                    <a:pt x="3082" y="9370"/>
                  </a:lnTo>
                  <a:lnTo>
                    <a:pt x="3082" y="9370"/>
                  </a:lnTo>
                  <a:lnTo>
                    <a:pt x="3070" y="9383"/>
                  </a:lnTo>
                  <a:lnTo>
                    <a:pt x="3070" y="9383"/>
                  </a:lnTo>
                  <a:lnTo>
                    <a:pt x="3057" y="9370"/>
                  </a:lnTo>
                  <a:lnTo>
                    <a:pt x="3045" y="9358"/>
                  </a:lnTo>
                  <a:lnTo>
                    <a:pt x="3045" y="9358"/>
                  </a:lnTo>
                  <a:lnTo>
                    <a:pt x="3045" y="9333"/>
                  </a:lnTo>
                  <a:lnTo>
                    <a:pt x="3057" y="9320"/>
                  </a:lnTo>
                  <a:lnTo>
                    <a:pt x="3711" y="9106"/>
                  </a:lnTo>
                  <a:lnTo>
                    <a:pt x="3711" y="9106"/>
                  </a:lnTo>
                  <a:lnTo>
                    <a:pt x="4327" y="8892"/>
                  </a:lnTo>
                  <a:lnTo>
                    <a:pt x="4931" y="8653"/>
                  </a:lnTo>
                  <a:lnTo>
                    <a:pt x="5522" y="8402"/>
                  </a:lnTo>
                  <a:lnTo>
                    <a:pt x="6113" y="8125"/>
                  </a:lnTo>
                  <a:lnTo>
                    <a:pt x="6692" y="7836"/>
                  </a:lnTo>
                  <a:lnTo>
                    <a:pt x="7270" y="7521"/>
                  </a:lnTo>
                  <a:lnTo>
                    <a:pt x="7824" y="7194"/>
                  </a:lnTo>
                  <a:lnTo>
                    <a:pt x="8377" y="6855"/>
                  </a:lnTo>
                  <a:lnTo>
                    <a:pt x="8377" y="6855"/>
                  </a:lnTo>
                  <a:lnTo>
                    <a:pt x="8113" y="6100"/>
                  </a:lnTo>
                  <a:lnTo>
                    <a:pt x="7874" y="5346"/>
                  </a:lnTo>
                  <a:lnTo>
                    <a:pt x="7660" y="4591"/>
                  </a:lnTo>
                  <a:lnTo>
                    <a:pt x="7459" y="3824"/>
                  </a:lnTo>
                  <a:lnTo>
                    <a:pt x="7459" y="3824"/>
                  </a:lnTo>
                  <a:lnTo>
                    <a:pt x="7333" y="3346"/>
                  </a:lnTo>
                  <a:lnTo>
                    <a:pt x="7333" y="3346"/>
                  </a:lnTo>
                  <a:lnTo>
                    <a:pt x="6805" y="3748"/>
                  </a:lnTo>
                  <a:lnTo>
                    <a:pt x="6252" y="4138"/>
                  </a:lnTo>
                  <a:lnTo>
                    <a:pt x="5686" y="4516"/>
                  </a:lnTo>
                  <a:lnTo>
                    <a:pt x="5107" y="4855"/>
                  </a:lnTo>
                  <a:lnTo>
                    <a:pt x="4516" y="5182"/>
                  </a:lnTo>
                  <a:lnTo>
                    <a:pt x="3912" y="5471"/>
                  </a:lnTo>
                  <a:lnTo>
                    <a:pt x="3296" y="5748"/>
                  </a:lnTo>
                  <a:lnTo>
                    <a:pt x="2667" y="6000"/>
                  </a:lnTo>
                  <a:lnTo>
                    <a:pt x="2051" y="6213"/>
                  </a:lnTo>
                  <a:lnTo>
                    <a:pt x="2051" y="6213"/>
                  </a:lnTo>
                  <a:lnTo>
                    <a:pt x="2038" y="6213"/>
                  </a:lnTo>
                  <a:lnTo>
                    <a:pt x="2038" y="6213"/>
                  </a:lnTo>
                  <a:lnTo>
                    <a:pt x="2026" y="6201"/>
                  </a:lnTo>
                  <a:lnTo>
                    <a:pt x="2013" y="6188"/>
                  </a:lnTo>
                  <a:lnTo>
                    <a:pt x="2013" y="6188"/>
                  </a:lnTo>
                  <a:lnTo>
                    <a:pt x="2013" y="6176"/>
                  </a:lnTo>
                  <a:lnTo>
                    <a:pt x="2038" y="6151"/>
                  </a:lnTo>
                  <a:lnTo>
                    <a:pt x="2655" y="5937"/>
                  </a:lnTo>
                  <a:lnTo>
                    <a:pt x="2655" y="5937"/>
                  </a:lnTo>
                  <a:lnTo>
                    <a:pt x="3271" y="5685"/>
                  </a:lnTo>
                  <a:lnTo>
                    <a:pt x="3887" y="5409"/>
                  </a:lnTo>
                  <a:lnTo>
                    <a:pt x="4491" y="5107"/>
                  </a:lnTo>
                  <a:lnTo>
                    <a:pt x="5082" y="4780"/>
                  </a:lnTo>
                  <a:lnTo>
                    <a:pt x="5661" y="4428"/>
                  </a:lnTo>
                  <a:lnTo>
                    <a:pt x="6227" y="4050"/>
                  </a:lnTo>
                  <a:lnTo>
                    <a:pt x="6780" y="3660"/>
                  </a:lnTo>
                  <a:lnTo>
                    <a:pt x="7321" y="3245"/>
                  </a:lnTo>
                  <a:lnTo>
                    <a:pt x="7321" y="3245"/>
                  </a:lnTo>
                  <a:lnTo>
                    <a:pt x="7220" y="2855"/>
                  </a:lnTo>
                  <a:lnTo>
                    <a:pt x="7107" y="2428"/>
                  </a:lnTo>
                  <a:lnTo>
                    <a:pt x="6981" y="1988"/>
                  </a:lnTo>
                  <a:lnTo>
                    <a:pt x="6830" y="1547"/>
                  </a:lnTo>
                  <a:lnTo>
                    <a:pt x="6667" y="1120"/>
                  </a:lnTo>
                  <a:lnTo>
                    <a:pt x="6566" y="906"/>
                  </a:lnTo>
                  <a:lnTo>
                    <a:pt x="6466" y="705"/>
                  </a:lnTo>
                  <a:lnTo>
                    <a:pt x="6365" y="516"/>
                  </a:lnTo>
                  <a:lnTo>
                    <a:pt x="6252" y="327"/>
                  </a:lnTo>
                  <a:lnTo>
                    <a:pt x="6126" y="151"/>
                  </a:lnTo>
                  <a:lnTo>
                    <a:pt x="6000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 rot="1963607">
              <a:off x="6021240" y="-848341"/>
              <a:ext cx="212386" cy="140367"/>
            </a:xfrm>
            <a:custGeom>
              <a:avLst/>
              <a:gdLst/>
              <a:ahLst/>
              <a:cxnLst/>
              <a:rect l="l" t="t" r="r" b="b"/>
              <a:pathLst>
                <a:path w="5786" h="3824" fill="none" extrusionOk="0">
                  <a:moveTo>
                    <a:pt x="4579" y="0"/>
                  </a:moveTo>
                  <a:lnTo>
                    <a:pt x="4579" y="0"/>
                  </a:lnTo>
                  <a:lnTo>
                    <a:pt x="4440" y="0"/>
                  </a:lnTo>
                  <a:lnTo>
                    <a:pt x="4302" y="13"/>
                  </a:lnTo>
                  <a:lnTo>
                    <a:pt x="4302" y="13"/>
                  </a:lnTo>
                  <a:lnTo>
                    <a:pt x="3987" y="75"/>
                  </a:lnTo>
                  <a:lnTo>
                    <a:pt x="3673" y="164"/>
                  </a:lnTo>
                  <a:lnTo>
                    <a:pt x="3371" y="277"/>
                  </a:lnTo>
                  <a:lnTo>
                    <a:pt x="3069" y="402"/>
                  </a:lnTo>
                  <a:lnTo>
                    <a:pt x="2780" y="553"/>
                  </a:lnTo>
                  <a:lnTo>
                    <a:pt x="2491" y="717"/>
                  </a:lnTo>
                  <a:lnTo>
                    <a:pt x="2214" y="906"/>
                  </a:lnTo>
                  <a:lnTo>
                    <a:pt x="1950" y="1107"/>
                  </a:lnTo>
                  <a:lnTo>
                    <a:pt x="1698" y="1321"/>
                  </a:lnTo>
                  <a:lnTo>
                    <a:pt x="1447" y="1547"/>
                  </a:lnTo>
                  <a:lnTo>
                    <a:pt x="1220" y="1786"/>
                  </a:lnTo>
                  <a:lnTo>
                    <a:pt x="1007" y="2025"/>
                  </a:lnTo>
                  <a:lnTo>
                    <a:pt x="805" y="2289"/>
                  </a:lnTo>
                  <a:lnTo>
                    <a:pt x="617" y="2553"/>
                  </a:lnTo>
                  <a:lnTo>
                    <a:pt x="453" y="2817"/>
                  </a:lnTo>
                  <a:lnTo>
                    <a:pt x="302" y="3094"/>
                  </a:lnTo>
                  <a:lnTo>
                    <a:pt x="302" y="3094"/>
                  </a:lnTo>
                  <a:lnTo>
                    <a:pt x="139" y="3459"/>
                  </a:lnTo>
                  <a:lnTo>
                    <a:pt x="63" y="3635"/>
                  </a:lnTo>
                  <a:lnTo>
                    <a:pt x="0" y="3823"/>
                  </a:lnTo>
                  <a:lnTo>
                    <a:pt x="504" y="3647"/>
                  </a:lnTo>
                  <a:lnTo>
                    <a:pt x="504" y="3647"/>
                  </a:lnTo>
                  <a:lnTo>
                    <a:pt x="868" y="3509"/>
                  </a:lnTo>
                  <a:lnTo>
                    <a:pt x="1220" y="3371"/>
                  </a:lnTo>
                  <a:lnTo>
                    <a:pt x="1573" y="3220"/>
                  </a:lnTo>
                  <a:lnTo>
                    <a:pt x="1925" y="3056"/>
                  </a:lnTo>
                  <a:lnTo>
                    <a:pt x="2264" y="2893"/>
                  </a:lnTo>
                  <a:lnTo>
                    <a:pt x="2604" y="2717"/>
                  </a:lnTo>
                  <a:lnTo>
                    <a:pt x="2943" y="2541"/>
                  </a:lnTo>
                  <a:lnTo>
                    <a:pt x="3283" y="2352"/>
                  </a:lnTo>
                  <a:lnTo>
                    <a:pt x="3610" y="2151"/>
                  </a:lnTo>
                  <a:lnTo>
                    <a:pt x="3937" y="1949"/>
                  </a:lnTo>
                  <a:lnTo>
                    <a:pt x="4264" y="1736"/>
                  </a:lnTo>
                  <a:lnTo>
                    <a:pt x="4579" y="1522"/>
                  </a:lnTo>
                  <a:lnTo>
                    <a:pt x="4880" y="1295"/>
                  </a:lnTo>
                  <a:lnTo>
                    <a:pt x="5195" y="1056"/>
                  </a:lnTo>
                  <a:lnTo>
                    <a:pt x="5497" y="818"/>
                  </a:lnTo>
                  <a:lnTo>
                    <a:pt x="5786" y="579"/>
                  </a:lnTo>
                  <a:lnTo>
                    <a:pt x="5786" y="579"/>
                  </a:lnTo>
                  <a:lnTo>
                    <a:pt x="5660" y="453"/>
                  </a:lnTo>
                  <a:lnTo>
                    <a:pt x="5522" y="340"/>
                  </a:lnTo>
                  <a:lnTo>
                    <a:pt x="5383" y="239"/>
                  </a:lnTo>
                  <a:lnTo>
                    <a:pt x="5245" y="151"/>
                  </a:lnTo>
                  <a:lnTo>
                    <a:pt x="5082" y="88"/>
                  </a:lnTo>
                  <a:lnTo>
                    <a:pt x="4918" y="38"/>
                  </a:lnTo>
                  <a:lnTo>
                    <a:pt x="4755" y="0"/>
                  </a:lnTo>
                  <a:lnTo>
                    <a:pt x="4579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 rot="1963607">
              <a:off x="6013885" y="-828734"/>
              <a:ext cx="215176" cy="121463"/>
            </a:xfrm>
            <a:custGeom>
              <a:avLst/>
              <a:gdLst/>
              <a:ahLst/>
              <a:cxnLst/>
              <a:rect l="l" t="t" r="r" b="b"/>
              <a:pathLst>
                <a:path w="5862" h="3309" extrusionOk="0">
                  <a:moveTo>
                    <a:pt x="5811" y="1"/>
                  </a:moveTo>
                  <a:lnTo>
                    <a:pt x="5522" y="240"/>
                  </a:lnTo>
                  <a:lnTo>
                    <a:pt x="5220" y="478"/>
                  </a:lnTo>
                  <a:lnTo>
                    <a:pt x="4905" y="717"/>
                  </a:lnTo>
                  <a:lnTo>
                    <a:pt x="4604" y="944"/>
                  </a:lnTo>
                  <a:lnTo>
                    <a:pt x="4289" y="1158"/>
                  </a:lnTo>
                  <a:lnTo>
                    <a:pt x="3962" y="1371"/>
                  </a:lnTo>
                  <a:lnTo>
                    <a:pt x="3635" y="1573"/>
                  </a:lnTo>
                  <a:lnTo>
                    <a:pt x="3308" y="1774"/>
                  </a:lnTo>
                  <a:lnTo>
                    <a:pt x="2968" y="1963"/>
                  </a:lnTo>
                  <a:lnTo>
                    <a:pt x="2629" y="2139"/>
                  </a:lnTo>
                  <a:lnTo>
                    <a:pt x="2289" y="2315"/>
                  </a:lnTo>
                  <a:lnTo>
                    <a:pt x="1950" y="2478"/>
                  </a:lnTo>
                  <a:lnTo>
                    <a:pt x="1598" y="2642"/>
                  </a:lnTo>
                  <a:lnTo>
                    <a:pt x="1245" y="2793"/>
                  </a:lnTo>
                  <a:lnTo>
                    <a:pt x="893" y="2931"/>
                  </a:lnTo>
                  <a:lnTo>
                    <a:pt x="529" y="3069"/>
                  </a:lnTo>
                  <a:lnTo>
                    <a:pt x="25" y="3245"/>
                  </a:lnTo>
                  <a:lnTo>
                    <a:pt x="0" y="3308"/>
                  </a:lnTo>
                  <a:lnTo>
                    <a:pt x="554" y="3132"/>
                  </a:lnTo>
                  <a:lnTo>
                    <a:pt x="918" y="2994"/>
                  </a:lnTo>
                  <a:lnTo>
                    <a:pt x="1271" y="2856"/>
                  </a:lnTo>
                  <a:lnTo>
                    <a:pt x="1635" y="2705"/>
                  </a:lnTo>
                  <a:lnTo>
                    <a:pt x="1987" y="2554"/>
                  </a:lnTo>
                  <a:lnTo>
                    <a:pt x="2327" y="2390"/>
                  </a:lnTo>
                  <a:lnTo>
                    <a:pt x="2679" y="2214"/>
                  </a:lnTo>
                  <a:lnTo>
                    <a:pt x="3019" y="2038"/>
                  </a:lnTo>
                  <a:lnTo>
                    <a:pt x="3346" y="1837"/>
                  </a:lnTo>
                  <a:lnTo>
                    <a:pt x="3685" y="1648"/>
                  </a:lnTo>
                  <a:lnTo>
                    <a:pt x="4012" y="1447"/>
                  </a:lnTo>
                  <a:lnTo>
                    <a:pt x="4327" y="1233"/>
                  </a:lnTo>
                  <a:lnTo>
                    <a:pt x="4654" y="1007"/>
                  </a:lnTo>
                  <a:lnTo>
                    <a:pt x="4956" y="780"/>
                  </a:lnTo>
                  <a:lnTo>
                    <a:pt x="5270" y="554"/>
                  </a:lnTo>
                  <a:lnTo>
                    <a:pt x="5572" y="302"/>
                  </a:lnTo>
                  <a:lnTo>
                    <a:pt x="5861" y="63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 rot="1963607">
              <a:off x="6013885" y="-828734"/>
              <a:ext cx="215176" cy="121463"/>
            </a:xfrm>
            <a:custGeom>
              <a:avLst/>
              <a:gdLst/>
              <a:ahLst/>
              <a:cxnLst/>
              <a:rect l="l" t="t" r="r" b="b"/>
              <a:pathLst>
                <a:path w="5862" h="3309" fill="none" extrusionOk="0">
                  <a:moveTo>
                    <a:pt x="5811" y="1"/>
                  </a:moveTo>
                  <a:lnTo>
                    <a:pt x="5811" y="1"/>
                  </a:lnTo>
                  <a:lnTo>
                    <a:pt x="5522" y="240"/>
                  </a:lnTo>
                  <a:lnTo>
                    <a:pt x="5220" y="478"/>
                  </a:lnTo>
                  <a:lnTo>
                    <a:pt x="4905" y="717"/>
                  </a:lnTo>
                  <a:lnTo>
                    <a:pt x="4604" y="944"/>
                  </a:lnTo>
                  <a:lnTo>
                    <a:pt x="4289" y="1158"/>
                  </a:lnTo>
                  <a:lnTo>
                    <a:pt x="3962" y="1371"/>
                  </a:lnTo>
                  <a:lnTo>
                    <a:pt x="3635" y="1573"/>
                  </a:lnTo>
                  <a:lnTo>
                    <a:pt x="3308" y="1774"/>
                  </a:lnTo>
                  <a:lnTo>
                    <a:pt x="2968" y="1963"/>
                  </a:lnTo>
                  <a:lnTo>
                    <a:pt x="2629" y="2139"/>
                  </a:lnTo>
                  <a:lnTo>
                    <a:pt x="2289" y="2315"/>
                  </a:lnTo>
                  <a:lnTo>
                    <a:pt x="1950" y="2478"/>
                  </a:lnTo>
                  <a:lnTo>
                    <a:pt x="1598" y="2642"/>
                  </a:lnTo>
                  <a:lnTo>
                    <a:pt x="1245" y="2793"/>
                  </a:lnTo>
                  <a:lnTo>
                    <a:pt x="893" y="2931"/>
                  </a:lnTo>
                  <a:lnTo>
                    <a:pt x="529" y="3069"/>
                  </a:lnTo>
                  <a:lnTo>
                    <a:pt x="25" y="3245"/>
                  </a:lnTo>
                  <a:lnTo>
                    <a:pt x="25" y="3245"/>
                  </a:lnTo>
                  <a:lnTo>
                    <a:pt x="0" y="3308"/>
                  </a:lnTo>
                  <a:lnTo>
                    <a:pt x="554" y="3132"/>
                  </a:lnTo>
                  <a:lnTo>
                    <a:pt x="554" y="3132"/>
                  </a:lnTo>
                  <a:lnTo>
                    <a:pt x="918" y="2994"/>
                  </a:lnTo>
                  <a:lnTo>
                    <a:pt x="1271" y="2856"/>
                  </a:lnTo>
                  <a:lnTo>
                    <a:pt x="1635" y="2705"/>
                  </a:lnTo>
                  <a:lnTo>
                    <a:pt x="1987" y="2554"/>
                  </a:lnTo>
                  <a:lnTo>
                    <a:pt x="2327" y="2390"/>
                  </a:lnTo>
                  <a:lnTo>
                    <a:pt x="2679" y="2214"/>
                  </a:lnTo>
                  <a:lnTo>
                    <a:pt x="3019" y="2038"/>
                  </a:lnTo>
                  <a:lnTo>
                    <a:pt x="3346" y="1837"/>
                  </a:lnTo>
                  <a:lnTo>
                    <a:pt x="3685" y="1648"/>
                  </a:lnTo>
                  <a:lnTo>
                    <a:pt x="4012" y="1447"/>
                  </a:lnTo>
                  <a:lnTo>
                    <a:pt x="4327" y="1233"/>
                  </a:lnTo>
                  <a:lnTo>
                    <a:pt x="4654" y="1007"/>
                  </a:lnTo>
                  <a:lnTo>
                    <a:pt x="4956" y="780"/>
                  </a:lnTo>
                  <a:lnTo>
                    <a:pt x="5270" y="554"/>
                  </a:lnTo>
                  <a:lnTo>
                    <a:pt x="5572" y="302"/>
                  </a:lnTo>
                  <a:lnTo>
                    <a:pt x="5861" y="63"/>
                  </a:lnTo>
                  <a:lnTo>
                    <a:pt x="5861" y="63"/>
                  </a:lnTo>
                  <a:lnTo>
                    <a:pt x="5811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 rot="1963607">
              <a:off x="6011051" y="-693768"/>
              <a:ext cx="195318" cy="108983"/>
            </a:xfrm>
            <a:custGeom>
              <a:avLst/>
              <a:gdLst/>
              <a:ahLst/>
              <a:cxnLst/>
              <a:rect l="l" t="t" r="r" b="b"/>
              <a:pathLst>
                <a:path w="5321" h="2969" extrusionOk="0">
                  <a:moveTo>
                    <a:pt x="5308" y="0"/>
                  </a:moveTo>
                  <a:lnTo>
                    <a:pt x="4767" y="415"/>
                  </a:lnTo>
                  <a:lnTo>
                    <a:pt x="4214" y="805"/>
                  </a:lnTo>
                  <a:lnTo>
                    <a:pt x="3648" y="1183"/>
                  </a:lnTo>
                  <a:lnTo>
                    <a:pt x="3069" y="1535"/>
                  </a:lnTo>
                  <a:lnTo>
                    <a:pt x="2478" y="1862"/>
                  </a:lnTo>
                  <a:lnTo>
                    <a:pt x="1874" y="2164"/>
                  </a:lnTo>
                  <a:lnTo>
                    <a:pt x="1258" y="2440"/>
                  </a:lnTo>
                  <a:lnTo>
                    <a:pt x="642" y="2692"/>
                  </a:lnTo>
                  <a:lnTo>
                    <a:pt x="25" y="2906"/>
                  </a:lnTo>
                  <a:lnTo>
                    <a:pt x="0" y="2931"/>
                  </a:lnTo>
                  <a:lnTo>
                    <a:pt x="0" y="2943"/>
                  </a:lnTo>
                  <a:lnTo>
                    <a:pt x="13" y="2956"/>
                  </a:lnTo>
                  <a:lnTo>
                    <a:pt x="25" y="2968"/>
                  </a:lnTo>
                  <a:lnTo>
                    <a:pt x="38" y="2968"/>
                  </a:lnTo>
                  <a:lnTo>
                    <a:pt x="654" y="2755"/>
                  </a:lnTo>
                  <a:lnTo>
                    <a:pt x="1283" y="2503"/>
                  </a:lnTo>
                  <a:lnTo>
                    <a:pt x="1899" y="2226"/>
                  </a:lnTo>
                  <a:lnTo>
                    <a:pt x="2503" y="1937"/>
                  </a:lnTo>
                  <a:lnTo>
                    <a:pt x="3094" y="1610"/>
                  </a:lnTo>
                  <a:lnTo>
                    <a:pt x="3673" y="1271"/>
                  </a:lnTo>
                  <a:lnTo>
                    <a:pt x="4239" y="893"/>
                  </a:lnTo>
                  <a:lnTo>
                    <a:pt x="4792" y="503"/>
                  </a:lnTo>
                  <a:lnTo>
                    <a:pt x="5320" y="101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 rot="1963607">
              <a:off x="6011051" y="-693768"/>
              <a:ext cx="195318" cy="108983"/>
            </a:xfrm>
            <a:custGeom>
              <a:avLst/>
              <a:gdLst/>
              <a:ahLst/>
              <a:cxnLst/>
              <a:rect l="l" t="t" r="r" b="b"/>
              <a:pathLst>
                <a:path w="5321" h="2969" fill="none" extrusionOk="0">
                  <a:moveTo>
                    <a:pt x="5308" y="0"/>
                  </a:moveTo>
                  <a:lnTo>
                    <a:pt x="5308" y="0"/>
                  </a:lnTo>
                  <a:lnTo>
                    <a:pt x="4767" y="415"/>
                  </a:lnTo>
                  <a:lnTo>
                    <a:pt x="4214" y="805"/>
                  </a:lnTo>
                  <a:lnTo>
                    <a:pt x="3648" y="1183"/>
                  </a:lnTo>
                  <a:lnTo>
                    <a:pt x="3069" y="1535"/>
                  </a:lnTo>
                  <a:lnTo>
                    <a:pt x="2478" y="1862"/>
                  </a:lnTo>
                  <a:lnTo>
                    <a:pt x="1874" y="2164"/>
                  </a:lnTo>
                  <a:lnTo>
                    <a:pt x="1258" y="2440"/>
                  </a:lnTo>
                  <a:lnTo>
                    <a:pt x="642" y="2692"/>
                  </a:lnTo>
                  <a:lnTo>
                    <a:pt x="25" y="2906"/>
                  </a:lnTo>
                  <a:lnTo>
                    <a:pt x="25" y="2906"/>
                  </a:lnTo>
                  <a:lnTo>
                    <a:pt x="0" y="2931"/>
                  </a:lnTo>
                  <a:lnTo>
                    <a:pt x="0" y="2943"/>
                  </a:lnTo>
                  <a:lnTo>
                    <a:pt x="0" y="2943"/>
                  </a:lnTo>
                  <a:lnTo>
                    <a:pt x="13" y="2956"/>
                  </a:lnTo>
                  <a:lnTo>
                    <a:pt x="25" y="2968"/>
                  </a:lnTo>
                  <a:lnTo>
                    <a:pt x="25" y="2968"/>
                  </a:lnTo>
                  <a:lnTo>
                    <a:pt x="38" y="2968"/>
                  </a:lnTo>
                  <a:lnTo>
                    <a:pt x="654" y="2755"/>
                  </a:lnTo>
                  <a:lnTo>
                    <a:pt x="654" y="2755"/>
                  </a:lnTo>
                  <a:lnTo>
                    <a:pt x="1283" y="2503"/>
                  </a:lnTo>
                  <a:lnTo>
                    <a:pt x="1899" y="2226"/>
                  </a:lnTo>
                  <a:lnTo>
                    <a:pt x="2503" y="1937"/>
                  </a:lnTo>
                  <a:lnTo>
                    <a:pt x="3094" y="1610"/>
                  </a:lnTo>
                  <a:lnTo>
                    <a:pt x="3673" y="1271"/>
                  </a:lnTo>
                  <a:lnTo>
                    <a:pt x="4239" y="893"/>
                  </a:lnTo>
                  <a:lnTo>
                    <a:pt x="4792" y="503"/>
                  </a:lnTo>
                  <a:lnTo>
                    <a:pt x="5320" y="101"/>
                  </a:lnTo>
                  <a:lnTo>
                    <a:pt x="5320" y="101"/>
                  </a:lnTo>
                  <a:lnTo>
                    <a:pt x="5308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 rot="1963607">
              <a:off x="5975517" y="-560202"/>
              <a:ext cx="196712" cy="92832"/>
            </a:xfrm>
            <a:custGeom>
              <a:avLst/>
              <a:gdLst/>
              <a:ahLst/>
              <a:cxnLst/>
              <a:rect l="l" t="t" r="r" b="b"/>
              <a:pathLst>
                <a:path w="5359" h="2529" extrusionOk="0">
                  <a:moveTo>
                    <a:pt x="5333" y="1"/>
                  </a:moveTo>
                  <a:lnTo>
                    <a:pt x="4780" y="340"/>
                  </a:lnTo>
                  <a:lnTo>
                    <a:pt x="4226" y="667"/>
                  </a:lnTo>
                  <a:lnTo>
                    <a:pt x="3648" y="982"/>
                  </a:lnTo>
                  <a:lnTo>
                    <a:pt x="3069" y="1271"/>
                  </a:lnTo>
                  <a:lnTo>
                    <a:pt x="2478" y="1548"/>
                  </a:lnTo>
                  <a:lnTo>
                    <a:pt x="1887" y="1799"/>
                  </a:lnTo>
                  <a:lnTo>
                    <a:pt x="1283" y="2038"/>
                  </a:lnTo>
                  <a:lnTo>
                    <a:pt x="667" y="2252"/>
                  </a:lnTo>
                  <a:lnTo>
                    <a:pt x="13" y="2466"/>
                  </a:lnTo>
                  <a:lnTo>
                    <a:pt x="1" y="2479"/>
                  </a:lnTo>
                  <a:lnTo>
                    <a:pt x="1" y="2504"/>
                  </a:lnTo>
                  <a:lnTo>
                    <a:pt x="13" y="2516"/>
                  </a:lnTo>
                  <a:lnTo>
                    <a:pt x="26" y="2529"/>
                  </a:lnTo>
                  <a:lnTo>
                    <a:pt x="38" y="2516"/>
                  </a:lnTo>
                  <a:lnTo>
                    <a:pt x="692" y="2315"/>
                  </a:lnTo>
                  <a:lnTo>
                    <a:pt x="1309" y="2101"/>
                  </a:lnTo>
                  <a:lnTo>
                    <a:pt x="1912" y="1875"/>
                  </a:lnTo>
                  <a:lnTo>
                    <a:pt x="2503" y="1623"/>
                  </a:lnTo>
                  <a:lnTo>
                    <a:pt x="3095" y="1347"/>
                  </a:lnTo>
                  <a:lnTo>
                    <a:pt x="3673" y="1057"/>
                  </a:lnTo>
                  <a:lnTo>
                    <a:pt x="4252" y="756"/>
                  </a:lnTo>
                  <a:lnTo>
                    <a:pt x="4805" y="429"/>
                  </a:lnTo>
                  <a:lnTo>
                    <a:pt x="5358" y="76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 rot="1963607">
              <a:off x="5975517" y="-560202"/>
              <a:ext cx="196712" cy="92832"/>
            </a:xfrm>
            <a:custGeom>
              <a:avLst/>
              <a:gdLst/>
              <a:ahLst/>
              <a:cxnLst/>
              <a:rect l="l" t="t" r="r" b="b"/>
              <a:pathLst>
                <a:path w="5359" h="2529" fill="none" extrusionOk="0">
                  <a:moveTo>
                    <a:pt x="5333" y="1"/>
                  </a:moveTo>
                  <a:lnTo>
                    <a:pt x="5333" y="1"/>
                  </a:lnTo>
                  <a:lnTo>
                    <a:pt x="4780" y="340"/>
                  </a:lnTo>
                  <a:lnTo>
                    <a:pt x="4226" y="667"/>
                  </a:lnTo>
                  <a:lnTo>
                    <a:pt x="3648" y="982"/>
                  </a:lnTo>
                  <a:lnTo>
                    <a:pt x="3069" y="1271"/>
                  </a:lnTo>
                  <a:lnTo>
                    <a:pt x="2478" y="1548"/>
                  </a:lnTo>
                  <a:lnTo>
                    <a:pt x="1887" y="1799"/>
                  </a:lnTo>
                  <a:lnTo>
                    <a:pt x="1283" y="2038"/>
                  </a:lnTo>
                  <a:lnTo>
                    <a:pt x="667" y="2252"/>
                  </a:lnTo>
                  <a:lnTo>
                    <a:pt x="13" y="2466"/>
                  </a:lnTo>
                  <a:lnTo>
                    <a:pt x="13" y="2466"/>
                  </a:lnTo>
                  <a:lnTo>
                    <a:pt x="1" y="2479"/>
                  </a:lnTo>
                  <a:lnTo>
                    <a:pt x="1" y="2504"/>
                  </a:lnTo>
                  <a:lnTo>
                    <a:pt x="1" y="2504"/>
                  </a:lnTo>
                  <a:lnTo>
                    <a:pt x="13" y="2516"/>
                  </a:lnTo>
                  <a:lnTo>
                    <a:pt x="26" y="2529"/>
                  </a:lnTo>
                  <a:lnTo>
                    <a:pt x="26" y="2529"/>
                  </a:lnTo>
                  <a:lnTo>
                    <a:pt x="38" y="2516"/>
                  </a:lnTo>
                  <a:lnTo>
                    <a:pt x="692" y="2315"/>
                  </a:lnTo>
                  <a:lnTo>
                    <a:pt x="692" y="2315"/>
                  </a:lnTo>
                  <a:lnTo>
                    <a:pt x="1309" y="2101"/>
                  </a:lnTo>
                  <a:lnTo>
                    <a:pt x="1912" y="1875"/>
                  </a:lnTo>
                  <a:lnTo>
                    <a:pt x="2503" y="1623"/>
                  </a:lnTo>
                  <a:lnTo>
                    <a:pt x="3095" y="1347"/>
                  </a:lnTo>
                  <a:lnTo>
                    <a:pt x="3673" y="1057"/>
                  </a:lnTo>
                  <a:lnTo>
                    <a:pt x="4252" y="756"/>
                  </a:lnTo>
                  <a:lnTo>
                    <a:pt x="4805" y="429"/>
                  </a:lnTo>
                  <a:lnTo>
                    <a:pt x="5358" y="76"/>
                  </a:lnTo>
                  <a:lnTo>
                    <a:pt x="5358" y="76"/>
                  </a:lnTo>
                  <a:lnTo>
                    <a:pt x="5333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 rot="1963607">
              <a:off x="5974035" y="-404178"/>
              <a:ext cx="173147" cy="85894"/>
            </a:xfrm>
            <a:custGeom>
              <a:avLst/>
              <a:gdLst/>
              <a:ahLst/>
              <a:cxnLst/>
              <a:rect l="l" t="t" r="r" b="b"/>
              <a:pathLst>
                <a:path w="4717" h="2340" extrusionOk="0">
                  <a:moveTo>
                    <a:pt x="4679" y="1"/>
                  </a:moveTo>
                  <a:lnTo>
                    <a:pt x="4189" y="315"/>
                  </a:lnTo>
                  <a:lnTo>
                    <a:pt x="3711" y="604"/>
                  </a:lnTo>
                  <a:lnTo>
                    <a:pt x="3208" y="881"/>
                  </a:lnTo>
                  <a:lnTo>
                    <a:pt x="2705" y="1145"/>
                  </a:lnTo>
                  <a:lnTo>
                    <a:pt x="2201" y="1397"/>
                  </a:lnTo>
                  <a:lnTo>
                    <a:pt x="1686" y="1636"/>
                  </a:lnTo>
                  <a:lnTo>
                    <a:pt x="1158" y="1862"/>
                  </a:lnTo>
                  <a:lnTo>
                    <a:pt x="629" y="2063"/>
                  </a:lnTo>
                  <a:lnTo>
                    <a:pt x="13" y="2290"/>
                  </a:lnTo>
                  <a:lnTo>
                    <a:pt x="0" y="2302"/>
                  </a:lnTo>
                  <a:lnTo>
                    <a:pt x="0" y="2327"/>
                  </a:lnTo>
                  <a:lnTo>
                    <a:pt x="0" y="2340"/>
                  </a:lnTo>
                  <a:lnTo>
                    <a:pt x="26" y="2340"/>
                  </a:lnTo>
                  <a:lnTo>
                    <a:pt x="654" y="2126"/>
                  </a:lnTo>
                  <a:lnTo>
                    <a:pt x="1183" y="1925"/>
                  </a:lnTo>
                  <a:lnTo>
                    <a:pt x="1711" y="1698"/>
                  </a:lnTo>
                  <a:lnTo>
                    <a:pt x="2227" y="1472"/>
                  </a:lnTo>
                  <a:lnTo>
                    <a:pt x="2742" y="1221"/>
                  </a:lnTo>
                  <a:lnTo>
                    <a:pt x="3245" y="956"/>
                  </a:lnTo>
                  <a:lnTo>
                    <a:pt x="3748" y="680"/>
                  </a:lnTo>
                  <a:lnTo>
                    <a:pt x="4226" y="390"/>
                  </a:lnTo>
                  <a:lnTo>
                    <a:pt x="4717" y="89"/>
                  </a:lnTo>
                  <a:lnTo>
                    <a:pt x="4679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 rot="1963607">
              <a:off x="5974035" y="-404178"/>
              <a:ext cx="173147" cy="85894"/>
            </a:xfrm>
            <a:custGeom>
              <a:avLst/>
              <a:gdLst/>
              <a:ahLst/>
              <a:cxnLst/>
              <a:rect l="l" t="t" r="r" b="b"/>
              <a:pathLst>
                <a:path w="4717" h="2340" fill="none" extrusionOk="0">
                  <a:moveTo>
                    <a:pt x="4679" y="1"/>
                  </a:moveTo>
                  <a:lnTo>
                    <a:pt x="4679" y="1"/>
                  </a:lnTo>
                  <a:lnTo>
                    <a:pt x="4189" y="315"/>
                  </a:lnTo>
                  <a:lnTo>
                    <a:pt x="3711" y="604"/>
                  </a:lnTo>
                  <a:lnTo>
                    <a:pt x="3208" y="881"/>
                  </a:lnTo>
                  <a:lnTo>
                    <a:pt x="2705" y="1145"/>
                  </a:lnTo>
                  <a:lnTo>
                    <a:pt x="2201" y="1397"/>
                  </a:lnTo>
                  <a:lnTo>
                    <a:pt x="1686" y="1636"/>
                  </a:lnTo>
                  <a:lnTo>
                    <a:pt x="1158" y="1862"/>
                  </a:lnTo>
                  <a:lnTo>
                    <a:pt x="629" y="2063"/>
                  </a:lnTo>
                  <a:lnTo>
                    <a:pt x="13" y="2290"/>
                  </a:lnTo>
                  <a:lnTo>
                    <a:pt x="13" y="2290"/>
                  </a:lnTo>
                  <a:lnTo>
                    <a:pt x="0" y="2302"/>
                  </a:lnTo>
                  <a:lnTo>
                    <a:pt x="0" y="2327"/>
                  </a:lnTo>
                  <a:lnTo>
                    <a:pt x="0" y="2327"/>
                  </a:lnTo>
                  <a:lnTo>
                    <a:pt x="0" y="2340"/>
                  </a:lnTo>
                  <a:lnTo>
                    <a:pt x="26" y="2340"/>
                  </a:lnTo>
                  <a:lnTo>
                    <a:pt x="26" y="2340"/>
                  </a:lnTo>
                  <a:lnTo>
                    <a:pt x="26" y="2340"/>
                  </a:lnTo>
                  <a:lnTo>
                    <a:pt x="654" y="2126"/>
                  </a:lnTo>
                  <a:lnTo>
                    <a:pt x="654" y="2126"/>
                  </a:lnTo>
                  <a:lnTo>
                    <a:pt x="1183" y="1925"/>
                  </a:lnTo>
                  <a:lnTo>
                    <a:pt x="1711" y="1698"/>
                  </a:lnTo>
                  <a:lnTo>
                    <a:pt x="2227" y="1472"/>
                  </a:lnTo>
                  <a:lnTo>
                    <a:pt x="2742" y="1221"/>
                  </a:lnTo>
                  <a:lnTo>
                    <a:pt x="3245" y="956"/>
                  </a:lnTo>
                  <a:lnTo>
                    <a:pt x="3748" y="680"/>
                  </a:lnTo>
                  <a:lnTo>
                    <a:pt x="4226" y="390"/>
                  </a:lnTo>
                  <a:lnTo>
                    <a:pt x="4717" y="89"/>
                  </a:lnTo>
                  <a:lnTo>
                    <a:pt x="4717" y="89"/>
                  </a:lnTo>
                  <a:lnTo>
                    <a:pt x="4679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 rot="1963607">
              <a:off x="5986800" y="-266578"/>
              <a:ext cx="152407" cy="73928"/>
            </a:xfrm>
            <a:custGeom>
              <a:avLst/>
              <a:gdLst/>
              <a:ahLst/>
              <a:cxnLst/>
              <a:rect l="l" t="t" r="r" b="b"/>
              <a:pathLst>
                <a:path w="4152" h="2014" extrusionOk="0">
                  <a:moveTo>
                    <a:pt x="4114" y="1"/>
                  </a:moveTo>
                  <a:lnTo>
                    <a:pt x="3749" y="227"/>
                  </a:lnTo>
                  <a:lnTo>
                    <a:pt x="3384" y="441"/>
                  </a:lnTo>
                  <a:lnTo>
                    <a:pt x="3007" y="642"/>
                  </a:lnTo>
                  <a:lnTo>
                    <a:pt x="2630" y="843"/>
                  </a:lnTo>
                  <a:lnTo>
                    <a:pt x="2252" y="1032"/>
                  </a:lnTo>
                  <a:lnTo>
                    <a:pt x="1862" y="1208"/>
                  </a:lnTo>
                  <a:lnTo>
                    <a:pt x="1485" y="1384"/>
                  </a:lnTo>
                  <a:lnTo>
                    <a:pt x="1083" y="1548"/>
                  </a:lnTo>
                  <a:lnTo>
                    <a:pt x="554" y="1762"/>
                  </a:lnTo>
                  <a:lnTo>
                    <a:pt x="13" y="1963"/>
                  </a:lnTo>
                  <a:lnTo>
                    <a:pt x="1" y="1975"/>
                  </a:lnTo>
                  <a:lnTo>
                    <a:pt x="1" y="2001"/>
                  </a:lnTo>
                  <a:lnTo>
                    <a:pt x="13" y="2013"/>
                  </a:lnTo>
                  <a:lnTo>
                    <a:pt x="39" y="2013"/>
                  </a:lnTo>
                  <a:lnTo>
                    <a:pt x="579" y="1824"/>
                  </a:lnTo>
                  <a:lnTo>
                    <a:pt x="1120" y="1611"/>
                  </a:lnTo>
                  <a:lnTo>
                    <a:pt x="1510" y="1447"/>
                  </a:lnTo>
                  <a:lnTo>
                    <a:pt x="1900" y="1284"/>
                  </a:lnTo>
                  <a:lnTo>
                    <a:pt x="2290" y="1095"/>
                  </a:lnTo>
                  <a:lnTo>
                    <a:pt x="2667" y="906"/>
                  </a:lnTo>
                  <a:lnTo>
                    <a:pt x="3045" y="718"/>
                  </a:lnTo>
                  <a:lnTo>
                    <a:pt x="3422" y="516"/>
                  </a:lnTo>
                  <a:lnTo>
                    <a:pt x="3787" y="303"/>
                  </a:lnTo>
                  <a:lnTo>
                    <a:pt x="4151" y="76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 rot="1963607">
              <a:off x="5986800" y="-266578"/>
              <a:ext cx="152407" cy="73928"/>
            </a:xfrm>
            <a:custGeom>
              <a:avLst/>
              <a:gdLst/>
              <a:ahLst/>
              <a:cxnLst/>
              <a:rect l="l" t="t" r="r" b="b"/>
              <a:pathLst>
                <a:path w="4152" h="2014" fill="none" extrusionOk="0">
                  <a:moveTo>
                    <a:pt x="4114" y="1"/>
                  </a:moveTo>
                  <a:lnTo>
                    <a:pt x="4114" y="1"/>
                  </a:lnTo>
                  <a:lnTo>
                    <a:pt x="3749" y="227"/>
                  </a:lnTo>
                  <a:lnTo>
                    <a:pt x="3384" y="441"/>
                  </a:lnTo>
                  <a:lnTo>
                    <a:pt x="3007" y="642"/>
                  </a:lnTo>
                  <a:lnTo>
                    <a:pt x="2630" y="843"/>
                  </a:lnTo>
                  <a:lnTo>
                    <a:pt x="2252" y="1032"/>
                  </a:lnTo>
                  <a:lnTo>
                    <a:pt x="1862" y="1208"/>
                  </a:lnTo>
                  <a:lnTo>
                    <a:pt x="1485" y="1384"/>
                  </a:lnTo>
                  <a:lnTo>
                    <a:pt x="1083" y="1548"/>
                  </a:lnTo>
                  <a:lnTo>
                    <a:pt x="1083" y="1548"/>
                  </a:lnTo>
                  <a:lnTo>
                    <a:pt x="554" y="1762"/>
                  </a:lnTo>
                  <a:lnTo>
                    <a:pt x="13" y="1963"/>
                  </a:lnTo>
                  <a:lnTo>
                    <a:pt x="13" y="1963"/>
                  </a:lnTo>
                  <a:lnTo>
                    <a:pt x="1" y="1975"/>
                  </a:lnTo>
                  <a:lnTo>
                    <a:pt x="1" y="2001"/>
                  </a:lnTo>
                  <a:lnTo>
                    <a:pt x="1" y="2001"/>
                  </a:lnTo>
                  <a:lnTo>
                    <a:pt x="13" y="2013"/>
                  </a:lnTo>
                  <a:lnTo>
                    <a:pt x="26" y="2013"/>
                  </a:lnTo>
                  <a:lnTo>
                    <a:pt x="26" y="2013"/>
                  </a:lnTo>
                  <a:lnTo>
                    <a:pt x="39" y="2013"/>
                  </a:lnTo>
                  <a:lnTo>
                    <a:pt x="39" y="2013"/>
                  </a:lnTo>
                  <a:lnTo>
                    <a:pt x="579" y="1824"/>
                  </a:lnTo>
                  <a:lnTo>
                    <a:pt x="1120" y="1611"/>
                  </a:lnTo>
                  <a:lnTo>
                    <a:pt x="1120" y="1611"/>
                  </a:lnTo>
                  <a:lnTo>
                    <a:pt x="1510" y="1447"/>
                  </a:lnTo>
                  <a:lnTo>
                    <a:pt x="1900" y="1284"/>
                  </a:lnTo>
                  <a:lnTo>
                    <a:pt x="2290" y="1095"/>
                  </a:lnTo>
                  <a:lnTo>
                    <a:pt x="2667" y="906"/>
                  </a:lnTo>
                  <a:lnTo>
                    <a:pt x="3045" y="718"/>
                  </a:lnTo>
                  <a:lnTo>
                    <a:pt x="3422" y="516"/>
                  </a:lnTo>
                  <a:lnTo>
                    <a:pt x="3787" y="303"/>
                  </a:lnTo>
                  <a:lnTo>
                    <a:pt x="4151" y="76"/>
                  </a:lnTo>
                  <a:lnTo>
                    <a:pt x="4151" y="76"/>
                  </a:lnTo>
                  <a:lnTo>
                    <a:pt x="4114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 rot="1963607">
              <a:off x="6014071" y="-120897"/>
              <a:ext cx="128364" cy="59575"/>
            </a:xfrm>
            <a:custGeom>
              <a:avLst/>
              <a:gdLst/>
              <a:ahLst/>
              <a:cxnLst/>
              <a:rect l="l" t="t" r="r" b="b"/>
              <a:pathLst>
                <a:path w="3497" h="1623" extrusionOk="0">
                  <a:moveTo>
                    <a:pt x="3447" y="0"/>
                  </a:moveTo>
                  <a:lnTo>
                    <a:pt x="3094" y="201"/>
                  </a:lnTo>
                  <a:lnTo>
                    <a:pt x="2730" y="403"/>
                  </a:lnTo>
                  <a:lnTo>
                    <a:pt x="2365" y="591"/>
                  </a:lnTo>
                  <a:lnTo>
                    <a:pt x="2000" y="767"/>
                  </a:lnTo>
                  <a:lnTo>
                    <a:pt x="1623" y="943"/>
                  </a:lnTo>
                  <a:lnTo>
                    <a:pt x="1246" y="1107"/>
                  </a:lnTo>
                  <a:lnTo>
                    <a:pt x="868" y="1258"/>
                  </a:lnTo>
                  <a:lnTo>
                    <a:pt x="478" y="1409"/>
                  </a:lnTo>
                  <a:lnTo>
                    <a:pt x="13" y="1572"/>
                  </a:lnTo>
                  <a:lnTo>
                    <a:pt x="1" y="1585"/>
                  </a:lnTo>
                  <a:lnTo>
                    <a:pt x="1" y="1610"/>
                  </a:lnTo>
                  <a:lnTo>
                    <a:pt x="13" y="1623"/>
                  </a:lnTo>
                  <a:lnTo>
                    <a:pt x="38" y="1623"/>
                  </a:lnTo>
                  <a:lnTo>
                    <a:pt x="504" y="1472"/>
                  </a:lnTo>
                  <a:lnTo>
                    <a:pt x="894" y="1333"/>
                  </a:lnTo>
                  <a:lnTo>
                    <a:pt x="1271" y="1182"/>
                  </a:lnTo>
                  <a:lnTo>
                    <a:pt x="1661" y="1019"/>
                  </a:lnTo>
                  <a:lnTo>
                    <a:pt x="2038" y="843"/>
                  </a:lnTo>
                  <a:lnTo>
                    <a:pt x="2415" y="667"/>
                  </a:lnTo>
                  <a:lnTo>
                    <a:pt x="2780" y="478"/>
                  </a:lnTo>
                  <a:lnTo>
                    <a:pt x="3145" y="277"/>
                  </a:lnTo>
                  <a:lnTo>
                    <a:pt x="3497" y="63"/>
                  </a:lnTo>
                  <a:lnTo>
                    <a:pt x="3447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 rot="1963607">
              <a:off x="6014071" y="-120897"/>
              <a:ext cx="128364" cy="59575"/>
            </a:xfrm>
            <a:custGeom>
              <a:avLst/>
              <a:gdLst/>
              <a:ahLst/>
              <a:cxnLst/>
              <a:rect l="l" t="t" r="r" b="b"/>
              <a:pathLst>
                <a:path w="3497" h="1623" fill="none" extrusionOk="0">
                  <a:moveTo>
                    <a:pt x="3447" y="0"/>
                  </a:moveTo>
                  <a:lnTo>
                    <a:pt x="3447" y="0"/>
                  </a:lnTo>
                  <a:lnTo>
                    <a:pt x="3094" y="201"/>
                  </a:lnTo>
                  <a:lnTo>
                    <a:pt x="2730" y="403"/>
                  </a:lnTo>
                  <a:lnTo>
                    <a:pt x="2365" y="591"/>
                  </a:lnTo>
                  <a:lnTo>
                    <a:pt x="2000" y="767"/>
                  </a:lnTo>
                  <a:lnTo>
                    <a:pt x="1623" y="943"/>
                  </a:lnTo>
                  <a:lnTo>
                    <a:pt x="1246" y="1107"/>
                  </a:lnTo>
                  <a:lnTo>
                    <a:pt x="868" y="1258"/>
                  </a:lnTo>
                  <a:lnTo>
                    <a:pt x="478" y="1409"/>
                  </a:lnTo>
                  <a:lnTo>
                    <a:pt x="13" y="1572"/>
                  </a:lnTo>
                  <a:lnTo>
                    <a:pt x="13" y="1572"/>
                  </a:lnTo>
                  <a:lnTo>
                    <a:pt x="1" y="1585"/>
                  </a:lnTo>
                  <a:lnTo>
                    <a:pt x="1" y="1610"/>
                  </a:lnTo>
                  <a:lnTo>
                    <a:pt x="1" y="1610"/>
                  </a:lnTo>
                  <a:lnTo>
                    <a:pt x="13" y="1623"/>
                  </a:lnTo>
                  <a:lnTo>
                    <a:pt x="26" y="1623"/>
                  </a:lnTo>
                  <a:lnTo>
                    <a:pt x="26" y="1623"/>
                  </a:lnTo>
                  <a:lnTo>
                    <a:pt x="38" y="1623"/>
                  </a:lnTo>
                  <a:lnTo>
                    <a:pt x="504" y="1472"/>
                  </a:lnTo>
                  <a:lnTo>
                    <a:pt x="504" y="1472"/>
                  </a:lnTo>
                  <a:lnTo>
                    <a:pt x="894" y="1333"/>
                  </a:lnTo>
                  <a:lnTo>
                    <a:pt x="1271" y="1182"/>
                  </a:lnTo>
                  <a:lnTo>
                    <a:pt x="1661" y="1019"/>
                  </a:lnTo>
                  <a:lnTo>
                    <a:pt x="2038" y="843"/>
                  </a:lnTo>
                  <a:lnTo>
                    <a:pt x="2415" y="667"/>
                  </a:lnTo>
                  <a:lnTo>
                    <a:pt x="2780" y="478"/>
                  </a:lnTo>
                  <a:lnTo>
                    <a:pt x="3145" y="277"/>
                  </a:lnTo>
                  <a:lnTo>
                    <a:pt x="3497" y="63"/>
                  </a:lnTo>
                  <a:lnTo>
                    <a:pt x="3497" y="63"/>
                  </a:lnTo>
                  <a:lnTo>
                    <a:pt x="3447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 rot="1963607">
              <a:off x="6018135" y="-9020"/>
              <a:ext cx="132989" cy="61888"/>
            </a:xfrm>
            <a:custGeom>
              <a:avLst/>
              <a:gdLst/>
              <a:ahLst/>
              <a:cxnLst/>
              <a:rect l="l" t="t" r="r" b="b"/>
              <a:pathLst>
                <a:path w="3623" h="1686" extrusionOk="0">
                  <a:moveTo>
                    <a:pt x="3573" y="0"/>
                  </a:moveTo>
                  <a:lnTo>
                    <a:pt x="3195" y="227"/>
                  </a:lnTo>
                  <a:lnTo>
                    <a:pt x="2805" y="428"/>
                  </a:lnTo>
                  <a:lnTo>
                    <a:pt x="2428" y="629"/>
                  </a:lnTo>
                  <a:lnTo>
                    <a:pt x="2026" y="818"/>
                  </a:lnTo>
                  <a:lnTo>
                    <a:pt x="1636" y="1006"/>
                  </a:lnTo>
                  <a:lnTo>
                    <a:pt x="1233" y="1182"/>
                  </a:lnTo>
                  <a:lnTo>
                    <a:pt x="831" y="1333"/>
                  </a:lnTo>
                  <a:lnTo>
                    <a:pt x="416" y="1497"/>
                  </a:lnTo>
                  <a:lnTo>
                    <a:pt x="13" y="1635"/>
                  </a:lnTo>
                  <a:lnTo>
                    <a:pt x="1" y="1648"/>
                  </a:lnTo>
                  <a:lnTo>
                    <a:pt x="1" y="1673"/>
                  </a:lnTo>
                  <a:lnTo>
                    <a:pt x="13" y="1685"/>
                  </a:lnTo>
                  <a:lnTo>
                    <a:pt x="38" y="1685"/>
                  </a:lnTo>
                  <a:lnTo>
                    <a:pt x="441" y="1560"/>
                  </a:lnTo>
                  <a:lnTo>
                    <a:pt x="856" y="1409"/>
                  </a:lnTo>
                  <a:lnTo>
                    <a:pt x="1271" y="1245"/>
                  </a:lnTo>
                  <a:lnTo>
                    <a:pt x="1673" y="1082"/>
                  </a:lnTo>
                  <a:lnTo>
                    <a:pt x="2076" y="893"/>
                  </a:lnTo>
                  <a:lnTo>
                    <a:pt x="2466" y="704"/>
                  </a:lnTo>
                  <a:lnTo>
                    <a:pt x="2856" y="503"/>
                  </a:lnTo>
                  <a:lnTo>
                    <a:pt x="3246" y="289"/>
                  </a:lnTo>
                  <a:lnTo>
                    <a:pt x="3623" y="76"/>
                  </a:lnTo>
                  <a:lnTo>
                    <a:pt x="3573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1963607">
              <a:off x="6018135" y="-9020"/>
              <a:ext cx="132989" cy="61888"/>
            </a:xfrm>
            <a:custGeom>
              <a:avLst/>
              <a:gdLst/>
              <a:ahLst/>
              <a:cxnLst/>
              <a:rect l="l" t="t" r="r" b="b"/>
              <a:pathLst>
                <a:path w="3623" h="1686" fill="none" extrusionOk="0">
                  <a:moveTo>
                    <a:pt x="3573" y="0"/>
                  </a:moveTo>
                  <a:lnTo>
                    <a:pt x="3573" y="0"/>
                  </a:lnTo>
                  <a:lnTo>
                    <a:pt x="3195" y="227"/>
                  </a:lnTo>
                  <a:lnTo>
                    <a:pt x="2805" y="428"/>
                  </a:lnTo>
                  <a:lnTo>
                    <a:pt x="2428" y="629"/>
                  </a:lnTo>
                  <a:lnTo>
                    <a:pt x="2026" y="818"/>
                  </a:lnTo>
                  <a:lnTo>
                    <a:pt x="1636" y="1006"/>
                  </a:lnTo>
                  <a:lnTo>
                    <a:pt x="1233" y="1182"/>
                  </a:lnTo>
                  <a:lnTo>
                    <a:pt x="831" y="1333"/>
                  </a:lnTo>
                  <a:lnTo>
                    <a:pt x="416" y="1497"/>
                  </a:lnTo>
                  <a:lnTo>
                    <a:pt x="13" y="1635"/>
                  </a:lnTo>
                  <a:lnTo>
                    <a:pt x="13" y="1635"/>
                  </a:lnTo>
                  <a:lnTo>
                    <a:pt x="1" y="1648"/>
                  </a:lnTo>
                  <a:lnTo>
                    <a:pt x="1" y="1673"/>
                  </a:lnTo>
                  <a:lnTo>
                    <a:pt x="1" y="1673"/>
                  </a:lnTo>
                  <a:lnTo>
                    <a:pt x="13" y="1685"/>
                  </a:lnTo>
                  <a:lnTo>
                    <a:pt x="26" y="1685"/>
                  </a:lnTo>
                  <a:lnTo>
                    <a:pt x="26" y="1685"/>
                  </a:lnTo>
                  <a:lnTo>
                    <a:pt x="38" y="1685"/>
                  </a:lnTo>
                  <a:lnTo>
                    <a:pt x="441" y="1560"/>
                  </a:lnTo>
                  <a:lnTo>
                    <a:pt x="441" y="1560"/>
                  </a:lnTo>
                  <a:lnTo>
                    <a:pt x="856" y="1409"/>
                  </a:lnTo>
                  <a:lnTo>
                    <a:pt x="1271" y="1245"/>
                  </a:lnTo>
                  <a:lnTo>
                    <a:pt x="1673" y="1082"/>
                  </a:lnTo>
                  <a:lnTo>
                    <a:pt x="2076" y="893"/>
                  </a:lnTo>
                  <a:lnTo>
                    <a:pt x="2466" y="704"/>
                  </a:lnTo>
                  <a:lnTo>
                    <a:pt x="2856" y="503"/>
                  </a:lnTo>
                  <a:lnTo>
                    <a:pt x="3246" y="289"/>
                  </a:lnTo>
                  <a:lnTo>
                    <a:pt x="3623" y="76"/>
                  </a:lnTo>
                  <a:lnTo>
                    <a:pt x="3623" y="76"/>
                  </a:lnTo>
                  <a:lnTo>
                    <a:pt x="3573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1963607">
              <a:off x="6037091" y="129183"/>
              <a:ext cx="128364" cy="58217"/>
            </a:xfrm>
            <a:custGeom>
              <a:avLst/>
              <a:gdLst/>
              <a:ahLst/>
              <a:cxnLst/>
              <a:rect l="l" t="t" r="r" b="b"/>
              <a:pathLst>
                <a:path w="3497" h="1586" extrusionOk="0">
                  <a:moveTo>
                    <a:pt x="3459" y="1"/>
                  </a:moveTo>
                  <a:lnTo>
                    <a:pt x="3094" y="240"/>
                  </a:lnTo>
                  <a:lnTo>
                    <a:pt x="2729" y="466"/>
                  </a:lnTo>
                  <a:lnTo>
                    <a:pt x="2352" y="680"/>
                  </a:lnTo>
                  <a:lnTo>
                    <a:pt x="1975" y="868"/>
                  </a:lnTo>
                  <a:lnTo>
                    <a:pt x="1572" y="1045"/>
                  </a:lnTo>
                  <a:lnTo>
                    <a:pt x="1183" y="1195"/>
                  </a:lnTo>
                  <a:lnTo>
                    <a:pt x="767" y="1334"/>
                  </a:lnTo>
                  <a:lnTo>
                    <a:pt x="352" y="1460"/>
                  </a:lnTo>
                  <a:lnTo>
                    <a:pt x="25" y="1535"/>
                  </a:lnTo>
                  <a:lnTo>
                    <a:pt x="13" y="1548"/>
                  </a:lnTo>
                  <a:lnTo>
                    <a:pt x="0" y="1573"/>
                  </a:lnTo>
                  <a:lnTo>
                    <a:pt x="13" y="1585"/>
                  </a:lnTo>
                  <a:lnTo>
                    <a:pt x="38" y="1585"/>
                  </a:lnTo>
                  <a:lnTo>
                    <a:pt x="378" y="1522"/>
                  </a:lnTo>
                  <a:lnTo>
                    <a:pt x="793" y="1409"/>
                  </a:lnTo>
                  <a:lnTo>
                    <a:pt x="1208" y="1271"/>
                  </a:lnTo>
                  <a:lnTo>
                    <a:pt x="1610" y="1120"/>
                  </a:lnTo>
                  <a:lnTo>
                    <a:pt x="2013" y="944"/>
                  </a:lnTo>
                  <a:lnTo>
                    <a:pt x="2402" y="755"/>
                  </a:lnTo>
                  <a:lnTo>
                    <a:pt x="2780" y="541"/>
                  </a:lnTo>
                  <a:lnTo>
                    <a:pt x="3145" y="315"/>
                  </a:lnTo>
                  <a:lnTo>
                    <a:pt x="3497" y="6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1963607">
              <a:off x="6037091" y="129183"/>
              <a:ext cx="128364" cy="58217"/>
            </a:xfrm>
            <a:custGeom>
              <a:avLst/>
              <a:gdLst/>
              <a:ahLst/>
              <a:cxnLst/>
              <a:rect l="l" t="t" r="r" b="b"/>
              <a:pathLst>
                <a:path w="3497" h="1586" fill="none" extrusionOk="0">
                  <a:moveTo>
                    <a:pt x="3459" y="1"/>
                  </a:moveTo>
                  <a:lnTo>
                    <a:pt x="3459" y="1"/>
                  </a:lnTo>
                  <a:lnTo>
                    <a:pt x="3094" y="240"/>
                  </a:lnTo>
                  <a:lnTo>
                    <a:pt x="2729" y="466"/>
                  </a:lnTo>
                  <a:lnTo>
                    <a:pt x="2352" y="680"/>
                  </a:lnTo>
                  <a:lnTo>
                    <a:pt x="1975" y="868"/>
                  </a:lnTo>
                  <a:lnTo>
                    <a:pt x="1572" y="1045"/>
                  </a:lnTo>
                  <a:lnTo>
                    <a:pt x="1183" y="1195"/>
                  </a:lnTo>
                  <a:lnTo>
                    <a:pt x="767" y="1334"/>
                  </a:lnTo>
                  <a:lnTo>
                    <a:pt x="352" y="1460"/>
                  </a:lnTo>
                  <a:lnTo>
                    <a:pt x="25" y="1535"/>
                  </a:lnTo>
                  <a:lnTo>
                    <a:pt x="25" y="1535"/>
                  </a:lnTo>
                  <a:lnTo>
                    <a:pt x="13" y="1548"/>
                  </a:lnTo>
                  <a:lnTo>
                    <a:pt x="0" y="1573"/>
                  </a:lnTo>
                  <a:lnTo>
                    <a:pt x="0" y="1573"/>
                  </a:lnTo>
                  <a:lnTo>
                    <a:pt x="13" y="1585"/>
                  </a:lnTo>
                  <a:lnTo>
                    <a:pt x="38" y="1585"/>
                  </a:lnTo>
                  <a:lnTo>
                    <a:pt x="38" y="1585"/>
                  </a:lnTo>
                  <a:lnTo>
                    <a:pt x="38" y="1585"/>
                  </a:lnTo>
                  <a:lnTo>
                    <a:pt x="378" y="1522"/>
                  </a:lnTo>
                  <a:lnTo>
                    <a:pt x="378" y="1522"/>
                  </a:lnTo>
                  <a:lnTo>
                    <a:pt x="793" y="1409"/>
                  </a:lnTo>
                  <a:lnTo>
                    <a:pt x="1208" y="1271"/>
                  </a:lnTo>
                  <a:lnTo>
                    <a:pt x="1610" y="1120"/>
                  </a:lnTo>
                  <a:lnTo>
                    <a:pt x="2013" y="944"/>
                  </a:lnTo>
                  <a:lnTo>
                    <a:pt x="2402" y="755"/>
                  </a:lnTo>
                  <a:lnTo>
                    <a:pt x="2780" y="541"/>
                  </a:lnTo>
                  <a:lnTo>
                    <a:pt x="3145" y="315"/>
                  </a:lnTo>
                  <a:lnTo>
                    <a:pt x="3497" y="64"/>
                  </a:lnTo>
                  <a:lnTo>
                    <a:pt x="3497" y="64"/>
                  </a:lnTo>
                  <a:lnTo>
                    <a:pt x="3459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1963607">
              <a:off x="6071535" y="261753"/>
              <a:ext cx="90042" cy="50362"/>
            </a:xfrm>
            <a:custGeom>
              <a:avLst/>
              <a:gdLst/>
              <a:ahLst/>
              <a:cxnLst/>
              <a:rect l="l" t="t" r="r" b="b"/>
              <a:pathLst>
                <a:path w="2453" h="1372" extrusionOk="0">
                  <a:moveTo>
                    <a:pt x="2415" y="0"/>
                  </a:moveTo>
                  <a:lnTo>
                    <a:pt x="1887" y="340"/>
                  </a:lnTo>
                  <a:lnTo>
                    <a:pt x="1346" y="654"/>
                  </a:lnTo>
                  <a:lnTo>
                    <a:pt x="793" y="956"/>
                  </a:lnTo>
                  <a:lnTo>
                    <a:pt x="227" y="1220"/>
                  </a:lnTo>
                  <a:lnTo>
                    <a:pt x="13" y="1321"/>
                  </a:lnTo>
                  <a:lnTo>
                    <a:pt x="0" y="1334"/>
                  </a:lnTo>
                  <a:lnTo>
                    <a:pt x="0" y="1359"/>
                  </a:lnTo>
                  <a:lnTo>
                    <a:pt x="13" y="1371"/>
                  </a:lnTo>
                  <a:lnTo>
                    <a:pt x="38" y="1371"/>
                  </a:lnTo>
                  <a:lnTo>
                    <a:pt x="252" y="1283"/>
                  </a:lnTo>
                  <a:lnTo>
                    <a:pt x="541" y="1158"/>
                  </a:lnTo>
                  <a:lnTo>
                    <a:pt x="830" y="1019"/>
                  </a:lnTo>
                  <a:lnTo>
                    <a:pt x="1107" y="881"/>
                  </a:lnTo>
                  <a:lnTo>
                    <a:pt x="1384" y="742"/>
                  </a:lnTo>
                  <a:lnTo>
                    <a:pt x="1660" y="579"/>
                  </a:lnTo>
                  <a:lnTo>
                    <a:pt x="1925" y="415"/>
                  </a:lnTo>
                  <a:lnTo>
                    <a:pt x="2189" y="252"/>
                  </a:lnTo>
                  <a:lnTo>
                    <a:pt x="2453" y="76"/>
                  </a:lnTo>
                  <a:lnTo>
                    <a:pt x="2415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1963607">
              <a:off x="6071535" y="261753"/>
              <a:ext cx="90042" cy="50362"/>
            </a:xfrm>
            <a:custGeom>
              <a:avLst/>
              <a:gdLst/>
              <a:ahLst/>
              <a:cxnLst/>
              <a:rect l="l" t="t" r="r" b="b"/>
              <a:pathLst>
                <a:path w="2453" h="1372" fill="none" extrusionOk="0">
                  <a:moveTo>
                    <a:pt x="2415" y="0"/>
                  </a:moveTo>
                  <a:lnTo>
                    <a:pt x="2415" y="0"/>
                  </a:lnTo>
                  <a:lnTo>
                    <a:pt x="1887" y="340"/>
                  </a:lnTo>
                  <a:lnTo>
                    <a:pt x="1346" y="654"/>
                  </a:lnTo>
                  <a:lnTo>
                    <a:pt x="793" y="956"/>
                  </a:lnTo>
                  <a:lnTo>
                    <a:pt x="227" y="1220"/>
                  </a:lnTo>
                  <a:lnTo>
                    <a:pt x="13" y="1321"/>
                  </a:lnTo>
                  <a:lnTo>
                    <a:pt x="13" y="1321"/>
                  </a:lnTo>
                  <a:lnTo>
                    <a:pt x="0" y="1334"/>
                  </a:lnTo>
                  <a:lnTo>
                    <a:pt x="0" y="1359"/>
                  </a:lnTo>
                  <a:lnTo>
                    <a:pt x="0" y="1359"/>
                  </a:lnTo>
                  <a:lnTo>
                    <a:pt x="13" y="1371"/>
                  </a:lnTo>
                  <a:lnTo>
                    <a:pt x="25" y="1371"/>
                  </a:lnTo>
                  <a:lnTo>
                    <a:pt x="25" y="1371"/>
                  </a:lnTo>
                  <a:lnTo>
                    <a:pt x="38" y="1371"/>
                  </a:lnTo>
                  <a:lnTo>
                    <a:pt x="252" y="1283"/>
                  </a:lnTo>
                  <a:lnTo>
                    <a:pt x="252" y="1283"/>
                  </a:lnTo>
                  <a:lnTo>
                    <a:pt x="541" y="1158"/>
                  </a:lnTo>
                  <a:lnTo>
                    <a:pt x="830" y="1019"/>
                  </a:lnTo>
                  <a:lnTo>
                    <a:pt x="1107" y="881"/>
                  </a:lnTo>
                  <a:lnTo>
                    <a:pt x="1384" y="742"/>
                  </a:lnTo>
                  <a:lnTo>
                    <a:pt x="1660" y="579"/>
                  </a:lnTo>
                  <a:lnTo>
                    <a:pt x="1925" y="415"/>
                  </a:lnTo>
                  <a:lnTo>
                    <a:pt x="2189" y="252"/>
                  </a:lnTo>
                  <a:lnTo>
                    <a:pt x="2453" y="76"/>
                  </a:lnTo>
                  <a:lnTo>
                    <a:pt x="2453" y="76"/>
                  </a:lnTo>
                  <a:lnTo>
                    <a:pt x="2415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 rot="-1246254" flipH="1">
            <a:off x="8297731" y="347061"/>
            <a:ext cx="672652" cy="784733"/>
            <a:chOff x="4768231" y="-1904763"/>
            <a:chExt cx="1645132" cy="1919253"/>
          </a:xfrm>
        </p:grpSpPr>
        <p:sp>
          <p:nvSpPr>
            <p:cNvPr id="560" name="Google Shape;560;p9"/>
            <p:cNvSpPr/>
            <p:nvPr/>
          </p:nvSpPr>
          <p:spPr>
            <a:xfrm rot="2302679">
              <a:off x="5016023" y="-1411204"/>
              <a:ext cx="1149548" cy="1198305"/>
            </a:xfrm>
            <a:custGeom>
              <a:avLst/>
              <a:gdLst/>
              <a:ahLst/>
              <a:cxnLst/>
              <a:rect l="l" t="t" r="r" b="b"/>
              <a:pathLst>
                <a:path w="34399" h="35858" extrusionOk="0">
                  <a:moveTo>
                    <a:pt x="10943" y="0"/>
                  </a:moveTo>
                  <a:lnTo>
                    <a:pt x="10452" y="13"/>
                  </a:lnTo>
                  <a:lnTo>
                    <a:pt x="9962" y="63"/>
                  </a:lnTo>
                  <a:lnTo>
                    <a:pt x="9459" y="126"/>
                  </a:lnTo>
                  <a:lnTo>
                    <a:pt x="604" y="7358"/>
                  </a:lnTo>
                  <a:lnTo>
                    <a:pt x="441" y="7823"/>
                  </a:lnTo>
                  <a:lnTo>
                    <a:pt x="302" y="8301"/>
                  </a:lnTo>
                  <a:lnTo>
                    <a:pt x="202" y="8779"/>
                  </a:lnTo>
                  <a:lnTo>
                    <a:pt x="114" y="9257"/>
                  </a:lnTo>
                  <a:lnTo>
                    <a:pt x="51" y="9735"/>
                  </a:lnTo>
                  <a:lnTo>
                    <a:pt x="13" y="10213"/>
                  </a:lnTo>
                  <a:lnTo>
                    <a:pt x="1" y="10703"/>
                  </a:lnTo>
                  <a:lnTo>
                    <a:pt x="13" y="11181"/>
                  </a:lnTo>
                  <a:lnTo>
                    <a:pt x="51" y="11672"/>
                  </a:lnTo>
                  <a:lnTo>
                    <a:pt x="114" y="12150"/>
                  </a:lnTo>
                  <a:lnTo>
                    <a:pt x="189" y="12628"/>
                  </a:lnTo>
                  <a:lnTo>
                    <a:pt x="290" y="13106"/>
                  </a:lnTo>
                  <a:lnTo>
                    <a:pt x="416" y="13583"/>
                  </a:lnTo>
                  <a:lnTo>
                    <a:pt x="554" y="14049"/>
                  </a:lnTo>
                  <a:lnTo>
                    <a:pt x="718" y="14514"/>
                  </a:lnTo>
                  <a:lnTo>
                    <a:pt x="906" y="14980"/>
                  </a:lnTo>
                  <a:lnTo>
                    <a:pt x="1107" y="15432"/>
                  </a:lnTo>
                  <a:lnTo>
                    <a:pt x="1321" y="15885"/>
                  </a:lnTo>
                  <a:lnTo>
                    <a:pt x="1548" y="16325"/>
                  </a:lnTo>
                  <a:lnTo>
                    <a:pt x="1787" y="16765"/>
                  </a:lnTo>
                  <a:lnTo>
                    <a:pt x="2026" y="17193"/>
                  </a:lnTo>
                  <a:lnTo>
                    <a:pt x="2290" y="17621"/>
                  </a:lnTo>
                  <a:lnTo>
                    <a:pt x="2554" y="18048"/>
                  </a:lnTo>
                  <a:lnTo>
                    <a:pt x="2830" y="18463"/>
                  </a:lnTo>
                  <a:lnTo>
                    <a:pt x="3396" y="19281"/>
                  </a:lnTo>
                  <a:lnTo>
                    <a:pt x="3975" y="20098"/>
                  </a:lnTo>
                  <a:lnTo>
                    <a:pt x="4579" y="20903"/>
                  </a:lnTo>
                  <a:lnTo>
                    <a:pt x="5182" y="21696"/>
                  </a:lnTo>
                  <a:lnTo>
                    <a:pt x="15973" y="35857"/>
                  </a:lnTo>
                  <a:lnTo>
                    <a:pt x="23180" y="33858"/>
                  </a:lnTo>
                  <a:lnTo>
                    <a:pt x="30475" y="27909"/>
                  </a:lnTo>
                  <a:lnTo>
                    <a:pt x="34399" y="20815"/>
                  </a:lnTo>
                  <a:lnTo>
                    <a:pt x="22690" y="7408"/>
                  </a:lnTo>
                  <a:lnTo>
                    <a:pt x="22036" y="6654"/>
                  </a:lnTo>
                  <a:lnTo>
                    <a:pt x="21369" y="5899"/>
                  </a:lnTo>
                  <a:lnTo>
                    <a:pt x="20690" y="5169"/>
                  </a:lnTo>
                  <a:lnTo>
                    <a:pt x="19998" y="4453"/>
                  </a:lnTo>
                  <a:lnTo>
                    <a:pt x="19646" y="4100"/>
                  </a:lnTo>
                  <a:lnTo>
                    <a:pt x="19281" y="3748"/>
                  </a:lnTo>
                  <a:lnTo>
                    <a:pt x="18916" y="3409"/>
                  </a:lnTo>
                  <a:lnTo>
                    <a:pt x="18539" y="3082"/>
                  </a:lnTo>
                  <a:lnTo>
                    <a:pt x="18162" y="2767"/>
                  </a:lnTo>
                  <a:lnTo>
                    <a:pt x="17772" y="2453"/>
                  </a:lnTo>
                  <a:lnTo>
                    <a:pt x="17369" y="2151"/>
                  </a:lnTo>
                  <a:lnTo>
                    <a:pt x="16967" y="1862"/>
                  </a:lnTo>
                  <a:lnTo>
                    <a:pt x="16552" y="1598"/>
                  </a:lnTo>
                  <a:lnTo>
                    <a:pt x="16124" y="1346"/>
                  </a:lnTo>
                  <a:lnTo>
                    <a:pt x="15684" y="1107"/>
                  </a:lnTo>
                  <a:lnTo>
                    <a:pt x="15244" y="906"/>
                  </a:lnTo>
                  <a:lnTo>
                    <a:pt x="14779" y="717"/>
                  </a:lnTo>
                  <a:lnTo>
                    <a:pt x="14326" y="541"/>
                  </a:lnTo>
                  <a:lnTo>
                    <a:pt x="13848" y="403"/>
                  </a:lnTo>
                  <a:lnTo>
                    <a:pt x="13383" y="277"/>
                  </a:lnTo>
                  <a:lnTo>
                    <a:pt x="12905" y="176"/>
                  </a:lnTo>
                  <a:lnTo>
                    <a:pt x="12414" y="101"/>
                  </a:lnTo>
                  <a:lnTo>
                    <a:pt x="11924" y="38"/>
                  </a:lnTo>
                  <a:lnTo>
                    <a:pt x="11433" y="13"/>
                  </a:lnTo>
                  <a:lnTo>
                    <a:pt x="109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 rot="2302679">
              <a:off x="5217452" y="-1183405"/>
              <a:ext cx="790638" cy="822553"/>
            </a:xfrm>
            <a:custGeom>
              <a:avLst/>
              <a:gdLst/>
              <a:ahLst/>
              <a:cxnLst/>
              <a:rect l="l" t="t" r="r" b="b"/>
              <a:pathLst>
                <a:path w="23659" h="24614" extrusionOk="0">
                  <a:moveTo>
                    <a:pt x="11270" y="0"/>
                  </a:moveTo>
                  <a:lnTo>
                    <a:pt x="11131" y="13"/>
                  </a:lnTo>
                  <a:lnTo>
                    <a:pt x="10867" y="63"/>
                  </a:lnTo>
                  <a:lnTo>
                    <a:pt x="10603" y="151"/>
                  </a:lnTo>
                  <a:lnTo>
                    <a:pt x="10339" y="252"/>
                  </a:lnTo>
                  <a:lnTo>
                    <a:pt x="10087" y="390"/>
                  </a:lnTo>
                  <a:lnTo>
                    <a:pt x="9849" y="541"/>
                  </a:lnTo>
                  <a:lnTo>
                    <a:pt x="9622" y="705"/>
                  </a:lnTo>
                  <a:lnTo>
                    <a:pt x="9408" y="906"/>
                  </a:lnTo>
                  <a:lnTo>
                    <a:pt x="9207" y="1107"/>
                  </a:lnTo>
                  <a:lnTo>
                    <a:pt x="9018" y="1334"/>
                  </a:lnTo>
                  <a:lnTo>
                    <a:pt x="8868" y="1573"/>
                  </a:lnTo>
                  <a:lnTo>
                    <a:pt x="8729" y="1824"/>
                  </a:lnTo>
                  <a:lnTo>
                    <a:pt x="8616" y="2088"/>
                  </a:lnTo>
                  <a:lnTo>
                    <a:pt x="8515" y="2340"/>
                  </a:lnTo>
                  <a:lnTo>
                    <a:pt x="8427" y="2591"/>
                  </a:lnTo>
                  <a:lnTo>
                    <a:pt x="8339" y="2830"/>
                  </a:lnTo>
                  <a:lnTo>
                    <a:pt x="8276" y="2956"/>
                  </a:lnTo>
                  <a:lnTo>
                    <a:pt x="8214" y="3069"/>
                  </a:lnTo>
                  <a:lnTo>
                    <a:pt x="8138" y="3182"/>
                  </a:lnTo>
                  <a:lnTo>
                    <a:pt x="8050" y="3283"/>
                  </a:lnTo>
                  <a:lnTo>
                    <a:pt x="7962" y="3384"/>
                  </a:lnTo>
                  <a:lnTo>
                    <a:pt x="7861" y="3472"/>
                  </a:lnTo>
                  <a:lnTo>
                    <a:pt x="7761" y="3547"/>
                  </a:lnTo>
                  <a:lnTo>
                    <a:pt x="7648" y="3623"/>
                  </a:lnTo>
                  <a:lnTo>
                    <a:pt x="7409" y="3761"/>
                  </a:lnTo>
                  <a:lnTo>
                    <a:pt x="7170" y="3862"/>
                  </a:lnTo>
                  <a:lnTo>
                    <a:pt x="6905" y="3950"/>
                  </a:lnTo>
                  <a:lnTo>
                    <a:pt x="6641" y="4025"/>
                  </a:lnTo>
                  <a:lnTo>
                    <a:pt x="6377" y="4075"/>
                  </a:lnTo>
                  <a:lnTo>
                    <a:pt x="6113" y="4113"/>
                  </a:lnTo>
                  <a:lnTo>
                    <a:pt x="5836" y="4151"/>
                  </a:lnTo>
                  <a:lnTo>
                    <a:pt x="5308" y="4214"/>
                  </a:lnTo>
                  <a:lnTo>
                    <a:pt x="5032" y="4252"/>
                  </a:lnTo>
                  <a:lnTo>
                    <a:pt x="4767" y="4302"/>
                  </a:lnTo>
                  <a:lnTo>
                    <a:pt x="4516" y="4377"/>
                  </a:lnTo>
                  <a:lnTo>
                    <a:pt x="4252" y="4453"/>
                  </a:lnTo>
                  <a:lnTo>
                    <a:pt x="4038" y="4541"/>
                  </a:lnTo>
                  <a:lnTo>
                    <a:pt x="3837" y="4654"/>
                  </a:lnTo>
                  <a:lnTo>
                    <a:pt x="3635" y="4780"/>
                  </a:lnTo>
                  <a:lnTo>
                    <a:pt x="3447" y="4906"/>
                  </a:lnTo>
                  <a:lnTo>
                    <a:pt x="3271" y="5056"/>
                  </a:lnTo>
                  <a:lnTo>
                    <a:pt x="3107" y="5220"/>
                  </a:lnTo>
                  <a:lnTo>
                    <a:pt x="2956" y="5396"/>
                  </a:lnTo>
                  <a:lnTo>
                    <a:pt x="2818" y="5585"/>
                  </a:lnTo>
                  <a:lnTo>
                    <a:pt x="2692" y="5786"/>
                  </a:lnTo>
                  <a:lnTo>
                    <a:pt x="2579" y="5987"/>
                  </a:lnTo>
                  <a:lnTo>
                    <a:pt x="2478" y="6201"/>
                  </a:lnTo>
                  <a:lnTo>
                    <a:pt x="2390" y="6415"/>
                  </a:lnTo>
                  <a:lnTo>
                    <a:pt x="2327" y="6641"/>
                  </a:lnTo>
                  <a:lnTo>
                    <a:pt x="2277" y="6868"/>
                  </a:lnTo>
                  <a:lnTo>
                    <a:pt x="2252" y="7094"/>
                  </a:lnTo>
                  <a:lnTo>
                    <a:pt x="2239" y="7333"/>
                  </a:lnTo>
                  <a:lnTo>
                    <a:pt x="2088" y="7320"/>
                  </a:lnTo>
                  <a:lnTo>
                    <a:pt x="1925" y="7333"/>
                  </a:lnTo>
                  <a:lnTo>
                    <a:pt x="1774" y="7358"/>
                  </a:lnTo>
                  <a:lnTo>
                    <a:pt x="1623" y="7408"/>
                  </a:lnTo>
                  <a:lnTo>
                    <a:pt x="1485" y="7471"/>
                  </a:lnTo>
                  <a:lnTo>
                    <a:pt x="1346" y="7547"/>
                  </a:lnTo>
                  <a:lnTo>
                    <a:pt x="1221" y="7635"/>
                  </a:lnTo>
                  <a:lnTo>
                    <a:pt x="1095" y="7735"/>
                  </a:lnTo>
                  <a:lnTo>
                    <a:pt x="982" y="7861"/>
                  </a:lnTo>
                  <a:lnTo>
                    <a:pt x="894" y="7974"/>
                  </a:lnTo>
                  <a:lnTo>
                    <a:pt x="806" y="8113"/>
                  </a:lnTo>
                  <a:lnTo>
                    <a:pt x="730" y="8251"/>
                  </a:lnTo>
                  <a:lnTo>
                    <a:pt x="680" y="8402"/>
                  </a:lnTo>
                  <a:lnTo>
                    <a:pt x="642" y="8553"/>
                  </a:lnTo>
                  <a:lnTo>
                    <a:pt x="630" y="8704"/>
                  </a:lnTo>
                  <a:lnTo>
                    <a:pt x="630" y="8867"/>
                  </a:lnTo>
                  <a:lnTo>
                    <a:pt x="655" y="9094"/>
                  </a:lnTo>
                  <a:lnTo>
                    <a:pt x="655" y="9207"/>
                  </a:lnTo>
                  <a:lnTo>
                    <a:pt x="655" y="9320"/>
                  </a:lnTo>
                  <a:lnTo>
                    <a:pt x="642" y="9446"/>
                  </a:lnTo>
                  <a:lnTo>
                    <a:pt x="604" y="9559"/>
                  </a:lnTo>
                  <a:lnTo>
                    <a:pt x="516" y="9798"/>
                  </a:lnTo>
                  <a:lnTo>
                    <a:pt x="428" y="10012"/>
                  </a:lnTo>
                  <a:lnTo>
                    <a:pt x="353" y="10226"/>
                  </a:lnTo>
                  <a:lnTo>
                    <a:pt x="290" y="10452"/>
                  </a:lnTo>
                  <a:lnTo>
                    <a:pt x="227" y="10666"/>
                  </a:lnTo>
                  <a:lnTo>
                    <a:pt x="126" y="11106"/>
                  </a:lnTo>
                  <a:lnTo>
                    <a:pt x="64" y="11559"/>
                  </a:lnTo>
                  <a:lnTo>
                    <a:pt x="13" y="11999"/>
                  </a:lnTo>
                  <a:lnTo>
                    <a:pt x="1" y="12452"/>
                  </a:lnTo>
                  <a:lnTo>
                    <a:pt x="13" y="12904"/>
                  </a:lnTo>
                  <a:lnTo>
                    <a:pt x="38" y="13370"/>
                  </a:lnTo>
                  <a:lnTo>
                    <a:pt x="101" y="13823"/>
                  </a:lnTo>
                  <a:lnTo>
                    <a:pt x="177" y="14275"/>
                  </a:lnTo>
                  <a:lnTo>
                    <a:pt x="277" y="14728"/>
                  </a:lnTo>
                  <a:lnTo>
                    <a:pt x="391" y="15168"/>
                  </a:lnTo>
                  <a:lnTo>
                    <a:pt x="529" y="15609"/>
                  </a:lnTo>
                  <a:lnTo>
                    <a:pt x="680" y="16036"/>
                  </a:lnTo>
                  <a:lnTo>
                    <a:pt x="856" y="16464"/>
                  </a:lnTo>
                  <a:lnTo>
                    <a:pt x="1045" y="16891"/>
                  </a:lnTo>
                  <a:lnTo>
                    <a:pt x="1246" y="17294"/>
                  </a:lnTo>
                  <a:lnTo>
                    <a:pt x="1472" y="17696"/>
                  </a:lnTo>
                  <a:lnTo>
                    <a:pt x="1699" y="18086"/>
                  </a:lnTo>
                  <a:lnTo>
                    <a:pt x="1938" y="18476"/>
                  </a:lnTo>
                  <a:lnTo>
                    <a:pt x="2189" y="18853"/>
                  </a:lnTo>
                  <a:lnTo>
                    <a:pt x="2441" y="19231"/>
                  </a:lnTo>
                  <a:lnTo>
                    <a:pt x="2705" y="19608"/>
                  </a:lnTo>
                  <a:lnTo>
                    <a:pt x="2981" y="19973"/>
                  </a:lnTo>
                  <a:lnTo>
                    <a:pt x="3560" y="20690"/>
                  </a:lnTo>
                  <a:lnTo>
                    <a:pt x="4151" y="21381"/>
                  </a:lnTo>
                  <a:lnTo>
                    <a:pt x="4742" y="22073"/>
                  </a:lnTo>
                  <a:lnTo>
                    <a:pt x="5359" y="22765"/>
                  </a:lnTo>
                  <a:lnTo>
                    <a:pt x="5623" y="23054"/>
                  </a:lnTo>
                  <a:lnTo>
                    <a:pt x="5912" y="23356"/>
                  </a:lnTo>
                  <a:lnTo>
                    <a:pt x="6201" y="23633"/>
                  </a:lnTo>
                  <a:lnTo>
                    <a:pt x="6503" y="23897"/>
                  </a:lnTo>
                  <a:lnTo>
                    <a:pt x="6667" y="24023"/>
                  </a:lnTo>
                  <a:lnTo>
                    <a:pt x="6830" y="24136"/>
                  </a:lnTo>
                  <a:lnTo>
                    <a:pt x="6994" y="24236"/>
                  </a:lnTo>
                  <a:lnTo>
                    <a:pt x="7170" y="24324"/>
                  </a:lnTo>
                  <a:lnTo>
                    <a:pt x="7346" y="24412"/>
                  </a:lnTo>
                  <a:lnTo>
                    <a:pt x="7534" y="24475"/>
                  </a:lnTo>
                  <a:lnTo>
                    <a:pt x="7723" y="24538"/>
                  </a:lnTo>
                  <a:lnTo>
                    <a:pt x="7912" y="24576"/>
                  </a:lnTo>
                  <a:lnTo>
                    <a:pt x="8088" y="24601"/>
                  </a:lnTo>
                  <a:lnTo>
                    <a:pt x="8264" y="24614"/>
                  </a:lnTo>
                  <a:lnTo>
                    <a:pt x="8440" y="24614"/>
                  </a:lnTo>
                  <a:lnTo>
                    <a:pt x="8616" y="24589"/>
                  </a:lnTo>
                  <a:lnTo>
                    <a:pt x="8792" y="24563"/>
                  </a:lnTo>
                  <a:lnTo>
                    <a:pt x="8968" y="24513"/>
                  </a:lnTo>
                  <a:lnTo>
                    <a:pt x="9132" y="24463"/>
                  </a:lnTo>
                  <a:lnTo>
                    <a:pt x="9295" y="24400"/>
                  </a:lnTo>
                  <a:lnTo>
                    <a:pt x="9459" y="24324"/>
                  </a:lnTo>
                  <a:lnTo>
                    <a:pt x="9610" y="24236"/>
                  </a:lnTo>
                  <a:lnTo>
                    <a:pt x="9760" y="24136"/>
                  </a:lnTo>
                  <a:lnTo>
                    <a:pt x="9899" y="24023"/>
                  </a:lnTo>
                  <a:lnTo>
                    <a:pt x="10037" y="23909"/>
                  </a:lnTo>
                  <a:lnTo>
                    <a:pt x="10150" y="23771"/>
                  </a:lnTo>
                  <a:lnTo>
                    <a:pt x="10264" y="23633"/>
                  </a:lnTo>
                  <a:lnTo>
                    <a:pt x="10364" y="23494"/>
                  </a:lnTo>
                  <a:lnTo>
                    <a:pt x="10452" y="23331"/>
                  </a:lnTo>
                  <a:lnTo>
                    <a:pt x="10528" y="23180"/>
                  </a:lnTo>
                  <a:lnTo>
                    <a:pt x="10591" y="23016"/>
                  </a:lnTo>
                  <a:lnTo>
                    <a:pt x="10641" y="22840"/>
                  </a:lnTo>
                  <a:lnTo>
                    <a:pt x="10679" y="22664"/>
                  </a:lnTo>
                  <a:lnTo>
                    <a:pt x="10716" y="22488"/>
                  </a:lnTo>
                  <a:lnTo>
                    <a:pt x="10729" y="22312"/>
                  </a:lnTo>
                  <a:lnTo>
                    <a:pt x="10729" y="22136"/>
                  </a:lnTo>
                  <a:lnTo>
                    <a:pt x="10716" y="21960"/>
                  </a:lnTo>
                  <a:lnTo>
                    <a:pt x="10691" y="21784"/>
                  </a:lnTo>
                  <a:lnTo>
                    <a:pt x="10653" y="21608"/>
                  </a:lnTo>
                  <a:lnTo>
                    <a:pt x="10603" y="21444"/>
                  </a:lnTo>
                  <a:lnTo>
                    <a:pt x="10540" y="21268"/>
                  </a:lnTo>
                  <a:lnTo>
                    <a:pt x="10477" y="21105"/>
                  </a:lnTo>
                  <a:lnTo>
                    <a:pt x="10389" y="20954"/>
                  </a:lnTo>
                  <a:lnTo>
                    <a:pt x="10289" y="20803"/>
                  </a:lnTo>
                  <a:lnTo>
                    <a:pt x="10452" y="20992"/>
                  </a:lnTo>
                  <a:lnTo>
                    <a:pt x="10616" y="21155"/>
                  </a:lnTo>
                  <a:lnTo>
                    <a:pt x="10804" y="21306"/>
                  </a:lnTo>
                  <a:lnTo>
                    <a:pt x="10993" y="21444"/>
                  </a:lnTo>
                  <a:lnTo>
                    <a:pt x="11194" y="21570"/>
                  </a:lnTo>
                  <a:lnTo>
                    <a:pt x="11408" y="21671"/>
                  </a:lnTo>
                  <a:lnTo>
                    <a:pt x="11634" y="21771"/>
                  </a:lnTo>
                  <a:lnTo>
                    <a:pt x="11861" y="21847"/>
                  </a:lnTo>
                  <a:lnTo>
                    <a:pt x="12087" y="21910"/>
                  </a:lnTo>
                  <a:lnTo>
                    <a:pt x="12326" y="21960"/>
                  </a:lnTo>
                  <a:lnTo>
                    <a:pt x="12565" y="21998"/>
                  </a:lnTo>
                  <a:lnTo>
                    <a:pt x="12804" y="22023"/>
                  </a:lnTo>
                  <a:lnTo>
                    <a:pt x="13056" y="22035"/>
                  </a:lnTo>
                  <a:lnTo>
                    <a:pt x="13295" y="22023"/>
                  </a:lnTo>
                  <a:lnTo>
                    <a:pt x="13534" y="21998"/>
                  </a:lnTo>
                  <a:lnTo>
                    <a:pt x="13773" y="21960"/>
                  </a:lnTo>
                  <a:lnTo>
                    <a:pt x="14012" y="21922"/>
                  </a:lnTo>
                  <a:lnTo>
                    <a:pt x="14238" y="21859"/>
                  </a:lnTo>
                  <a:lnTo>
                    <a:pt x="14464" y="21784"/>
                  </a:lnTo>
                  <a:lnTo>
                    <a:pt x="14691" y="21696"/>
                  </a:lnTo>
                  <a:lnTo>
                    <a:pt x="14904" y="21608"/>
                  </a:lnTo>
                  <a:lnTo>
                    <a:pt x="15131" y="21495"/>
                  </a:lnTo>
                  <a:lnTo>
                    <a:pt x="15332" y="21381"/>
                  </a:lnTo>
                  <a:lnTo>
                    <a:pt x="15546" y="21268"/>
                  </a:lnTo>
                  <a:lnTo>
                    <a:pt x="15747" y="21130"/>
                  </a:lnTo>
                  <a:lnTo>
                    <a:pt x="15948" y="20992"/>
                  </a:lnTo>
                  <a:lnTo>
                    <a:pt x="16137" y="20853"/>
                  </a:lnTo>
                  <a:lnTo>
                    <a:pt x="16326" y="20690"/>
                  </a:lnTo>
                  <a:lnTo>
                    <a:pt x="16514" y="20539"/>
                  </a:lnTo>
                  <a:lnTo>
                    <a:pt x="16690" y="20375"/>
                  </a:lnTo>
                  <a:lnTo>
                    <a:pt x="17030" y="20023"/>
                  </a:lnTo>
                  <a:lnTo>
                    <a:pt x="17294" y="19721"/>
                  </a:lnTo>
                  <a:lnTo>
                    <a:pt x="17558" y="19394"/>
                  </a:lnTo>
                  <a:lnTo>
                    <a:pt x="17785" y="19055"/>
                  </a:lnTo>
                  <a:lnTo>
                    <a:pt x="17898" y="18891"/>
                  </a:lnTo>
                  <a:lnTo>
                    <a:pt x="17998" y="18702"/>
                  </a:lnTo>
                  <a:lnTo>
                    <a:pt x="18086" y="18526"/>
                  </a:lnTo>
                  <a:lnTo>
                    <a:pt x="18175" y="18338"/>
                  </a:lnTo>
                  <a:lnTo>
                    <a:pt x="18250" y="18149"/>
                  </a:lnTo>
                  <a:lnTo>
                    <a:pt x="18313" y="17960"/>
                  </a:lnTo>
                  <a:lnTo>
                    <a:pt x="18363" y="17772"/>
                  </a:lnTo>
                  <a:lnTo>
                    <a:pt x="18413" y="17571"/>
                  </a:lnTo>
                  <a:lnTo>
                    <a:pt x="18439" y="17369"/>
                  </a:lnTo>
                  <a:lnTo>
                    <a:pt x="18464" y="17168"/>
                  </a:lnTo>
                  <a:lnTo>
                    <a:pt x="18476" y="16929"/>
                  </a:lnTo>
                  <a:lnTo>
                    <a:pt x="18476" y="16678"/>
                  </a:lnTo>
                  <a:lnTo>
                    <a:pt x="18451" y="16439"/>
                  </a:lnTo>
                  <a:lnTo>
                    <a:pt x="18413" y="16200"/>
                  </a:lnTo>
                  <a:lnTo>
                    <a:pt x="18363" y="15961"/>
                  </a:lnTo>
                  <a:lnTo>
                    <a:pt x="18300" y="15734"/>
                  </a:lnTo>
                  <a:lnTo>
                    <a:pt x="18225" y="15495"/>
                  </a:lnTo>
                  <a:lnTo>
                    <a:pt x="18149" y="15269"/>
                  </a:lnTo>
                  <a:lnTo>
                    <a:pt x="18049" y="15030"/>
                  </a:lnTo>
                  <a:lnTo>
                    <a:pt x="17948" y="14804"/>
                  </a:lnTo>
                  <a:lnTo>
                    <a:pt x="17734" y="14363"/>
                  </a:lnTo>
                  <a:lnTo>
                    <a:pt x="17508" y="13911"/>
                  </a:lnTo>
                  <a:lnTo>
                    <a:pt x="17256" y="13483"/>
                  </a:lnTo>
                  <a:lnTo>
                    <a:pt x="17495" y="13659"/>
                  </a:lnTo>
                  <a:lnTo>
                    <a:pt x="17709" y="13848"/>
                  </a:lnTo>
                  <a:lnTo>
                    <a:pt x="17910" y="14049"/>
                  </a:lnTo>
                  <a:lnTo>
                    <a:pt x="18099" y="14263"/>
                  </a:lnTo>
                  <a:lnTo>
                    <a:pt x="18464" y="14716"/>
                  </a:lnTo>
                  <a:lnTo>
                    <a:pt x="18829" y="15168"/>
                  </a:lnTo>
                  <a:lnTo>
                    <a:pt x="19030" y="15382"/>
                  </a:lnTo>
                  <a:lnTo>
                    <a:pt x="19231" y="15583"/>
                  </a:lnTo>
                  <a:lnTo>
                    <a:pt x="19457" y="15772"/>
                  </a:lnTo>
                  <a:lnTo>
                    <a:pt x="19696" y="15948"/>
                  </a:lnTo>
                  <a:lnTo>
                    <a:pt x="19810" y="16024"/>
                  </a:lnTo>
                  <a:lnTo>
                    <a:pt x="19935" y="16086"/>
                  </a:lnTo>
                  <a:lnTo>
                    <a:pt x="20074" y="16149"/>
                  </a:lnTo>
                  <a:lnTo>
                    <a:pt x="20199" y="16200"/>
                  </a:lnTo>
                  <a:lnTo>
                    <a:pt x="20338" y="16237"/>
                  </a:lnTo>
                  <a:lnTo>
                    <a:pt x="20476" y="16275"/>
                  </a:lnTo>
                  <a:lnTo>
                    <a:pt x="20614" y="16288"/>
                  </a:lnTo>
                  <a:lnTo>
                    <a:pt x="20753" y="16300"/>
                  </a:lnTo>
                  <a:lnTo>
                    <a:pt x="20954" y="16288"/>
                  </a:lnTo>
                  <a:lnTo>
                    <a:pt x="21155" y="16263"/>
                  </a:lnTo>
                  <a:lnTo>
                    <a:pt x="21344" y="16212"/>
                  </a:lnTo>
                  <a:lnTo>
                    <a:pt x="21533" y="16137"/>
                  </a:lnTo>
                  <a:lnTo>
                    <a:pt x="21709" y="16061"/>
                  </a:lnTo>
                  <a:lnTo>
                    <a:pt x="21885" y="15961"/>
                  </a:lnTo>
                  <a:lnTo>
                    <a:pt x="22061" y="15848"/>
                  </a:lnTo>
                  <a:lnTo>
                    <a:pt x="22212" y="15722"/>
                  </a:lnTo>
                  <a:lnTo>
                    <a:pt x="22388" y="15571"/>
                  </a:lnTo>
                  <a:lnTo>
                    <a:pt x="22551" y="15407"/>
                  </a:lnTo>
                  <a:lnTo>
                    <a:pt x="22715" y="15231"/>
                  </a:lnTo>
                  <a:lnTo>
                    <a:pt x="22866" y="15030"/>
                  </a:lnTo>
                  <a:lnTo>
                    <a:pt x="23004" y="14829"/>
                  </a:lnTo>
                  <a:lnTo>
                    <a:pt x="23142" y="14615"/>
                  </a:lnTo>
                  <a:lnTo>
                    <a:pt x="23256" y="14389"/>
                  </a:lnTo>
                  <a:lnTo>
                    <a:pt x="23369" y="14162"/>
                  </a:lnTo>
                  <a:lnTo>
                    <a:pt x="23457" y="13923"/>
                  </a:lnTo>
                  <a:lnTo>
                    <a:pt x="23532" y="13684"/>
                  </a:lnTo>
                  <a:lnTo>
                    <a:pt x="23595" y="13433"/>
                  </a:lnTo>
                  <a:lnTo>
                    <a:pt x="23633" y="13194"/>
                  </a:lnTo>
                  <a:lnTo>
                    <a:pt x="23658" y="12942"/>
                  </a:lnTo>
                  <a:lnTo>
                    <a:pt x="23658" y="12703"/>
                  </a:lnTo>
                  <a:lnTo>
                    <a:pt x="23646" y="12464"/>
                  </a:lnTo>
                  <a:lnTo>
                    <a:pt x="23595" y="12238"/>
                  </a:lnTo>
                  <a:lnTo>
                    <a:pt x="23520" y="11999"/>
                  </a:lnTo>
                  <a:lnTo>
                    <a:pt x="23419" y="11760"/>
                  </a:lnTo>
                  <a:lnTo>
                    <a:pt x="23306" y="11521"/>
                  </a:lnTo>
                  <a:lnTo>
                    <a:pt x="23155" y="11282"/>
                  </a:lnTo>
                  <a:lnTo>
                    <a:pt x="23004" y="11031"/>
                  </a:lnTo>
                  <a:lnTo>
                    <a:pt x="22828" y="10804"/>
                  </a:lnTo>
                  <a:lnTo>
                    <a:pt x="22639" y="10565"/>
                  </a:lnTo>
                  <a:lnTo>
                    <a:pt x="22451" y="10326"/>
                  </a:lnTo>
                  <a:lnTo>
                    <a:pt x="22048" y="9873"/>
                  </a:lnTo>
                  <a:lnTo>
                    <a:pt x="21646" y="9433"/>
                  </a:lnTo>
                  <a:lnTo>
                    <a:pt x="21268" y="9018"/>
                  </a:lnTo>
                  <a:lnTo>
                    <a:pt x="20929" y="8628"/>
                  </a:lnTo>
                  <a:lnTo>
                    <a:pt x="20086" y="7635"/>
                  </a:lnTo>
                  <a:lnTo>
                    <a:pt x="19231" y="6654"/>
                  </a:lnTo>
                  <a:lnTo>
                    <a:pt x="18351" y="5698"/>
                  </a:lnTo>
                  <a:lnTo>
                    <a:pt x="17458" y="4755"/>
                  </a:lnTo>
                  <a:lnTo>
                    <a:pt x="16552" y="3824"/>
                  </a:lnTo>
                  <a:lnTo>
                    <a:pt x="15621" y="2906"/>
                  </a:lnTo>
                  <a:lnTo>
                    <a:pt x="14678" y="2013"/>
                  </a:lnTo>
                  <a:lnTo>
                    <a:pt x="13722" y="1132"/>
                  </a:lnTo>
                  <a:lnTo>
                    <a:pt x="13383" y="831"/>
                  </a:lnTo>
                  <a:lnTo>
                    <a:pt x="13207" y="692"/>
                  </a:lnTo>
                  <a:lnTo>
                    <a:pt x="13018" y="554"/>
                  </a:lnTo>
                  <a:lnTo>
                    <a:pt x="12829" y="428"/>
                  </a:lnTo>
                  <a:lnTo>
                    <a:pt x="12641" y="302"/>
                  </a:lnTo>
                  <a:lnTo>
                    <a:pt x="12439" y="202"/>
                  </a:lnTo>
                  <a:lnTo>
                    <a:pt x="12226" y="126"/>
                  </a:lnTo>
                  <a:lnTo>
                    <a:pt x="12100" y="76"/>
                  </a:lnTo>
                  <a:lnTo>
                    <a:pt x="11961" y="51"/>
                  </a:lnTo>
                  <a:lnTo>
                    <a:pt x="11823" y="26"/>
                  </a:lnTo>
                  <a:lnTo>
                    <a:pt x="1168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 rot="2302679">
              <a:off x="5271306" y="-1303106"/>
              <a:ext cx="818375" cy="867934"/>
            </a:xfrm>
            <a:custGeom>
              <a:avLst/>
              <a:gdLst/>
              <a:ahLst/>
              <a:cxnLst/>
              <a:rect l="l" t="t" r="r" b="b"/>
              <a:pathLst>
                <a:path w="24489" h="25972" extrusionOk="0">
                  <a:moveTo>
                    <a:pt x="1" y="0"/>
                  </a:moveTo>
                  <a:lnTo>
                    <a:pt x="1" y="13"/>
                  </a:lnTo>
                  <a:lnTo>
                    <a:pt x="265" y="88"/>
                  </a:lnTo>
                  <a:lnTo>
                    <a:pt x="554" y="189"/>
                  </a:lnTo>
                  <a:lnTo>
                    <a:pt x="869" y="315"/>
                  </a:lnTo>
                  <a:lnTo>
                    <a:pt x="1183" y="478"/>
                  </a:lnTo>
                  <a:lnTo>
                    <a:pt x="1535" y="679"/>
                  </a:lnTo>
                  <a:lnTo>
                    <a:pt x="1887" y="893"/>
                  </a:lnTo>
                  <a:lnTo>
                    <a:pt x="2265" y="1157"/>
                  </a:lnTo>
                  <a:lnTo>
                    <a:pt x="2642" y="1434"/>
                  </a:lnTo>
                  <a:lnTo>
                    <a:pt x="3045" y="1736"/>
                  </a:lnTo>
                  <a:lnTo>
                    <a:pt x="3460" y="2063"/>
                  </a:lnTo>
                  <a:lnTo>
                    <a:pt x="3887" y="2415"/>
                  </a:lnTo>
                  <a:lnTo>
                    <a:pt x="4327" y="2792"/>
                  </a:lnTo>
                  <a:lnTo>
                    <a:pt x="4768" y="3195"/>
                  </a:lnTo>
                  <a:lnTo>
                    <a:pt x="5233" y="3610"/>
                  </a:lnTo>
                  <a:lnTo>
                    <a:pt x="6176" y="4515"/>
                  </a:lnTo>
                  <a:lnTo>
                    <a:pt x="6893" y="5232"/>
                  </a:lnTo>
                  <a:lnTo>
                    <a:pt x="7635" y="5974"/>
                  </a:lnTo>
                  <a:lnTo>
                    <a:pt x="8390" y="6767"/>
                  </a:lnTo>
                  <a:lnTo>
                    <a:pt x="9157" y="7572"/>
                  </a:lnTo>
                  <a:lnTo>
                    <a:pt x="9937" y="8402"/>
                  </a:lnTo>
                  <a:lnTo>
                    <a:pt x="10704" y="9257"/>
                  </a:lnTo>
                  <a:lnTo>
                    <a:pt x="11484" y="10125"/>
                  </a:lnTo>
                  <a:lnTo>
                    <a:pt x="12263" y="11005"/>
                  </a:lnTo>
                  <a:lnTo>
                    <a:pt x="13810" y="12791"/>
                  </a:lnTo>
                  <a:lnTo>
                    <a:pt x="15332" y="14577"/>
                  </a:lnTo>
                  <a:lnTo>
                    <a:pt x="16804" y="16338"/>
                  </a:lnTo>
                  <a:lnTo>
                    <a:pt x="18200" y="18036"/>
                  </a:lnTo>
                  <a:lnTo>
                    <a:pt x="19508" y="19645"/>
                  </a:lnTo>
                  <a:lnTo>
                    <a:pt x="20703" y="21142"/>
                  </a:lnTo>
                  <a:lnTo>
                    <a:pt x="21772" y="22500"/>
                  </a:lnTo>
                  <a:lnTo>
                    <a:pt x="22690" y="23670"/>
                  </a:lnTo>
                  <a:lnTo>
                    <a:pt x="23998" y="25355"/>
                  </a:lnTo>
                  <a:lnTo>
                    <a:pt x="24350" y="25808"/>
                  </a:lnTo>
                  <a:lnTo>
                    <a:pt x="24463" y="25972"/>
                  </a:lnTo>
                  <a:lnTo>
                    <a:pt x="24488" y="25959"/>
                  </a:lnTo>
                  <a:lnTo>
                    <a:pt x="23658" y="24890"/>
                  </a:lnTo>
                  <a:lnTo>
                    <a:pt x="22702" y="23658"/>
                  </a:lnTo>
                  <a:lnTo>
                    <a:pt x="21445" y="22048"/>
                  </a:lnTo>
                  <a:lnTo>
                    <a:pt x="19935" y="20149"/>
                  </a:lnTo>
                  <a:lnTo>
                    <a:pt x="18212" y="18023"/>
                  </a:lnTo>
                  <a:lnTo>
                    <a:pt x="17294" y="16891"/>
                  </a:lnTo>
                  <a:lnTo>
                    <a:pt x="16338" y="15734"/>
                  </a:lnTo>
                  <a:lnTo>
                    <a:pt x="15345" y="14552"/>
                  </a:lnTo>
                  <a:lnTo>
                    <a:pt x="14339" y="13370"/>
                  </a:lnTo>
                  <a:lnTo>
                    <a:pt x="13320" y="12175"/>
                  </a:lnTo>
                  <a:lnTo>
                    <a:pt x="12289" y="10992"/>
                  </a:lnTo>
                  <a:lnTo>
                    <a:pt x="11245" y="9823"/>
                  </a:lnTo>
                  <a:lnTo>
                    <a:pt x="10213" y="8666"/>
                  </a:lnTo>
                  <a:lnTo>
                    <a:pt x="9182" y="7559"/>
                  </a:lnTo>
                  <a:lnTo>
                    <a:pt x="8163" y="6477"/>
                  </a:lnTo>
                  <a:lnTo>
                    <a:pt x="7157" y="5459"/>
                  </a:lnTo>
                  <a:lnTo>
                    <a:pt x="6189" y="4490"/>
                  </a:lnTo>
                  <a:lnTo>
                    <a:pt x="5245" y="3597"/>
                  </a:lnTo>
                  <a:lnTo>
                    <a:pt x="4793" y="3182"/>
                  </a:lnTo>
                  <a:lnTo>
                    <a:pt x="4340" y="2780"/>
                  </a:lnTo>
                  <a:lnTo>
                    <a:pt x="3900" y="2402"/>
                  </a:lnTo>
                  <a:lnTo>
                    <a:pt x="3472" y="2050"/>
                  </a:lnTo>
                  <a:lnTo>
                    <a:pt x="3070" y="1711"/>
                  </a:lnTo>
                  <a:lnTo>
                    <a:pt x="2667" y="1409"/>
                  </a:lnTo>
                  <a:lnTo>
                    <a:pt x="2277" y="1132"/>
                  </a:lnTo>
                  <a:lnTo>
                    <a:pt x="1900" y="881"/>
                  </a:lnTo>
                  <a:lnTo>
                    <a:pt x="1548" y="654"/>
                  </a:lnTo>
                  <a:lnTo>
                    <a:pt x="1196" y="453"/>
                  </a:lnTo>
                  <a:lnTo>
                    <a:pt x="869" y="289"/>
                  </a:lnTo>
                  <a:lnTo>
                    <a:pt x="567" y="164"/>
                  </a:lnTo>
                  <a:lnTo>
                    <a:pt x="278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 rot="2302679">
              <a:off x="5117431" y="-1358442"/>
              <a:ext cx="677986" cy="983962"/>
            </a:xfrm>
            <a:custGeom>
              <a:avLst/>
              <a:gdLst/>
              <a:ahLst/>
              <a:cxnLst/>
              <a:rect l="l" t="t" r="r" b="b"/>
              <a:pathLst>
                <a:path w="20288" h="29444" extrusionOk="0">
                  <a:moveTo>
                    <a:pt x="51" y="0"/>
                  </a:moveTo>
                  <a:lnTo>
                    <a:pt x="25" y="114"/>
                  </a:lnTo>
                  <a:lnTo>
                    <a:pt x="13" y="265"/>
                  </a:lnTo>
                  <a:lnTo>
                    <a:pt x="0" y="478"/>
                  </a:lnTo>
                  <a:lnTo>
                    <a:pt x="0" y="667"/>
                  </a:lnTo>
                  <a:lnTo>
                    <a:pt x="25" y="881"/>
                  </a:lnTo>
                  <a:lnTo>
                    <a:pt x="51" y="1145"/>
                  </a:lnTo>
                  <a:lnTo>
                    <a:pt x="101" y="1434"/>
                  </a:lnTo>
                  <a:lnTo>
                    <a:pt x="164" y="1761"/>
                  </a:lnTo>
                  <a:lnTo>
                    <a:pt x="252" y="2139"/>
                  </a:lnTo>
                  <a:lnTo>
                    <a:pt x="378" y="2541"/>
                  </a:lnTo>
                  <a:lnTo>
                    <a:pt x="516" y="2994"/>
                  </a:lnTo>
                  <a:lnTo>
                    <a:pt x="692" y="3484"/>
                  </a:lnTo>
                  <a:lnTo>
                    <a:pt x="906" y="4025"/>
                  </a:lnTo>
                  <a:lnTo>
                    <a:pt x="1157" y="4604"/>
                  </a:lnTo>
                  <a:lnTo>
                    <a:pt x="1447" y="5232"/>
                  </a:lnTo>
                  <a:lnTo>
                    <a:pt x="1786" y="5912"/>
                  </a:lnTo>
                  <a:lnTo>
                    <a:pt x="2164" y="6641"/>
                  </a:lnTo>
                  <a:lnTo>
                    <a:pt x="2591" y="7408"/>
                  </a:lnTo>
                  <a:lnTo>
                    <a:pt x="3082" y="8238"/>
                  </a:lnTo>
                  <a:lnTo>
                    <a:pt x="3610" y="9119"/>
                  </a:lnTo>
                  <a:lnTo>
                    <a:pt x="4214" y="10049"/>
                  </a:lnTo>
                  <a:lnTo>
                    <a:pt x="4868" y="11043"/>
                  </a:lnTo>
                  <a:lnTo>
                    <a:pt x="5585" y="12087"/>
                  </a:lnTo>
                  <a:lnTo>
                    <a:pt x="6377" y="13181"/>
                  </a:lnTo>
                  <a:lnTo>
                    <a:pt x="7232" y="14338"/>
                  </a:lnTo>
                  <a:lnTo>
                    <a:pt x="8163" y="15558"/>
                  </a:lnTo>
                  <a:lnTo>
                    <a:pt x="9169" y="16841"/>
                  </a:lnTo>
                  <a:lnTo>
                    <a:pt x="10251" y="18187"/>
                  </a:lnTo>
                  <a:lnTo>
                    <a:pt x="11408" y="19595"/>
                  </a:lnTo>
                  <a:lnTo>
                    <a:pt x="12665" y="21067"/>
                  </a:lnTo>
                  <a:lnTo>
                    <a:pt x="13999" y="22601"/>
                  </a:lnTo>
                  <a:lnTo>
                    <a:pt x="15420" y="24211"/>
                  </a:lnTo>
                  <a:lnTo>
                    <a:pt x="16942" y="25884"/>
                  </a:lnTo>
                  <a:lnTo>
                    <a:pt x="18564" y="27632"/>
                  </a:lnTo>
                  <a:lnTo>
                    <a:pt x="20274" y="29443"/>
                  </a:lnTo>
                  <a:lnTo>
                    <a:pt x="20287" y="29431"/>
                  </a:lnTo>
                  <a:lnTo>
                    <a:pt x="18577" y="27607"/>
                  </a:lnTo>
                  <a:lnTo>
                    <a:pt x="16967" y="25871"/>
                  </a:lnTo>
                  <a:lnTo>
                    <a:pt x="15445" y="24199"/>
                  </a:lnTo>
                  <a:lnTo>
                    <a:pt x="14011" y="22589"/>
                  </a:lnTo>
                  <a:lnTo>
                    <a:pt x="12678" y="21054"/>
                  </a:lnTo>
                  <a:lnTo>
                    <a:pt x="11433" y="19583"/>
                  </a:lnTo>
                  <a:lnTo>
                    <a:pt x="10263" y="18174"/>
                  </a:lnTo>
                  <a:lnTo>
                    <a:pt x="9182" y="16828"/>
                  </a:lnTo>
                  <a:lnTo>
                    <a:pt x="8175" y="15546"/>
                  </a:lnTo>
                  <a:lnTo>
                    <a:pt x="7245" y="14326"/>
                  </a:lnTo>
                  <a:lnTo>
                    <a:pt x="6389" y="13169"/>
                  </a:lnTo>
                  <a:lnTo>
                    <a:pt x="5610" y="12062"/>
                  </a:lnTo>
                  <a:lnTo>
                    <a:pt x="4893" y="11018"/>
                  </a:lnTo>
                  <a:lnTo>
                    <a:pt x="4226" y="10037"/>
                  </a:lnTo>
                  <a:lnTo>
                    <a:pt x="3635" y="9106"/>
                  </a:lnTo>
                  <a:lnTo>
                    <a:pt x="3094" y="8226"/>
                  </a:lnTo>
                  <a:lnTo>
                    <a:pt x="2616" y="7396"/>
                  </a:lnTo>
                  <a:lnTo>
                    <a:pt x="2189" y="6629"/>
                  </a:lnTo>
                  <a:lnTo>
                    <a:pt x="1811" y="5899"/>
                  </a:lnTo>
                  <a:lnTo>
                    <a:pt x="1472" y="5220"/>
                  </a:lnTo>
                  <a:lnTo>
                    <a:pt x="1183" y="4591"/>
                  </a:lnTo>
                  <a:lnTo>
                    <a:pt x="931" y="4013"/>
                  </a:lnTo>
                  <a:lnTo>
                    <a:pt x="717" y="3472"/>
                  </a:lnTo>
                  <a:lnTo>
                    <a:pt x="541" y="2981"/>
                  </a:lnTo>
                  <a:lnTo>
                    <a:pt x="403" y="2541"/>
                  </a:lnTo>
                  <a:lnTo>
                    <a:pt x="277" y="2126"/>
                  </a:lnTo>
                  <a:lnTo>
                    <a:pt x="189" y="1761"/>
                  </a:lnTo>
                  <a:lnTo>
                    <a:pt x="126" y="1434"/>
                  </a:lnTo>
                  <a:lnTo>
                    <a:pt x="76" y="1132"/>
                  </a:lnTo>
                  <a:lnTo>
                    <a:pt x="51" y="881"/>
                  </a:lnTo>
                  <a:lnTo>
                    <a:pt x="25" y="667"/>
                  </a:lnTo>
                  <a:lnTo>
                    <a:pt x="25" y="478"/>
                  </a:lnTo>
                  <a:lnTo>
                    <a:pt x="25" y="265"/>
                  </a:lnTo>
                  <a:lnTo>
                    <a:pt x="51" y="114"/>
                  </a:lnTo>
                  <a:lnTo>
                    <a:pt x="63" y="38"/>
                  </a:lnTo>
                  <a:lnTo>
                    <a:pt x="63" y="13"/>
                  </a:lnTo>
                  <a:lnTo>
                    <a:pt x="76" y="1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 rot="2302679">
              <a:off x="5387053" y="-1643179"/>
              <a:ext cx="357273" cy="316937"/>
            </a:xfrm>
            <a:custGeom>
              <a:avLst/>
              <a:gdLst/>
              <a:ahLst/>
              <a:cxnLst/>
              <a:rect l="l" t="t" r="r" b="b"/>
              <a:pathLst>
                <a:path w="10691" h="9484" extrusionOk="0">
                  <a:moveTo>
                    <a:pt x="8854" y="1"/>
                  </a:moveTo>
                  <a:lnTo>
                    <a:pt x="0" y="7233"/>
                  </a:lnTo>
                  <a:lnTo>
                    <a:pt x="1836" y="9484"/>
                  </a:lnTo>
                  <a:lnTo>
                    <a:pt x="10691" y="2252"/>
                  </a:lnTo>
                  <a:lnTo>
                    <a:pt x="88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 rot="2302679">
              <a:off x="5349094" y="-1816135"/>
              <a:ext cx="419497" cy="385010"/>
            </a:xfrm>
            <a:custGeom>
              <a:avLst/>
              <a:gdLst/>
              <a:ahLst/>
              <a:cxnLst/>
              <a:rect l="l" t="t" r="r" b="b"/>
              <a:pathLst>
                <a:path w="12553" h="11521" extrusionOk="0">
                  <a:moveTo>
                    <a:pt x="9823" y="0"/>
                  </a:moveTo>
                  <a:lnTo>
                    <a:pt x="9710" y="26"/>
                  </a:lnTo>
                  <a:lnTo>
                    <a:pt x="9597" y="38"/>
                  </a:lnTo>
                  <a:lnTo>
                    <a:pt x="9484" y="76"/>
                  </a:lnTo>
                  <a:lnTo>
                    <a:pt x="9370" y="126"/>
                  </a:lnTo>
                  <a:lnTo>
                    <a:pt x="9157" y="227"/>
                  </a:lnTo>
                  <a:lnTo>
                    <a:pt x="8943" y="353"/>
                  </a:lnTo>
                  <a:lnTo>
                    <a:pt x="8742" y="491"/>
                  </a:lnTo>
                  <a:lnTo>
                    <a:pt x="8201" y="868"/>
                  </a:lnTo>
                  <a:lnTo>
                    <a:pt x="1233" y="6553"/>
                  </a:lnTo>
                  <a:lnTo>
                    <a:pt x="755" y="7006"/>
                  </a:lnTo>
                  <a:lnTo>
                    <a:pt x="579" y="7182"/>
                  </a:lnTo>
                  <a:lnTo>
                    <a:pt x="416" y="7358"/>
                  </a:lnTo>
                  <a:lnTo>
                    <a:pt x="265" y="7559"/>
                  </a:lnTo>
                  <a:lnTo>
                    <a:pt x="202" y="7660"/>
                  </a:lnTo>
                  <a:lnTo>
                    <a:pt x="139" y="7760"/>
                  </a:lnTo>
                  <a:lnTo>
                    <a:pt x="101" y="7861"/>
                  </a:lnTo>
                  <a:lnTo>
                    <a:pt x="63" y="7962"/>
                  </a:lnTo>
                  <a:lnTo>
                    <a:pt x="38" y="8075"/>
                  </a:lnTo>
                  <a:lnTo>
                    <a:pt x="13" y="8175"/>
                  </a:lnTo>
                  <a:lnTo>
                    <a:pt x="1" y="8389"/>
                  </a:lnTo>
                  <a:lnTo>
                    <a:pt x="13" y="8616"/>
                  </a:lnTo>
                  <a:lnTo>
                    <a:pt x="51" y="8829"/>
                  </a:lnTo>
                  <a:lnTo>
                    <a:pt x="114" y="9043"/>
                  </a:lnTo>
                  <a:lnTo>
                    <a:pt x="202" y="9245"/>
                  </a:lnTo>
                  <a:lnTo>
                    <a:pt x="302" y="9446"/>
                  </a:lnTo>
                  <a:lnTo>
                    <a:pt x="428" y="9622"/>
                  </a:lnTo>
                  <a:lnTo>
                    <a:pt x="567" y="9785"/>
                  </a:lnTo>
                  <a:lnTo>
                    <a:pt x="717" y="9949"/>
                  </a:lnTo>
                  <a:lnTo>
                    <a:pt x="881" y="10100"/>
                  </a:lnTo>
                  <a:lnTo>
                    <a:pt x="1057" y="10238"/>
                  </a:lnTo>
                  <a:lnTo>
                    <a:pt x="1233" y="10364"/>
                  </a:lnTo>
                  <a:lnTo>
                    <a:pt x="1409" y="10490"/>
                  </a:lnTo>
                  <a:lnTo>
                    <a:pt x="1598" y="10603"/>
                  </a:lnTo>
                  <a:lnTo>
                    <a:pt x="1862" y="10754"/>
                  </a:lnTo>
                  <a:lnTo>
                    <a:pt x="2114" y="10892"/>
                  </a:lnTo>
                  <a:lnTo>
                    <a:pt x="2378" y="11018"/>
                  </a:lnTo>
                  <a:lnTo>
                    <a:pt x="2654" y="11144"/>
                  </a:lnTo>
                  <a:lnTo>
                    <a:pt x="2918" y="11244"/>
                  </a:lnTo>
                  <a:lnTo>
                    <a:pt x="3195" y="11345"/>
                  </a:lnTo>
                  <a:lnTo>
                    <a:pt x="3484" y="11445"/>
                  </a:lnTo>
                  <a:lnTo>
                    <a:pt x="3761" y="11521"/>
                  </a:lnTo>
                  <a:lnTo>
                    <a:pt x="12552" y="4339"/>
                  </a:lnTo>
                  <a:lnTo>
                    <a:pt x="12540" y="4050"/>
                  </a:lnTo>
                  <a:lnTo>
                    <a:pt x="12502" y="3761"/>
                  </a:lnTo>
                  <a:lnTo>
                    <a:pt x="12464" y="3459"/>
                  </a:lnTo>
                  <a:lnTo>
                    <a:pt x="12414" y="3170"/>
                  </a:lnTo>
                  <a:lnTo>
                    <a:pt x="12351" y="2893"/>
                  </a:lnTo>
                  <a:lnTo>
                    <a:pt x="12276" y="2604"/>
                  </a:lnTo>
                  <a:lnTo>
                    <a:pt x="12188" y="2315"/>
                  </a:lnTo>
                  <a:lnTo>
                    <a:pt x="12100" y="2038"/>
                  </a:lnTo>
                  <a:lnTo>
                    <a:pt x="12024" y="1837"/>
                  </a:lnTo>
                  <a:lnTo>
                    <a:pt x="11936" y="1623"/>
                  </a:lnTo>
                  <a:lnTo>
                    <a:pt x="11848" y="1434"/>
                  </a:lnTo>
                  <a:lnTo>
                    <a:pt x="11748" y="1233"/>
                  </a:lnTo>
                  <a:lnTo>
                    <a:pt x="11634" y="1044"/>
                  </a:lnTo>
                  <a:lnTo>
                    <a:pt x="11509" y="868"/>
                  </a:lnTo>
                  <a:lnTo>
                    <a:pt x="11370" y="692"/>
                  </a:lnTo>
                  <a:lnTo>
                    <a:pt x="11207" y="541"/>
                  </a:lnTo>
                  <a:lnTo>
                    <a:pt x="11043" y="390"/>
                  </a:lnTo>
                  <a:lnTo>
                    <a:pt x="10867" y="277"/>
                  </a:lnTo>
                  <a:lnTo>
                    <a:pt x="10666" y="164"/>
                  </a:lnTo>
                  <a:lnTo>
                    <a:pt x="10465" y="88"/>
                  </a:lnTo>
                  <a:lnTo>
                    <a:pt x="10251" y="26"/>
                  </a:lnTo>
                  <a:lnTo>
                    <a:pt x="100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 rot="2302679">
              <a:off x="5387053" y="-1643179"/>
              <a:ext cx="357273" cy="316937"/>
            </a:xfrm>
            <a:custGeom>
              <a:avLst/>
              <a:gdLst/>
              <a:ahLst/>
              <a:cxnLst/>
              <a:rect l="l" t="t" r="r" b="b"/>
              <a:pathLst>
                <a:path w="10691" h="9484" extrusionOk="0">
                  <a:moveTo>
                    <a:pt x="8854" y="1"/>
                  </a:moveTo>
                  <a:lnTo>
                    <a:pt x="0" y="7233"/>
                  </a:lnTo>
                  <a:lnTo>
                    <a:pt x="1836" y="9484"/>
                  </a:lnTo>
                  <a:lnTo>
                    <a:pt x="10691" y="2252"/>
                  </a:lnTo>
                  <a:lnTo>
                    <a:pt x="8854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9"/>
          <p:cNvGrpSpPr/>
          <p:nvPr/>
        </p:nvGrpSpPr>
        <p:grpSpPr>
          <a:xfrm>
            <a:off x="152209" y="3384053"/>
            <a:ext cx="225078" cy="277383"/>
            <a:chOff x="3651275" y="-2038524"/>
            <a:chExt cx="1097407" cy="1352428"/>
          </a:xfrm>
        </p:grpSpPr>
        <p:sp>
          <p:nvSpPr>
            <p:cNvPr id="568" name="Google Shape;568;p9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extrusionOk="0">
                  <a:moveTo>
                    <a:pt x="2534" y="0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extrusionOk="0">
                  <a:moveTo>
                    <a:pt x="2534" y="0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fill="none" extrusionOk="0">
                  <a:moveTo>
                    <a:pt x="0" y="1297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3651275" y="-2038524"/>
              <a:ext cx="1097407" cy="947199"/>
            </a:xfrm>
            <a:custGeom>
              <a:avLst/>
              <a:gdLst/>
              <a:ahLst/>
              <a:cxnLst/>
              <a:rect l="l" t="t" r="r" b="b"/>
              <a:pathLst>
                <a:path w="11726" h="10121" extrusionOk="0">
                  <a:moveTo>
                    <a:pt x="5892" y="1"/>
                  </a:moveTo>
                  <a:lnTo>
                    <a:pt x="5642" y="15"/>
                  </a:lnTo>
                  <a:lnTo>
                    <a:pt x="5392" y="45"/>
                  </a:lnTo>
                  <a:lnTo>
                    <a:pt x="5141" y="89"/>
                  </a:lnTo>
                  <a:lnTo>
                    <a:pt x="4905" y="133"/>
                  </a:lnTo>
                  <a:lnTo>
                    <a:pt x="4670" y="192"/>
                  </a:lnTo>
                  <a:lnTo>
                    <a:pt x="4434" y="266"/>
                  </a:lnTo>
                  <a:lnTo>
                    <a:pt x="4198" y="340"/>
                  </a:lnTo>
                  <a:lnTo>
                    <a:pt x="3963" y="443"/>
                  </a:lnTo>
                  <a:lnTo>
                    <a:pt x="3742" y="531"/>
                  </a:lnTo>
                  <a:lnTo>
                    <a:pt x="3521" y="649"/>
                  </a:lnTo>
                  <a:lnTo>
                    <a:pt x="3315" y="767"/>
                  </a:lnTo>
                  <a:lnTo>
                    <a:pt x="3094" y="885"/>
                  </a:lnTo>
                  <a:lnTo>
                    <a:pt x="2887" y="1017"/>
                  </a:lnTo>
                  <a:lnTo>
                    <a:pt x="2681" y="1164"/>
                  </a:lnTo>
                  <a:lnTo>
                    <a:pt x="2490" y="1312"/>
                  </a:lnTo>
                  <a:lnTo>
                    <a:pt x="2298" y="1474"/>
                  </a:lnTo>
                  <a:lnTo>
                    <a:pt x="2121" y="1650"/>
                  </a:lnTo>
                  <a:lnTo>
                    <a:pt x="1930" y="1827"/>
                  </a:lnTo>
                  <a:lnTo>
                    <a:pt x="1753" y="2004"/>
                  </a:lnTo>
                  <a:lnTo>
                    <a:pt x="1591" y="2196"/>
                  </a:lnTo>
                  <a:lnTo>
                    <a:pt x="1429" y="2387"/>
                  </a:lnTo>
                  <a:lnTo>
                    <a:pt x="1282" y="2593"/>
                  </a:lnTo>
                  <a:lnTo>
                    <a:pt x="1135" y="2799"/>
                  </a:lnTo>
                  <a:lnTo>
                    <a:pt x="987" y="3020"/>
                  </a:lnTo>
                  <a:lnTo>
                    <a:pt x="855" y="3241"/>
                  </a:lnTo>
                  <a:lnTo>
                    <a:pt x="722" y="3477"/>
                  </a:lnTo>
                  <a:lnTo>
                    <a:pt x="604" y="3698"/>
                  </a:lnTo>
                  <a:lnTo>
                    <a:pt x="428" y="4125"/>
                  </a:lnTo>
                  <a:lnTo>
                    <a:pt x="265" y="4567"/>
                  </a:lnTo>
                  <a:lnTo>
                    <a:pt x="148" y="5009"/>
                  </a:lnTo>
                  <a:lnTo>
                    <a:pt x="103" y="5230"/>
                  </a:lnTo>
                  <a:lnTo>
                    <a:pt x="59" y="5451"/>
                  </a:lnTo>
                  <a:lnTo>
                    <a:pt x="30" y="5672"/>
                  </a:lnTo>
                  <a:lnTo>
                    <a:pt x="0" y="5907"/>
                  </a:lnTo>
                  <a:lnTo>
                    <a:pt x="0" y="6128"/>
                  </a:lnTo>
                  <a:lnTo>
                    <a:pt x="0" y="6349"/>
                  </a:lnTo>
                  <a:lnTo>
                    <a:pt x="0" y="6585"/>
                  </a:lnTo>
                  <a:lnTo>
                    <a:pt x="30" y="6806"/>
                  </a:lnTo>
                  <a:lnTo>
                    <a:pt x="59" y="7027"/>
                  </a:lnTo>
                  <a:lnTo>
                    <a:pt x="103" y="7233"/>
                  </a:lnTo>
                  <a:lnTo>
                    <a:pt x="148" y="7454"/>
                  </a:lnTo>
                  <a:lnTo>
                    <a:pt x="221" y="7675"/>
                  </a:lnTo>
                  <a:lnTo>
                    <a:pt x="295" y="7881"/>
                  </a:lnTo>
                  <a:lnTo>
                    <a:pt x="383" y="8073"/>
                  </a:lnTo>
                  <a:lnTo>
                    <a:pt x="486" y="8279"/>
                  </a:lnTo>
                  <a:lnTo>
                    <a:pt x="604" y="8471"/>
                  </a:lnTo>
                  <a:lnTo>
                    <a:pt x="722" y="8647"/>
                  </a:lnTo>
                  <a:lnTo>
                    <a:pt x="855" y="8824"/>
                  </a:lnTo>
                  <a:lnTo>
                    <a:pt x="1002" y="9001"/>
                  </a:lnTo>
                  <a:lnTo>
                    <a:pt x="1149" y="9148"/>
                  </a:lnTo>
                  <a:lnTo>
                    <a:pt x="1311" y="9295"/>
                  </a:lnTo>
                  <a:lnTo>
                    <a:pt x="1488" y="9443"/>
                  </a:lnTo>
                  <a:lnTo>
                    <a:pt x="1665" y="9561"/>
                  </a:lnTo>
                  <a:lnTo>
                    <a:pt x="1856" y="9678"/>
                  </a:lnTo>
                  <a:lnTo>
                    <a:pt x="2048" y="9782"/>
                  </a:lnTo>
                  <a:lnTo>
                    <a:pt x="2254" y="9870"/>
                  </a:lnTo>
                  <a:lnTo>
                    <a:pt x="2490" y="9958"/>
                  </a:lnTo>
                  <a:lnTo>
                    <a:pt x="2725" y="10017"/>
                  </a:lnTo>
                  <a:lnTo>
                    <a:pt x="2976" y="10061"/>
                  </a:lnTo>
                  <a:lnTo>
                    <a:pt x="3226" y="10091"/>
                  </a:lnTo>
                  <a:lnTo>
                    <a:pt x="3477" y="10106"/>
                  </a:lnTo>
                  <a:lnTo>
                    <a:pt x="3727" y="10120"/>
                  </a:lnTo>
                  <a:lnTo>
                    <a:pt x="3977" y="10106"/>
                  </a:lnTo>
                  <a:lnTo>
                    <a:pt x="4243" y="10076"/>
                  </a:lnTo>
                  <a:lnTo>
                    <a:pt x="4493" y="10047"/>
                  </a:lnTo>
                  <a:lnTo>
                    <a:pt x="4743" y="10002"/>
                  </a:lnTo>
                  <a:lnTo>
                    <a:pt x="5009" y="9944"/>
                  </a:lnTo>
                  <a:lnTo>
                    <a:pt x="5259" y="9870"/>
                  </a:lnTo>
                  <a:lnTo>
                    <a:pt x="5760" y="9708"/>
                  </a:lnTo>
                  <a:lnTo>
                    <a:pt x="6246" y="9531"/>
                  </a:lnTo>
                  <a:lnTo>
                    <a:pt x="6703" y="9340"/>
                  </a:lnTo>
                  <a:lnTo>
                    <a:pt x="7130" y="9119"/>
                  </a:lnTo>
                  <a:lnTo>
                    <a:pt x="7572" y="8898"/>
                  </a:lnTo>
                  <a:lnTo>
                    <a:pt x="7984" y="8662"/>
                  </a:lnTo>
                  <a:lnTo>
                    <a:pt x="8397" y="8397"/>
                  </a:lnTo>
                  <a:lnTo>
                    <a:pt x="8809" y="8132"/>
                  </a:lnTo>
                  <a:lnTo>
                    <a:pt x="9192" y="7837"/>
                  </a:lnTo>
                  <a:lnTo>
                    <a:pt x="9575" y="7543"/>
                  </a:lnTo>
                  <a:lnTo>
                    <a:pt x="9825" y="7336"/>
                  </a:lnTo>
                  <a:lnTo>
                    <a:pt x="10076" y="7115"/>
                  </a:lnTo>
                  <a:lnTo>
                    <a:pt x="10297" y="6894"/>
                  </a:lnTo>
                  <a:lnTo>
                    <a:pt x="10532" y="6673"/>
                  </a:lnTo>
                  <a:lnTo>
                    <a:pt x="10739" y="6423"/>
                  </a:lnTo>
                  <a:lnTo>
                    <a:pt x="10945" y="6173"/>
                  </a:lnTo>
                  <a:lnTo>
                    <a:pt x="11122" y="5922"/>
                  </a:lnTo>
                  <a:lnTo>
                    <a:pt x="11284" y="5642"/>
                  </a:lnTo>
                  <a:lnTo>
                    <a:pt x="11431" y="5362"/>
                  </a:lnTo>
                  <a:lnTo>
                    <a:pt x="11549" y="5068"/>
                  </a:lnTo>
                  <a:lnTo>
                    <a:pt x="11637" y="4759"/>
                  </a:lnTo>
                  <a:lnTo>
                    <a:pt x="11696" y="4449"/>
                  </a:lnTo>
                  <a:lnTo>
                    <a:pt x="11726" y="4140"/>
                  </a:lnTo>
                  <a:lnTo>
                    <a:pt x="11726" y="3993"/>
                  </a:lnTo>
                  <a:lnTo>
                    <a:pt x="11711" y="3831"/>
                  </a:lnTo>
                  <a:lnTo>
                    <a:pt x="11696" y="3683"/>
                  </a:lnTo>
                  <a:lnTo>
                    <a:pt x="11667" y="3536"/>
                  </a:lnTo>
                  <a:lnTo>
                    <a:pt x="11622" y="3389"/>
                  </a:lnTo>
                  <a:lnTo>
                    <a:pt x="11578" y="3241"/>
                  </a:lnTo>
                  <a:lnTo>
                    <a:pt x="11519" y="3094"/>
                  </a:lnTo>
                  <a:lnTo>
                    <a:pt x="11446" y="2932"/>
                  </a:lnTo>
                  <a:lnTo>
                    <a:pt x="11357" y="2799"/>
                  </a:lnTo>
                  <a:lnTo>
                    <a:pt x="11269" y="2652"/>
                  </a:lnTo>
                  <a:lnTo>
                    <a:pt x="11063" y="2387"/>
                  </a:lnTo>
                  <a:lnTo>
                    <a:pt x="10827" y="2137"/>
                  </a:lnTo>
                  <a:lnTo>
                    <a:pt x="10650" y="1945"/>
                  </a:lnTo>
                  <a:lnTo>
                    <a:pt x="10459" y="1768"/>
                  </a:lnTo>
                  <a:lnTo>
                    <a:pt x="10253" y="1592"/>
                  </a:lnTo>
                  <a:lnTo>
                    <a:pt x="10046" y="1415"/>
                  </a:lnTo>
                  <a:lnTo>
                    <a:pt x="9840" y="1253"/>
                  </a:lnTo>
                  <a:lnTo>
                    <a:pt x="9619" y="1105"/>
                  </a:lnTo>
                  <a:lnTo>
                    <a:pt x="9398" y="958"/>
                  </a:lnTo>
                  <a:lnTo>
                    <a:pt x="9177" y="826"/>
                  </a:lnTo>
                  <a:lnTo>
                    <a:pt x="8942" y="693"/>
                  </a:lnTo>
                  <a:lnTo>
                    <a:pt x="8691" y="575"/>
                  </a:lnTo>
                  <a:lnTo>
                    <a:pt x="8455" y="472"/>
                  </a:lnTo>
                  <a:lnTo>
                    <a:pt x="8205" y="369"/>
                  </a:lnTo>
                  <a:lnTo>
                    <a:pt x="7955" y="281"/>
                  </a:lnTo>
                  <a:lnTo>
                    <a:pt x="7689" y="207"/>
                  </a:lnTo>
                  <a:lnTo>
                    <a:pt x="7424" y="133"/>
                  </a:lnTo>
                  <a:lnTo>
                    <a:pt x="7159" y="89"/>
                  </a:lnTo>
                  <a:lnTo>
                    <a:pt x="6909" y="45"/>
                  </a:lnTo>
                  <a:lnTo>
                    <a:pt x="6644" y="15"/>
                  </a:lnTo>
                  <a:lnTo>
                    <a:pt x="63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3651275" y="-2038524"/>
              <a:ext cx="1097407" cy="947199"/>
            </a:xfrm>
            <a:custGeom>
              <a:avLst/>
              <a:gdLst/>
              <a:ahLst/>
              <a:cxnLst/>
              <a:rect l="l" t="t" r="r" b="b"/>
              <a:pathLst>
                <a:path w="11726" h="10121" fill="none" extrusionOk="0">
                  <a:moveTo>
                    <a:pt x="604" y="3698"/>
                  </a:moveTo>
                  <a:lnTo>
                    <a:pt x="604" y="3698"/>
                  </a:lnTo>
                  <a:lnTo>
                    <a:pt x="428" y="4125"/>
                  </a:lnTo>
                  <a:lnTo>
                    <a:pt x="265" y="4567"/>
                  </a:lnTo>
                  <a:lnTo>
                    <a:pt x="148" y="5009"/>
                  </a:lnTo>
                  <a:lnTo>
                    <a:pt x="103" y="5230"/>
                  </a:lnTo>
                  <a:lnTo>
                    <a:pt x="59" y="5451"/>
                  </a:lnTo>
                  <a:lnTo>
                    <a:pt x="30" y="5672"/>
                  </a:lnTo>
                  <a:lnTo>
                    <a:pt x="0" y="5907"/>
                  </a:lnTo>
                  <a:lnTo>
                    <a:pt x="0" y="6128"/>
                  </a:lnTo>
                  <a:lnTo>
                    <a:pt x="0" y="6349"/>
                  </a:lnTo>
                  <a:lnTo>
                    <a:pt x="0" y="6585"/>
                  </a:lnTo>
                  <a:lnTo>
                    <a:pt x="30" y="6806"/>
                  </a:lnTo>
                  <a:lnTo>
                    <a:pt x="59" y="7027"/>
                  </a:lnTo>
                  <a:lnTo>
                    <a:pt x="103" y="7233"/>
                  </a:lnTo>
                  <a:lnTo>
                    <a:pt x="103" y="7233"/>
                  </a:lnTo>
                  <a:lnTo>
                    <a:pt x="148" y="7454"/>
                  </a:lnTo>
                  <a:lnTo>
                    <a:pt x="221" y="7675"/>
                  </a:lnTo>
                  <a:lnTo>
                    <a:pt x="295" y="7881"/>
                  </a:lnTo>
                  <a:lnTo>
                    <a:pt x="383" y="8073"/>
                  </a:lnTo>
                  <a:lnTo>
                    <a:pt x="486" y="8279"/>
                  </a:lnTo>
                  <a:lnTo>
                    <a:pt x="604" y="8471"/>
                  </a:lnTo>
                  <a:lnTo>
                    <a:pt x="722" y="8647"/>
                  </a:lnTo>
                  <a:lnTo>
                    <a:pt x="855" y="8824"/>
                  </a:lnTo>
                  <a:lnTo>
                    <a:pt x="1002" y="9001"/>
                  </a:lnTo>
                  <a:lnTo>
                    <a:pt x="1149" y="9148"/>
                  </a:lnTo>
                  <a:lnTo>
                    <a:pt x="1311" y="9295"/>
                  </a:lnTo>
                  <a:lnTo>
                    <a:pt x="1488" y="9443"/>
                  </a:lnTo>
                  <a:lnTo>
                    <a:pt x="1665" y="9561"/>
                  </a:lnTo>
                  <a:lnTo>
                    <a:pt x="1856" y="9678"/>
                  </a:lnTo>
                  <a:lnTo>
                    <a:pt x="2048" y="9782"/>
                  </a:lnTo>
                  <a:lnTo>
                    <a:pt x="2254" y="9870"/>
                  </a:lnTo>
                  <a:lnTo>
                    <a:pt x="2254" y="9870"/>
                  </a:lnTo>
                  <a:lnTo>
                    <a:pt x="2490" y="9958"/>
                  </a:lnTo>
                  <a:lnTo>
                    <a:pt x="2725" y="10017"/>
                  </a:lnTo>
                  <a:lnTo>
                    <a:pt x="2976" y="10061"/>
                  </a:lnTo>
                  <a:lnTo>
                    <a:pt x="3226" y="10091"/>
                  </a:lnTo>
                  <a:lnTo>
                    <a:pt x="3477" y="10106"/>
                  </a:lnTo>
                  <a:lnTo>
                    <a:pt x="3727" y="10120"/>
                  </a:lnTo>
                  <a:lnTo>
                    <a:pt x="3977" y="10106"/>
                  </a:lnTo>
                  <a:lnTo>
                    <a:pt x="4243" y="10076"/>
                  </a:lnTo>
                  <a:lnTo>
                    <a:pt x="4493" y="10047"/>
                  </a:lnTo>
                  <a:lnTo>
                    <a:pt x="4743" y="10002"/>
                  </a:lnTo>
                  <a:lnTo>
                    <a:pt x="5009" y="9944"/>
                  </a:lnTo>
                  <a:lnTo>
                    <a:pt x="5259" y="9870"/>
                  </a:lnTo>
                  <a:lnTo>
                    <a:pt x="5760" y="9708"/>
                  </a:lnTo>
                  <a:lnTo>
                    <a:pt x="6246" y="9531"/>
                  </a:lnTo>
                  <a:lnTo>
                    <a:pt x="6246" y="9531"/>
                  </a:lnTo>
                  <a:lnTo>
                    <a:pt x="6703" y="9340"/>
                  </a:lnTo>
                  <a:lnTo>
                    <a:pt x="7130" y="9119"/>
                  </a:lnTo>
                  <a:lnTo>
                    <a:pt x="7572" y="8898"/>
                  </a:lnTo>
                  <a:lnTo>
                    <a:pt x="7984" y="8662"/>
                  </a:lnTo>
                  <a:lnTo>
                    <a:pt x="8397" y="8397"/>
                  </a:lnTo>
                  <a:lnTo>
                    <a:pt x="8809" y="8132"/>
                  </a:lnTo>
                  <a:lnTo>
                    <a:pt x="9192" y="7837"/>
                  </a:lnTo>
                  <a:lnTo>
                    <a:pt x="9575" y="7543"/>
                  </a:lnTo>
                  <a:lnTo>
                    <a:pt x="9575" y="7543"/>
                  </a:lnTo>
                  <a:lnTo>
                    <a:pt x="9825" y="7336"/>
                  </a:lnTo>
                  <a:lnTo>
                    <a:pt x="10076" y="7115"/>
                  </a:lnTo>
                  <a:lnTo>
                    <a:pt x="10297" y="6894"/>
                  </a:lnTo>
                  <a:lnTo>
                    <a:pt x="10532" y="6673"/>
                  </a:lnTo>
                  <a:lnTo>
                    <a:pt x="10739" y="6423"/>
                  </a:lnTo>
                  <a:lnTo>
                    <a:pt x="10945" y="6173"/>
                  </a:lnTo>
                  <a:lnTo>
                    <a:pt x="11122" y="5922"/>
                  </a:lnTo>
                  <a:lnTo>
                    <a:pt x="11284" y="5642"/>
                  </a:lnTo>
                  <a:lnTo>
                    <a:pt x="11284" y="5642"/>
                  </a:lnTo>
                  <a:lnTo>
                    <a:pt x="11431" y="5362"/>
                  </a:lnTo>
                  <a:lnTo>
                    <a:pt x="11549" y="5068"/>
                  </a:lnTo>
                  <a:lnTo>
                    <a:pt x="11637" y="4759"/>
                  </a:lnTo>
                  <a:lnTo>
                    <a:pt x="11696" y="4449"/>
                  </a:lnTo>
                  <a:lnTo>
                    <a:pt x="11726" y="4140"/>
                  </a:lnTo>
                  <a:lnTo>
                    <a:pt x="11726" y="3993"/>
                  </a:lnTo>
                  <a:lnTo>
                    <a:pt x="11711" y="3831"/>
                  </a:lnTo>
                  <a:lnTo>
                    <a:pt x="11696" y="3683"/>
                  </a:lnTo>
                  <a:lnTo>
                    <a:pt x="11667" y="3536"/>
                  </a:lnTo>
                  <a:lnTo>
                    <a:pt x="11622" y="3389"/>
                  </a:lnTo>
                  <a:lnTo>
                    <a:pt x="11578" y="3241"/>
                  </a:lnTo>
                  <a:lnTo>
                    <a:pt x="11578" y="3241"/>
                  </a:lnTo>
                  <a:lnTo>
                    <a:pt x="11519" y="3094"/>
                  </a:lnTo>
                  <a:lnTo>
                    <a:pt x="11446" y="2932"/>
                  </a:lnTo>
                  <a:lnTo>
                    <a:pt x="11357" y="2799"/>
                  </a:lnTo>
                  <a:lnTo>
                    <a:pt x="11269" y="2652"/>
                  </a:lnTo>
                  <a:lnTo>
                    <a:pt x="11063" y="2387"/>
                  </a:lnTo>
                  <a:lnTo>
                    <a:pt x="10827" y="2137"/>
                  </a:lnTo>
                  <a:lnTo>
                    <a:pt x="10827" y="2137"/>
                  </a:lnTo>
                  <a:lnTo>
                    <a:pt x="10650" y="1945"/>
                  </a:lnTo>
                  <a:lnTo>
                    <a:pt x="10459" y="1768"/>
                  </a:lnTo>
                  <a:lnTo>
                    <a:pt x="10253" y="1592"/>
                  </a:lnTo>
                  <a:lnTo>
                    <a:pt x="10046" y="1415"/>
                  </a:lnTo>
                  <a:lnTo>
                    <a:pt x="9840" y="1253"/>
                  </a:lnTo>
                  <a:lnTo>
                    <a:pt x="9619" y="1105"/>
                  </a:lnTo>
                  <a:lnTo>
                    <a:pt x="9398" y="958"/>
                  </a:lnTo>
                  <a:lnTo>
                    <a:pt x="9177" y="826"/>
                  </a:lnTo>
                  <a:lnTo>
                    <a:pt x="8942" y="693"/>
                  </a:lnTo>
                  <a:lnTo>
                    <a:pt x="8691" y="575"/>
                  </a:lnTo>
                  <a:lnTo>
                    <a:pt x="8455" y="472"/>
                  </a:lnTo>
                  <a:lnTo>
                    <a:pt x="8205" y="369"/>
                  </a:lnTo>
                  <a:lnTo>
                    <a:pt x="7955" y="281"/>
                  </a:lnTo>
                  <a:lnTo>
                    <a:pt x="7689" y="207"/>
                  </a:lnTo>
                  <a:lnTo>
                    <a:pt x="7424" y="133"/>
                  </a:lnTo>
                  <a:lnTo>
                    <a:pt x="7159" y="89"/>
                  </a:lnTo>
                  <a:lnTo>
                    <a:pt x="7159" y="89"/>
                  </a:lnTo>
                  <a:lnTo>
                    <a:pt x="6909" y="45"/>
                  </a:lnTo>
                  <a:lnTo>
                    <a:pt x="6644" y="15"/>
                  </a:lnTo>
                  <a:lnTo>
                    <a:pt x="6393" y="1"/>
                  </a:lnTo>
                  <a:lnTo>
                    <a:pt x="6143" y="1"/>
                  </a:lnTo>
                  <a:lnTo>
                    <a:pt x="5892" y="1"/>
                  </a:lnTo>
                  <a:lnTo>
                    <a:pt x="5642" y="15"/>
                  </a:lnTo>
                  <a:lnTo>
                    <a:pt x="5392" y="45"/>
                  </a:lnTo>
                  <a:lnTo>
                    <a:pt x="5141" y="89"/>
                  </a:lnTo>
                  <a:lnTo>
                    <a:pt x="4905" y="133"/>
                  </a:lnTo>
                  <a:lnTo>
                    <a:pt x="4670" y="192"/>
                  </a:lnTo>
                  <a:lnTo>
                    <a:pt x="4434" y="266"/>
                  </a:lnTo>
                  <a:lnTo>
                    <a:pt x="4198" y="340"/>
                  </a:lnTo>
                  <a:lnTo>
                    <a:pt x="3963" y="443"/>
                  </a:lnTo>
                  <a:lnTo>
                    <a:pt x="3742" y="531"/>
                  </a:lnTo>
                  <a:lnTo>
                    <a:pt x="3521" y="649"/>
                  </a:lnTo>
                  <a:lnTo>
                    <a:pt x="3315" y="767"/>
                  </a:lnTo>
                  <a:lnTo>
                    <a:pt x="3094" y="885"/>
                  </a:lnTo>
                  <a:lnTo>
                    <a:pt x="2887" y="1017"/>
                  </a:lnTo>
                  <a:lnTo>
                    <a:pt x="2681" y="1164"/>
                  </a:lnTo>
                  <a:lnTo>
                    <a:pt x="2490" y="1312"/>
                  </a:lnTo>
                  <a:lnTo>
                    <a:pt x="2298" y="1474"/>
                  </a:lnTo>
                  <a:lnTo>
                    <a:pt x="2121" y="1650"/>
                  </a:lnTo>
                  <a:lnTo>
                    <a:pt x="1930" y="1827"/>
                  </a:lnTo>
                  <a:lnTo>
                    <a:pt x="1753" y="2004"/>
                  </a:lnTo>
                  <a:lnTo>
                    <a:pt x="1591" y="2196"/>
                  </a:lnTo>
                  <a:lnTo>
                    <a:pt x="1429" y="2387"/>
                  </a:lnTo>
                  <a:lnTo>
                    <a:pt x="1282" y="2593"/>
                  </a:lnTo>
                  <a:lnTo>
                    <a:pt x="1135" y="2799"/>
                  </a:lnTo>
                  <a:lnTo>
                    <a:pt x="987" y="3020"/>
                  </a:lnTo>
                  <a:lnTo>
                    <a:pt x="855" y="3241"/>
                  </a:lnTo>
                  <a:lnTo>
                    <a:pt x="722" y="3477"/>
                  </a:lnTo>
                  <a:lnTo>
                    <a:pt x="604" y="3698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4361225" y="-1918546"/>
              <a:ext cx="85539" cy="55217"/>
            </a:xfrm>
            <a:custGeom>
              <a:avLst/>
              <a:gdLst/>
              <a:ahLst/>
              <a:cxnLst/>
              <a:rect l="l" t="t" r="r" b="b"/>
              <a:pathLst>
                <a:path w="914" h="590" extrusionOk="0">
                  <a:moveTo>
                    <a:pt x="15" y="0"/>
                  </a:moveTo>
                  <a:lnTo>
                    <a:pt x="0" y="30"/>
                  </a:lnTo>
                  <a:lnTo>
                    <a:pt x="0" y="59"/>
                  </a:lnTo>
                  <a:lnTo>
                    <a:pt x="30" y="89"/>
                  </a:lnTo>
                  <a:lnTo>
                    <a:pt x="251" y="177"/>
                  </a:lnTo>
                  <a:lnTo>
                    <a:pt x="457" y="280"/>
                  </a:lnTo>
                  <a:lnTo>
                    <a:pt x="648" y="413"/>
                  </a:lnTo>
                  <a:lnTo>
                    <a:pt x="825" y="575"/>
                  </a:lnTo>
                  <a:lnTo>
                    <a:pt x="855" y="589"/>
                  </a:lnTo>
                  <a:lnTo>
                    <a:pt x="884" y="589"/>
                  </a:lnTo>
                  <a:lnTo>
                    <a:pt x="914" y="560"/>
                  </a:lnTo>
                  <a:lnTo>
                    <a:pt x="914" y="516"/>
                  </a:lnTo>
                  <a:lnTo>
                    <a:pt x="840" y="413"/>
                  </a:lnTo>
                  <a:lnTo>
                    <a:pt x="752" y="310"/>
                  </a:lnTo>
                  <a:lnTo>
                    <a:pt x="648" y="221"/>
                  </a:lnTo>
                  <a:lnTo>
                    <a:pt x="545" y="148"/>
                  </a:lnTo>
                  <a:lnTo>
                    <a:pt x="428" y="89"/>
                  </a:lnTo>
                  <a:lnTo>
                    <a:pt x="310" y="44"/>
                  </a:lnTo>
                  <a:lnTo>
                    <a:pt x="177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4380504" y="-1799971"/>
              <a:ext cx="62142" cy="42769"/>
            </a:xfrm>
            <a:custGeom>
              <a:avLst/>
              <a:gdLst/>
              <a:ahLst/>
              <a:cxnLst/>
              <a:rect l="l" t="t" r="r" b="b"/>
              <a:pathLst>
                <a:path w="664" h="457" extrusionOk="0">
                  <a:moveTo>
                    <a:pt x="45" y="0"/>
                  </a:moveTo>
                  <a:lnTo>
                    <a:pt x="15" y="15"/>
                  </a:lnTo>
                  <a:lnTo>
                    <a:pt x="1" y="44"/>
                  </a:lnTo>
                  <a:lnTo>
                    <a:pt x="1" y="74"/>
                  </a:lnTo>
                  <a:lnTo>
                    <a:pt x="30" y="103"/>
                  </a:lnTo>
                  <a:lnTo>
                    <a:pt x="177" y="162"/>
                  </a:lnTo>
                  <a:lnTo>
                    <a:pt x="310" y="236"/>
                  </a:lnTo>
                  <a:lnTo>
                    <a:pt x="442" y="339"/>
                  </a:lnTo>
                  <a:lnTo>
                    <a:pt x="575" y="442"/>
                  </a:lnTo>
                  <a:lnTo>
                    <a:pt x="605" y="457"/>
                  </a:lnTo>
                  <a:lnTo>
                    <a:pt x="634" y="442"/>
                  </a:lnTo>
                  <a:lnTo>
                    <a:pt x="663" y="412"/>
                  </a:lnTo>
                  <a:lnTo>
                    <a:pt x="649" y="383"/>
                  </a:lnTo>
                  <a:lnTo>
                    <a:pt x="605" y="295"/>
                  </a:lnTo>
                  <a:lnTo>
                    <a:pt x="546" y="221"/>
                  </a:lnTo>
                  <a:lnTo>
                    <a:pt x="472" y="162"/>
                  </a:lnTo>
                  <a:lnTo>
                    <a:pt x="398" y="103"/>
                  </a:lnTo>
                  <a:lnTo>
                    <a:pt x="310" y="59"/>
                  </a:lnTo>
                  <a:lnTo>
                    <a:pt x="222" y="29"/>
                  </a:lnTo>
                  <a:lnTo>
                    <a:pt x="133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4508718" y="-1817940"/>
              <a:ext cx="58024" cy="51099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45" y="1"/>
                  </a:moveTo>
                  <a:lnTo>
                    <a:pt x="15" y="15"/>
                  </a:lnTo>
                  <a:lnTo>
                    <a:pt x="0" y="45"/>
                  </a:lnTo>
                  <a:lnTo>
                    <a:pt x="0" y="74"/>
                  </a:lnTo>
                  <a:lnTo>
                    <a:pt x="15" y="89"/>
                  </a:lnTo>
                  <a:lnTo>
                    <a:pt x="163" y="177"/>
                  </a:lnTo>
                  <a:lnTo>
                    <a:pt x="295" y="280"/>
                  </a:lnTo>
                  <a:lnTo>
                    <a:pt x="413" y="398"/>
                  </a:lnTo>
                  <a:lnTo>
                    <a:pt x="531" y="531"/>
                  </a:lnTo>
                  <a:lnTo>
                    <a:pt x="546" y="546"/>
                  </a:lnTo>
                  <a:lnTo>
                    <a:pt x="575" y="546"/>
                  </a:lnTo>
                  <a:lnTo>
                    <a:pt x="604" y="516"/>
                  </a:lnTo>
                  <a:lnTo>
                    <a:pt x="619" y="472"/>
                  </a:lnTo>
                  <a:lnTo>
                    <a:pt x="575" y="384"/>
                  </a:lnTo>
                  <a:lnTo>
                    <a:pt x="531" y="310"/>
                  </a:lnTo>
                  <a:lnTo>
                    <a:pt x="472" y="221"/>
                  </a:lnTo>
                  <a:lnTo>
                    <a:pt x="398" y="163"/>
                  </a:lnTo>
                  <a:lnTo>
                    <a:pt x="325" y="104"/>
                  </a:lnTo>
                  <a:lnTo>
                    <a:pt x="236" y="59"/>
                  </a:lnTo>
                  <a:lnTo>
                    <a:pt x="148" y="3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4182006" y="-1911714"/>
              <a:ext cx="68974" cy="38745"/>
            </a:xfrm>
            <a:custGeom>
              <a:avLst/>
              <a:gdLst/>
              <a:ahLst/>
              <a:cxnLst/>
              <a:rect l="l" t="t" r="r" b="b"/>
              <a:pathLst>
                <a:path w="737" h="414" extrusionOk="0">
                  <a:moveTo>
                    <a:pt x="148" y="1"/>
                  </a:moveTo>
                  <a:lnTo>
                    <a:pt x="45" y="16"/>
                  </a:lnTo>
                  <a:lnTo>
                    <a:pt x="15" y="30"/>
                  </a:lnTo>
                  <a:lnTo>
                    <a:pt x="0" y="60"/>
                  </a:lnTo>
                  <a:lnTo>
                    <a:pt x="15" y="89"/>
                  </a:lnTo>
                  <a:lnTo>
                    <a:pt x="45" y="104"/>
                  </a:lnTo>
                  <a:lnTo>
                    <a:pt x="207" y="133"/>
                  </a:lnTo>
                  <a:lnTo>
                    <a:pt x="369" y="207"/>
                  </a:lnTo>
                  <a:lnTo>
                    <a:pt x="516" y="281"/>
                  </a:lnTo>
                  <a:lnTo>
                    <a:pt x="649" y="399"/>
                  </a:lnTo>
                  <a:lnTo>
                    <a:pt x="678" y="413"/>
                  </a:lnTo>
                  <a:lnTo>
                    <a:pt x="707" y="399"/>
                  </a:lnTo>
                  <a:lnTo>
                    <a:pt x="737" y="369"/>
                  </a:lnTo>
                  <a:lnTo>
                    <a:pt x="737" y="340"/>
                  </a:lnTo>
                  <a:lnTo>
                    <a:pt x="678" y="251"/>
                  </a:lnTo>
                  <a:lnTo>
                    <a:pt x="604" y="178"/>
                  </a:lnTo>
                  <a:lnTo>
                    <a:pt x="531" y="104"/>
                  </a:lnTo>
                  <a:lnTo>
                    <a:pt x="442" y="60"/>
                  </a:lnTo>
                  <a:lnTo>
                    <a:pt x="339" y="1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113033" y="-1816536"/>
              <a:ext cx="53906" cy="57931"/>
            </a:xfrm>
            <a:custGeom>
              <a:avLst/>
              <a:gdLst/>
              <a:ahLst/>
              <a:cxnLst/>
              <a:rect l="l" t="t" r="r" b="b"/>
              <a:pathLst>
                <a:path w="576" h="619" extrusionOk="0">
                  <a:moveTo>
                    <a:pt x="30" y="0"/>
                  </a:moveTo>
                  <a:lnTo>
                    <a:pt x="16" y="15"/>
                  </a:lnTo>
                  <a:lnTo>
                    <a:pt x="1" y="44"/>
                  </a:lnTo>
                  <a:lnTo>
                    <a:pt x="16" y="74"/>
                  </a:lnTo>
                  <a:lnTo>
                    <a:pt x="266" y="339"/>
                  </a:lnTo>
                  <a:lnTo>
                    <a:pt x="487" y="604"/>
                  </a:lnTo>
                  <a:lnTo>
                    <a:pt x="516" y="619"/>
                  </a:lnTo>
                  <a:lnTo>
                    <a:pt x="546" y="619"/>
                  </a:lnTo>
                  <a:lnTo>
                    <a:pt x="575" y="604"/>
                  </a:lnTo>
                  <a:lnTo>
                    <a:pt x="575" y="560"/>
                  </a:lnTo>
                  <a:lnTo>
                    <a:pt x="546" y="472"/>
                  </a:lnTo>
                  <a:lnTo>
                    <a:pt x="502" y="383"/>
                  </a:lnTo>
                  <a:lnTo>
                    <a:pt x="443" y="295"/>
                  </a:lnTo>
                  <a:lnTo>
                    <a:pt x="384" y="221"/>
                  </a:lnTo>
                  <a:lnTo>
                    <a:pt x="310" y="162"/>
                  </a:lnTo>
                  <a:lnTo>
                    <a:pt x="237" y="103"/>
                  </a:lnTo>
                  <a:lnTo>
                    <a:pt x="148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278494" y="-1702173"/>
              <a:ext cx="58024" cy="91154"/>
            </a:xfrm>
            <a:custGeom>
              <a:avLst/>
              <a:gdLst/>
              <a:ahLst/>
              <a:cxnLst/>
              <a:rect l="l" t="t" r="r" b="b"/>
              <a:pathLst>
                <a:path w="620" h="974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15" y="75"/>
                  </a:lnTo>
                  <a:lnTo>
                    <a:pt x="177" y="281"/>
                  </a:lnTo>
                  <a:lnTo>
                    <a:pt x="310" y="487"/>
                  </a:lnTo>
                  <a:lnTo>
                    <a:pt x="428" y="708"/>
                  </a:lnTo>
                  <a:lnTo>
                    <a:pt x="531" y="944"/>
                  </a:lnTo>
                  <a:lnTo>
                    <a:pt x="546" y="973"/>
                  </a:lnTo>
                  <a:lnTo>
                    <a:pt x="575" y="973"/>
                  </a:lnTo>
                  <a:lnTo>
                    <a:pt x="619" y="958"/>
                  </a:lnTo>
                  <a:lnTo>
                    <a:pt x="619" y="914"/>
                  </a:lnTo>
                  <a:lnTo>
                    <a:pt x="604" y="782"/>
                  </a:lnTo>
                  <a:lnTo>
                    <a:pt x="575" y="649"/>
                  </a:lnTo>
                  <a:lnTo>
                    <a:pt x="516" y="516"/>
                  </a:lnTo>
                  <a:lnTo>
                    <a:pt x="457" y="399"/>
                  </a:lnTo>
                  <a:lnTo>
                    <a:pt x="369" y="281"/>
                  </a:lnTo>
                  <a:lnTo>
                    <a:pt x="280" y="178"/>
                  </a:lnTo>
                  <a:lnTo>
                    <a:pt x="177" y="8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4148877" y="-1600163"/>
              <a:ext cx="45671" cy="89750"/>
            </a:xfrm>
            <a:custGeom>
              <a:avLst/>
              <a:gdLst/>
              <a:ahLst/>
              <a:cxnLst/>
              <a:rect l="l" t="t" r="r" b="b"/>
              <a:pathLst>
                <a:path w="488" h="959" extrusionOk="0">
                  <a:moveTo>
                    <a:pt x="30" y="1"/>
                  </a:moveTo>
                  <a:lnTo>
                    <a:pt x="1" y="30"/>
                  </a:lnTo>
                  <a:lnTo>
                    <a:pt x="1" y="60"/>
                  </a:lnTo>
                  <a:lnTo>
                    <a:pt x="75" y="295"/>
                  </a:lnTo>
                  <a:lnTo>
                    <a:pt x="163" y="516"/>
                  </a:lnTo>
                  <a:lnTo>
                    <a:pt x="266" y="737"/>
                  </a:lnTo>
                  <a:lnTo>
                    <a:pt x="399" y="944"/>
                  </a:lnTo>
                  <a:lnTo>
                    <a:pt x="428" y="958"/>
                  </a:lnTo>
                  <a:lnTo>
                    <a:pt x="458" y="958"/>
                  </a:lnTo>
                  <a:lnTo>
                    <a:pt x="487" y="944"/>
                  </a:lnTo>
                  <a:lnTo>
                    <a:pt x="487" y="899"/>
                  </a:lnTo>
                  <a:lnTo>
                    <a:pt x="413" y="664"/>
                  </a:lnTo>
                  <a:lnTo>
                    <a:pt x="310" y="443"/>
                  </a:lnTo>
                  <a:lnTo>
                    <a:pt x="207" y="237"/>
                  </a:lnTo>
                  <a:lnTo>
                    <a:pt x="89" y="16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4412230" y="-1500868"/>
              <a:ext cx="44173" cy="68974"/>
            </a:xfrm>
            <a:custGeom>
              <a:avLst/>
              <a:gdLst/>
              <a:ahLst/>
              <a:cxnLst/>
              <a:rect l="l" t="t" r="r" b="b"/>
              <a:pathLst>
                <a:path w="472" h="737" extrusionOk="0">
                  <a:moveTo>
                    <a:pt x="45" y="0"/>
                  </a:moveTo>
                  <a:lnTo>
                    <a:pt x="15" y="15"/>
                  </a:lnTo>
                  <a:lnTo>
                    <a:pt x="0" y="45"/>
                  </a:lnTo>
                  <a:lnTo>
                    <a:pt x="0" y="74"/>
                  </a:lnTo>
                  <a:lnTo>
                    <a:pt x="383" y="708"/>
                  </a:lnTo>
                  <a:lnTo>
                    <a:pt x="398" y="722"/>
                  </a:lnTo>
                  <a:lnTo>
                    <a:pt x="428" y="737"/>
                  </a:lnTo>
                  <a:lnTo>
                    <a:pt x="457" y="708"/>
                  </a:lnTo>
                  <a:lnTo>
                    <a:pt x="472" y="678"/>
                  </a:lnTo>
                  <a:lnTo>
                    <a:pt x="457" y="575"/>
                  </a:lnTo>
                  <a:lnTo>
                    <a:pt x="413" y="487"/>
                  </a:lnTo>
                  <a:lnTo>
                    <a:pt x="383" y="398"/>
                  </a:lnTo>
                  <a:lnTo>
                    <a:pt x="339" y="310"/>
                  </a:lnTo>
                  <a:lnTo>
                    <a:pt x="221" y="148"/>
                  </a:lnTo>
                  <a:lnTo>
                    <a:pt x="148" y="74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extrusionOk="0">
                  <a:moveTo>
                    <a:pt x="45" y="0"/>
                  </a:moveTo>
                  <a:lnTo>
                    <a:pt x="16" y="15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89" y="15"/>
                  </a:moveTo>
                  <a:lnTo>
                    <a:pt x="89" y="15"/>
                  </a:lnTo>
                  <a:lnTo>
                    <a:pt x="163" y="162"/>
                  </a:lnTo>
                  <a:lnTo>
                    <a:pt x="222" y="309"/>
                  </a:lnTo>
                  <a:lnTo>
                    <a:pt x="266" y="457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81" y="648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22" y="663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119" y="501"/>
                  </a:lnTo>
                  <a:lnTo>
                    <a:pt x="74" y="354"/>
                  </a:lnTo>
                  <a:lnTo>
                    <a:pt x="30" y="206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6" y="15"/>
                  </a:lnTo>
                  <a:lnTo>
                    <a:pt x="45" y="0"/>
                  </a:lnTo>
                  <a:lnTo>
                    <a:pt x="74" y="0"/>
                  </a:lnTo>
                  <a:lnTo>
                    <a:pt x="89" y="1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extrusionOk="0">
                  <a:moveTo>
                    <a:pt x="192" y="1"/>
                  </a:move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18" y="899"/>
                  </a:lnTo>
                  <a:lnTo>
                    <a:pt x="148" y="885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236" y="60"/>
                  </a:moveTo>
                  <a:lnTo>
                    <a:pt x="236" y="60"/>
                  </a:lnTo>
                  <a:lnTo>
                    <a:pt x="192" y="251"/>
                  </a:lnTo>
                  <a:lnTo>
                    <a:pt x="163" y="443"/>
                  </a:lnTo>
                  <a:lnTo>
                    <a:pt x="148" y="649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885"/>
                  </a:lnTo>
                  <a:lnTo>
                    <a:pt x="118" y="899"/>
                  </a:lnTo>
                  <a:lnTo>
                    <a:pt x="74" y="899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15" y="767"/>
                  </a:lnTo>
                  <a:lnTo>
                    <a:pt x="1" y="649"/>
                  </a:lnTo>
                  <a:lnTo>
                    <a:pt x="1" y="546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" y="325"/>
                  </a:lnTo>
                  <a:lnTo>
                    <a:pt x="60" y="207"/>
                  </a:lnTo>
                  <a:lnTo>
                    <a:pt x="104" y="104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9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36" y="30"/>
                  </a:lnTo>
                  <a:lnTo>
                    <a:pt x="236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extrusionOk="0">
                  <a:moveTo>
                    <a:pt x="251" y="1"/>
                  </a:move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60" y="855"/>
                  </a:lnTo>
                  <a:lnTo>
                    <a:pt x="89" y="855"/>
                  </a:lnTo>
                  <a:lnTo>
                    <a:pt x="118" y="840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325" y="60"/>
                  </a:moveTo>
                  <a:lnTo>
                    <a:pt x="325" y="60"/>
                  </a:lnTo>
                  <a:lnTo>
                    <a:pt x="251" y="236"/>
                  </a:lnTo>
                  <a:lnTo>
                    <a:pt x="192" y="428"/>
                  </a:lnTo>
                  <a:lnTo>
                    <a:pt x="148" y="619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18" y="840"/>
                  </a:lnTo>
                  <a:lnTo>
                    <a:pt x="89" y="855"/>
                  </a:lnTo>
                  <a:lnTo>
                    <a:pt x="60" y="855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15" y="708"/>
                  </a:lnTo>
                  <a:lnTo>
                    <a:pt x="1" y="605"/>
                  </a:lnTo>
                  <a:lnTo>
                    <a:pt x="15" y="487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74" y="281"/>
                  </a:lnTo>
                  <a:lnTo>
                    <a:pt x="118" y="177"/>
                  </a:lnTo>
                  <a:lnTo>
                    <a:pt x="177" y="89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95" y="1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39" y="30"/>
                  </a:lnTo>
                  <a:lnTo>
                    <a:pt x="325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extrusionOk="0">
                  <a:moveTo>
                    <a:pt x="118" y="1"/>
                  </a:move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191" y="45"/>
                  </a:moveTo>
                  <a:lnTo>
                    <a:pt x="191" y="45"/>
                  </a:lnTo>
                  <a:lnTo>
                    <a:pt x="191" y="237"/>
                  </a:lnTo>
                  <a:lnTo>
                    <a:pt x="177" y="443"/>
                  </a:lnTo>
                  <a:lnTo>
                    <a:pt x="147" y="634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74" y="855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0" y="841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620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44" y="222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18" y="1"/>
                  </a:lnTo>
                  <a:lnTo>
                    <a:pt x="147" y="1"/>
                  </a:lnTo>
                  <a:lnTo>
                    <a:pt x="177" y="16"/>
                  </a:lnTo>
                  <a:lnTo>
                    <a:pt x="191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extrusionOk="0">
                  <a:moveTo>
                    <a:pt x="163" y="1"/>
                  </a:move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207" y="943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207" y="60"/>
                  </a:moveTo>
                  <a:lnTo>
                    <a:pt x="207" y="60"/>
                  </a:lnTo>
                  <a:lnTo>
                    <a:pt x="177" y="266"/>
                  </a:lnTo>
                  <a:lnTo>
                    <a:pt x="163" y="487"/>
                  </a:lnTo>
                  <a:lnTo>
                    <a:pt x="163" y="693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43"/>
                  </a:lnTo>
                  <a:lnTo>
                    <a:pt x="177" y="958"/>
                  </a:lnTo>
                  <a:lnTo>
                    <a:pt x="148" y="973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60" y="840"/>
                  </a:lnTo>
                  <a:lnTo>
                    <a:pt x="15" y="722"/>
                  </a:lnTo>
                  <a:lnTo>
                    <a:pt x="1" y="605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54"/>
                  </a:lnTo>
                  <a:lnTo>
                    <a:pt x="30" y="236"/>
                  </a:lnTo>
                  <a:lnTo>
                    <a:pt x="74" y="133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63" y="1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207" y="30"/>
                  </a:lnTo>
                  <a:lnTo>
                    <a:pt x="207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extrusionOk="0">
                  <a:moveTo>
                    <a:pt x="59" y="1"/>
                  </a:move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80" y="855"/>
                  </a:lnTo>
                  <a:lnTo>
                    <a:pt x="310" y="826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522475" y="-1674565"/>
              <a:ext cx="52503" cy="73185"/>
            </a:xfrm>
            <a:custGeom>
              <a:avLst/>
              <a:gdLst/>
              <a:ahLst/>
              <a:cxnLst/>
              <a:rect l="l" t="t" r="r" b="b"/>
              <a:pathLst>
                <a:path w="561" h="782" extrusionOk="0">
                  <a:moveTo>
                    <a:pt x="30" y="0"/>
                  </a:moveTo>
                  <a:lnTo>
                    <a:pt x="16" y="15"/>
                  </a:lnTo>
                  <a:lnTo>
                    <a:pt x="1" y="45"/>
                  </a:lnTo>
                  <a:lnTo>
                    <a:pt x="16" y="74"/>
                  </a:lnTo>
                  <a:lnTo>
                    <a:pt x="133" y="236"/>
                  </a:lnTo>
                  <a:lnTo>
                    <a:pt x="266" y="398"/>
                  </a:lnTo>
                  <a:lnTo>
                    <a:pt x="369" y="575"/>
                  </a:lnTo>
                  <a:lnTo>
                    <a:pt x="472" y="752"/>
                  </a:lnTo>
                  <a:lnTo>
                    <a:pt x="502" y="766"/>
                  </a:lnTo>
                  <a:lnTo>
                    <a:pt x="531" y="781"/>
                  </a:lnTo>
                  <a:lnTo>
                    <a:pt x="561" y="752"/>
                  </a:lnTo>
                  <a:lnTo>
                    <a:pt x="561" y="722"/>
                  </a:lnTo>
                  <a:lnTo>
                    <a:pt x="546" y="604"/>
                  </a:lnTo>
                  <a:lnTo>
                    <a:pt x="502" y="501"/>
                  </a:lnTo>
                  <a:lnTo>
                    <a:pt x="457" y="398"/>
                  </a:lnTo>
                  <a:lnTo>
                    <a:pt x="399" y="310"/>
                  </a:lnTo>
                  <a:lnTo>
                    <a:pt x="325" y="221"/>
                  </a:lnTo>
                  <a:lnTo>
                    <a:pt x="251" y="133"/>
                  </a:lnTo>
                  <a:lnTo>
                    <a:pt x="163" y="7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133" y="45"/>
                  </a:moveTo>
                  <a:lnTo>
                    <a:pt x="133" y="45"/>
                  </a:lnTo>
                  <a:lnTo>
                    <a:pt x="133" y="236"/>
                  </a:lnTo>
                  <a:lnTo>
                    <a:pt x="177" y="428"/>
                  </a:lnTo>
                  <a:lnTo>
                    <a:pt x="221" y="605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310" y="826"/>
                  </a:lnTo>
                  <a:lnTo>
                    <a:pt x="280" y="855"/>
                  </a:lnTo>
                  <a:lnTo>
                    <a:pt x="251" y="855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148" y="767"/>
                  </a:lnTo>
                  <a:lnTo>
                    <a:pt x="89" y="678"/>
                  </a:lnTo>
                  <a:lnTo>
                    <a:pt x="44" y="575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0" y="354"/>
                  </a:lnTo>
                  <a:lnTo>
                    <a:pt x="0" y="236"/>
                  </a:lnTo>
                  <a:lnTo>
                    <a:pt x="15" y="1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9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118" y="15"/>
                  </a:lnTo>
                  <a:lnTo>
                    <a:pt x="133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89" y="16"/>
                  </a:moveTo>
                  <a:lnTo>
                    <a:pt x="89" y="16"/>
                  </a:lnTo>
                  <a:lnTo>
                    <a:pt x="163" y="133"/>
                  </a:lnTo>
                  <a:lnTo>
                    <a:pt x="236" y="340"/>
                  </a:lnTo>
                  <a:lnTo>
                    <a:pt x="266" y="443"/>
                  </a:lnTo>
                  <a:lnTo>
                    <a:pt x="280" y="531"/>
                  </a:lnTo>
                  <a:lnTo>
                    <a:pt x="266" y="590"/>
                  </a:lnTo>
                  <a:lnTo>
                    <a:pt x="251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192" y="605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04" y="457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30" y="192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5" y="16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74" y="1"/>
                  </a:lnTo>
                  <a:lnTo>
                    <a:pt x="89" y="16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extrusionOk="0">
                  <a:moveTo>
                    <a:pt x="59" y="1"/>
                  </a:moveTo>
                  <a:lnTo>
                    <a:pt x="30" y="16"/>
                  </a:lnTo>
                  <a:lnTo>
                    <a:pt x="15" y="60"/>
                  </a:lnTo>
                  <a:lnTo>
                    <a:pt x="0" y="119"/>
                  </a:lnTo>
                  <a:lnTo>
                    <a:pt x="0" y="192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103" y="45"/>
                  </a:moveTo>
                  <a:lnTo>
                    <a:pt x="103" y="45"/>
                  </a:lnTo>
                  <a:lnTo>
                    <a:pt x="148" y="237"/>
                  </a:lnTo>
                  <a:lnTo>
                    <a:pt x="192" y="413"/>
                  </a:lnTo>
                  <a:lnTo>
                    <a:pt x="251" y="575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82"/>
                  </a:lnTo>
                  <a:lnTo>
                    <a:pt x="295" y="811"/>
                  </a:lnTo>
                  <a:lnTo>
                    <a:pt x="265" y="826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162" y="737"/>
                  </a:lnTo>
                  <a:lnTo>
                    <a:pt x="118" y="649"/>
                  </a:lnTo>
                  <a:lnTo>
                    <a:pt x="74" y="546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15" y="354"/>
                  </a:lnTo>
                  <a:lnTo>
                    <a:pt x="0" y="192"/>
                  </a:lnTo>
                  <a:lnTo>
                    <a:pt x="0" y="119"/>
                  </a:lnTo>
                  <a:lnTo>
                    <a:pt x="15" y="60"/>
                  </a:lnTo>
                  <a:lnTo>
                    <a:pt x="30" y="16"/>
                  </a:lnTo>
                  <a:lnTo>
                    <a:pt x="59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103" y="16"/>
                  </a:lnTo>
                  <a:lnTo>
                    <a:pt x="103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3709205" y="-1544947"/>
              <a:ext cx="26204" cy="107626"/>
            </a:xfrm>
            <a:custGeom>
              <a:avLst/>
              <a:gdLst/>
              <a:ahLst/>
              <a:cxnLst/>
              <a:rect l="l" t="t" r="r" b="b"/>
              <a:pathLst>
                <a:path w="280" h="1150" extrusionOk="0">
                  <a:moveTo>
                    <a:pt x="44" y="0"/>
                  </a:moveTo>
                  <a:lnTo>
                    <a:pt x="29" y="30"/>
                  </a:lnTo>
                  <a:lnTo>
                    <a:pt x="0" y="177"/>
                  </a:lnTo>
                  <a:lnTo>
                    <a:pt x="0" y="309"/>
                  </a:lnTo>
                  <a:lnTo>
                    <a:pt x="0" y="457"/>
                  </a:lnTo>
                  <a:lnTo>
                    <a:pt x="15" y="604"/>
                  </a:lnTo>
                  <a:lnTo>
                    <a:pt x="44" y="737"/>
                  </a:lnTo>
                  <a:lnTo>
                    <a:pt x="74" y="869"/>
                  </a:lnTo>
                  <a:lnTo>
                    <a:pt x="133" y="1002"/>
                  </a:lnTo>
                  <a:lnTo>
                    <a:pt x="191" y="1134"/>
                  </a:lnTo>
                  <a:lnTo>
                    <a:pt x="221" y="1149"/>
                  </a:lnTo>
                  <a:lnTo>
                    <a:pt x="250" y="1149"/>
                  </a:lnTo>
                  <a:lnTo>
                    <a:pt x="280" y="1134"/>
                  </a:lnTo>
                  <a:lnTo>
                    <a:pt x="280" y="1090"/>
                  </a:lnTo>
                  <a:lnTo>
                    <a:pt x="221" y="840"/>
                  </a:lnTo>
                  <a:lnTo>
                    <a:pt x="177" y="575"/>
                  </a:lnTo>
                  <a:lnTo>
                    <a:pt x="133" y="309"/>
                  </a:lnTo>
                  <a:lnTo>
                    <a:pt x="118" y="44"/>
                  </a:lnTo>
                  <a:lnTo>
                    <a:pt x="103" y="1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3709205" y="-1544947"/>
              <a:ext cx="26204" cy="107626"/>
            </a:xfrm>
            <a:custGeom>
              <a:avLst/>
              <a:gdLst/>
              <a:ahLst/>
              <a:cxnLst/>
              <a:rect l="l" t="t" r="r" b="b"/>
              <a:pathLst>
                <a:path w="280" h="1150" fill="none" extrusionOk="0">
                  <a:moveTo>
                    <a:pt x="118" y="44"/>
                  </a:moveTo>
                  <a:lnTo>
                    <a:pt x="118" y="44"/>
                  </a:lnTo>
                  <a:lnTo>
                    <a:pt x="133" y="309"/>
                  </a:lnTo>
                  <a:lnTo>
                    <a:pt x="177" y="575"/>
                  </a:lnTo>
                  <a:lnTo>
                    <a:pt x="221" y="840"/>
                  </a:lnTo>
                  <a:lnTo>
                    <a:pt x="280" y="1090"/>
                  </a:lnTo>
                  <a:lnTo>
                    <a:pt x="280" y="1090"/>
                  </a:lnTo>
                  <a:lnTo>
                    <a:pt x="280" y="1134"/>
                  </a:lnTo>
                  <a:lnTo>
                    <a:pt x="250" y="1149"/>
                  </a:lnTo>
                  <a:lnTo>
                    <a:pt x="221" y="1149"/>
                  </a:lnTo>
                  <a:lnTo>
                    <a:pt x="191" y="1134"/>
                  </a:lnTo>
                  <a:lnTo>
                    <a:pt x="191" y="1134"/>
                  </a:lnTo>
                  <a:lnTo>
                    <a:pt x="133" y="1002"/>
                  </a:lnTo>
                  <a:lnTo>
                    <a:pt x="74" y="869"/>
                  </a:lnTo>
                  <a:lnTo>
                    <a:pt x="44" y="737"/>
                  </a:lnTo>
                  <a:lnTo>
                    <a:pt x="15" y="604"/>
                  </a:lnTo>
                  <a:lnTo>
                    <a:pt x="15" y="604"/>
                  </a:lnTo>
                  <a:lnTo>
                    <a:pt x="0" y="457"/>
                  </a:lnTo>
                  <a:lnTo>
                    <a:pt x="0" y="309"/>
                  </a:lnTo>
                  <a:lnTo>
                    <a:pt x="0" y="17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44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03" y="15"/>
                  </a:lnTo>
                  <a:lnTo>
                    <a:pt x="118" y="44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extrusionOk="0">
                  <a:moveTo>
                    <a:pt x="30" y="0"/>
                  </a:moveTo>
                  <a:lnTo>
                    <a:pt x="15" y="15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89" y="30"/>
                  </a:moveTo>
                  <a:lnTo>
                    <a:pt x="89" y="30"/>
                  </a:lnTo>
                  <a:lnTo>
                    <a:pt x="133" y="148"/>
                  </a:lnTo>
                  <a:lnTo>
                    <a:pt x="192" y="251"/>
                  </a:lnTo>
                  <a:lnTo>
                    <a:pt x="251" y="339"/>
                  </a:lnTo>
                  <a:lnTo>
                    <a:pt x="339" y="427"/>
                  </a:lnTo>
                  <a:lnTo>
                    <a:pt x="428" y="516"/>
                  </a:lnTo>
                  <a:lnTo>
                    <a:pt x="516" y="575"/>
                  </a:lnTo>
                  <a:lnTo>
                    <a:pt x="619" y="634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752" y="707"/>
                  </a:lnTo>
                  <a:lnTo>
                    <a:pt x="767" y="751"/>
                  </a:lnTo>
                  <a:lnTo>
                    <a:pt x="752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575" y="766"/>
                  </a:lnTo>
                  <a:lnTo>
                    <a:pt x="443" y="707"/>
                  </a:lnTo>
                  <a:lnTo>
                    <a:pt x="325" y="634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133" y="442"/>
                  </a:lnTo>
                  <a:lnTo>
                    <a:pt x="60" y="310"/>
                  </a:lnTo>
                  <a:lnTo>
                    <a:pt x="15" y="192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5" y="15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89" y="3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4636932" y="-1729688"/>
              <a:ext cx="34534" cy="81421"/>
            </a:xfrm>
            <a:custGeom>
              <a:avLst/>
              <a:gdLst/>
              <a:ahLst/>
              <a:cxnLst/>
              <a:rect l="l" t="t" r="r" b="b"/>
              <a:pathLst>
                <a:path w="369" h="870" extrusionOk="0">
                  <a:moveTo>
                    <a:pt x="45" y="0"/>
                  </a:moveTo>
                  <a:lnTo>
                    <a:pt x="15" y="15"/>
                  </a:lnTo>
                  <a:lnTo>
                    <a:pt x="0" y="44"/>
                  </a:lnTo>
                  <a:lnTo>
                    <a:pt x="15" y="74"/>
                  </a:lnTo>
                  <a:lnTo>
                    <a:pt x="104" y="251"/>
                  </a:lnTo>
                  <a:lnTo>
                    <a:pt x="177" y="427"/>
                  </a:lnTo>
                  <a:lnTo>
                    <a:pt x="207" y="619"/>
                  </a:lnTo>
                  <a:lnTo>
                    <a:pt x="221" y="825"/>
                  </a:lnTo>
                  <a:lnTo>
                    <a:pt x="236" y="855"/>
                  </a:lnTo>
                  <a:lnTo>
                    <a:pt x="266" y="869"/>
                  </a:lnTo>
                  <a:lnTo>
                    <a:pt x="295" y="869"/>
                  </a:lnTo>
                  <a:lnTo>
                    <a:pt x="324" y="840"/>
                  </a:lnTo>
                  <a:lnTo>
                    <a:pt x="354" y="722"/>
                  </a:lnTo>
                  <a:lnTo>
                    <a:pt x="369" y="619"/>
                  </a:lnTo>
                  <a:lnTo>
                    <a:pt x="354" y="501"/>
                  </a:lnTo>
                  <a:lnTo>
                    <a:pt x="324" y="383"/>
                  </a:lnTo>
                  <a:lnTo>
                    <a:pt x="295" y="280"/>
                  </a:lnTo>
                  <a:lnTo>
                    <a:pt x="236" y="177"/>
                  </a:lnTo>
                  <a:lnTo>
                    <a:pt x="162" y="89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724366" y="-1855188"/>
              <a:ext cx="585951" cy="718378"/>
            </a:xfrm>
            <a:custGeom>
              <a:avLst/>
              <a:gdLst/>
              <a:ahLst/>
              <a:cxnLst/>
              <a:rect l="l" t="t" r="r" b="b"/>
              <a:pathLst>
                <a:path w="6261" h="7676" extrusionOk="0">
                  <a:moveTo>
                    <a:pt x="1885" y="281"/>
                  </a:moveTo>
                  <a:lnTo>
                    <a:pt x="1930" y="295"/>
                  </a:lnTo>
                  <a:lnTo>
                    <a:pt x="1944" y="310"/>
                  </a:lnTo>
                  <a:lnTo>
                    <a:pt x="1930" y="340"/>
                  </a:lnTo>
                  <a:lnTo>
                    <a:pt x="1856" y="516"/>
                  </a:lnTo>
                  <a:lnTo>
                    <a:pt x="1797" y="708"/>
                  </a:lnTo>
                  <a:lnTo>
                    <a:pt x="1753" y="899"/>
                  </a:lnTo>
                  <a:lnTo>
                    <a:pt x="1738" y="1091"/>
                  </a:lnTo>
                  <a:lnTo>
                    <a:pt x="1738" y="1106"/>
                  </a:lnTo>
                  <a:lnTo>
                    <a:pt x="1723" y="1120"/>
                  </a:lnTo>
                  <a:lnTo>
                    <a:pt x="1679" y="1135"/>
                  </a:lnTo>
                  <a:lnTo>
                    <a:pt x="1650" y="1120"/>
                  </a:lnTo>
                  <a:lnTo>
                    <a:pt x="1635" y="1106"/>
                  </a:lnTo>
                  <a:lnTo>
                    <a:pt x="1620" y="988"/>
                  </a:lnTo>
                  <a:lnTo>
                    <a:pt x="1606" y="885"/>
                  </a:lnTo>
                  <a:lnTo>
                    <a:pt x="1620" y="767"/>
                  </a:lnTo>
                  <a:lnTo>
                    <a:pt x="1635" y="664"/>
                  </a:lnTo>
                  <a:lnTo>
                    <a:pt x="1679" y="561"/>
                  </a:lnTo>
                  <a:lnTo>
                    <a:pt x="1723" y="457"/>
                  </a:lnTo>
                  <a:lnTo>
                    <a:pt x="1782" y="369"/>
                  </a:lnTo>
                  <a:lnTo>
                    <a:pt x="1856" y="281"/>
                  </a:lnTo>
                  <a:close/>
                  <a:moveTo>
                    <a:pt x="2917" y="1415"/>
                  </a:moveTo>
                  <a:lnTo>
                    <a:pt x="2931" y="1444"/>
                  </a:lnTo>
                  <a:lnTo>
                    <a:pt x="2931" y="1474"/>
                  </a:lnTo>
                  <a:lnTo>
                    <a:pt x="2887" y="1665"/>
                  </a:lnTo>
                  <a:lnTo>
                    <a:pt x="2858" y="1857"/>
                  </a:lnTo>
                  <a:lnTo>
                    <a:pt x="2843" y="2063"/>
                  </a:lnTo>
                  <a:lnTo>
                    <a:pt x="2843" y="2269"/>
                  </a:lnTo>
                  <a:lnTo>
                    <a:pt x="2843" y="2284"/>
                  </a:lnTo>
                  <a:lnTo>
                    <a:pt x="2828" y="2299"/>
                  </a:lnTo>
                  <a:lnTo>
                    <a:pt x="2799" y="2313"/>
                  </a:lnTo>
                  <a:lnTo>
                    <a:pt x="2769" y="2313"/>
                  </a:lnTo>
                  <a:lnTo>
                    <a:pt x="2755" y="2284"/>
                  </a:lnTo>
                  <a:lnTo>
                    <a:pt x="2710" y="2181"/>
                  </a:lnTo>
                  <a:lnTo>
                    <a:pt x="2696" y="2063"/>
                  </a:lnTo>
                  <a:lnTo>
                    <a:pt x="2696" y="1960"/>
                  </a:lnTo>
                  <a:lnTo>
                    <a:pt x="2696" y="1842"/>
                  </a:lnTo>
                  <a:lnTo>
                    <a:pt x="2725" y="1739"/>
                  </a:lnTo>
                  <a:lnTo>
                    <a:pt x="2755" y="1621"/>
                  </a:lnTo>
                  <a:lnTo>
                    <a:pt x="2799" y="1518"/>
                  </a:lnTo>
                  <a:lnTo>
                    <a:pt x="2858" y="1430"/>
                  </a:lnTo>
                  <a:lnTo>
                    <a:pt x="2872" y="1415"/>
                  </a:lnTo>
                  <a:close/>
                  <a:moveTo>
                    <a:pt x="913" y="2284"/>
                  </a:moveTo>
                  <a:lnTo>
                    <a:pt x="943" y="2299"/>
                  </a:lnTo>
                  <a:lnTo>
                    <a:pt x="957" y="2328"/>
                  </a:lnTo>
                  <a:lnTo>
                    <a:pt x="957" y="2520"/>
                  </a:lnTo>
                  <a:lnTo>
                    <a:pt x="943" y="2726"/>
                  </a:lnTo>
                  <a:lnTo>
                    <a:pt x="913" y="2917"/>
                  </a:lnTo>
                  <a:lnTo>
                    <a:pt x="854" y="3109"/>
                  </a:lnTo>
                  <a:lnTo>
                    <a:pt x="840" y="3138"/>
                  </a:lnTo>
                  <a:lnTo>
                    <a:pt x="795" y="3138"/>
                  </a:lnTo>
                  <a:lnTo>
                    <a:pt x="766" y="3124"/>
                  </a:lnTo>
                  <a:lnTo>
                    <a:pt x="766" y="3094"/>
                  </a:lnTo>
                  <a:lnTo>
                    <a:pt x="766" y="2903"/>
                  </a:lnTo>
                  <a:lnTo>
                    <a:pt x="781" y="2696"/>
                  </a:lnTo>
                  <a:lnTo>
                    <a:pt x="810" y="2505"/>
                  </a:lnTo>
                  <a:lnTo>
                    <a:pt x="869" y="2313"/>
                  </a:lnTo>
                  <a:lnTo>
                    <a:pt x="884" y="2284"/>
                  </a:lnTo>
                  <a:close/>
                  <a:moveTo>
                    <a:pt x="2475" y="3507"/>
                  </a:moveTo>
                  <a:lnTo>
                    <a:pt x="2504" y="3521"/>
                  </a:lnTo>
                  <a:lnTo>
                    <a:pt x="2519" y="3536"/>
                  </a:lnTo>
                  <a:lnTo>
                    <a:pt x="2519" y="3566"/>
                  </a:lnTo>
                  <a:lnTo>
                    <a:pt x="2489" y="3772"/>
                  </a:lnTo>
                  <a:lnTo>
                    <a:pt x="2475" y="3993"/>
                  </a:lnTo>
                  <a:lnTo>
                    <a:pt x="2475" y="4199"/>
                  </a:lnTo>
                  <a:lnTo>
                    <a:pt x="2519" y="4420"/>
                  </a:lnTo>
                  <a:lnTo>
                    <a:pt x="2519" y="4435"/>
                  </a:lnTo>
                  <a:lnTo>
                    <a:pt x="2504" y="4464"/>
                  </a:lnTo>
                  <a:lnTo>
                    <a:pt x="2489" y="4464"/>
                  </a:lnTo>
                  <a:lnTo>
                    <a:pt x="2460" y="4479"/>
                  </a:lnTo>
                  <a:lnTo>
                    <a:pt x="2445" y="4464"/>
                  </a:lnTo>
                  <a:lnTo>
                    <a:pt x="2431" y="4449"/>
                  </a:lnTo>
                  <a:lnTo>
                    <a:pt x="2372" y="4346"/>
                  </a:lnTo>
                  <a:lnTo>
                    <a:pt x="2327" y="4228"/>
                  </a:lnTo>
                  <a:lnTo>
                    <a:pt x="2313" y="4111"/>
                  </a:lnTo>
                  <a:lnTo>
                    <a:pt x="2313" y="3993"/>
                  </a:lnTo>
                  <a:lnTo>
                    <a:pt x="2313" y="3860"/>
                  </a:lnTo>
                  <a:lnTo>
                    <a:pt x="2342" y="3742"/>
                  </a:lnTo>
                  <a:lnTo>
                    <a:pt x="2386" y="3639"/>
                  </a:lnTo>
                  <a:lnTo>
                    <a:pt x="2445" y="3536"/>
                  </a:lnTo>
                  <a:lnTo>
                    <a:pt x="2460" y="3507"/>
                  </a:lnTo>
                  <a:close/>
                  <a:moveTo>
                    <a:pt x="1046" y="4582"/>
                  </a:moveTo>
                  <a:lnTo>
                    <a:pt x="1075" y="4597"/>
                  </a:lnTo>
                  <a:lnTo>
                    <a:pt x="1075" y="4626"/>
                  </a:lnTo>
                  <a:lnTo>
                    <a:pt x="1120" y="4818"/>
                  </a:lnTo>
                  <a:lnTo>
                    <a:pt x="1164" y="4994"/>
                  </a:lnTo>
                  <a:lnTo>
                    <a:pt x="1223" y="5156"/>
                  </a:lnTo>
                  <a:lnTo>
                    <a:pt x="1296" y="5333"/>
                  </a:lnTo>
                  <a:lnTo>
                    <a:pt x="1296" y="5363"/>
                  </a:lnTo>
                  <a:lnTo>
                    <a:pt x="1282" y="5377"/>
                  </a:lnTo>
                  <a:lnTo>
                    <a:pt x="1267" y="5392"/>
                  </a:lnTo>
                  <a:lnTo>
                    <a:pt x="1237" y="5407"/>
                  </a:lnTo>
                  <a:lnTo>
                    <a:pt x="1208" y="5392"/>
                  </a:lnTo>
                  <a:lnTo>
                    <a:pt x="1134" y="5318"/>
                  </a:lnTo>
                  <a:lnTo>
                    <a:pt x="1090" y="5230"/>
                  </a:lnTo>
                  <a:lnTo>
                    <a:pt x="1046" y="5127"/>
                  </a:lnTo>
                  <a:lnTo>
                    <a:pt x="1002" y="5039"/>
                  </a:lnTo>
                  <a:lnTo>
                    <a:pt x="987" y="4935"/>
                  </a:lnTo>
                  <a:lnTo>
                    <a:pt x="972" y="4788"/>
                  </a:lnTo>
                  <a:lnTo>
                    <a:pt x="972" y="4714"/>
                  </a:lnTo>
                  <a:lnTo>
                    <a:pt x="987" y="4641"/>
                  </a:lnTo>
                  <a:lnTo>
                    <a:pt x="1002" y="4611"/>
                  </a:lnTo>
                  <a:lnTo>
                    <a:pt x="1016" y="4597"/>
                  </a:lnTo>
                  <a:lnTo>
                    <a:pt x="1031" y="4582"/>
                  </a:lnTo>
                  <a:close/>
                  <a:moveTo>
                    <a:pt x="5980" y="4788"/>
                  </a:moveTo>
                  <a:lnTo>
                    <a:pt x="5995" y="4803"/>
                  </a:lnTo>
                  <a:lnTo>
                    <a:pt x="6069" y="4950"/>
                  </a:lnTo>
                  <a:lnTo>
                    <a:pt x="6128" y="5097"/>
                  </a:lnTo>
                  <a:lnTo>
                    <a:pt x="6172" y="5245"/>
                  </a:lnTo>
                  <a:lnTo>
                    <a:pt x="6201" y="5392"/>
                  </a:lnTo>
                  <a:lnTo>
                    <a:pt x="6187" y="5436"/>
                  </a:lnTo>
                  <a:lnTo>
                    <a:pt x="6157" y="5451"/>
                  </a:lnTo>
                  <a:lnTo>
                    <a:pt x="6128" y="5451"/>
                  </a:lnTo>
                  <a:lnTo>
                    <a:pt x="6098" y="5422"/>
                  </a:lnTo>
                  <a:lnTo>
                    <a:pt x="6025" y="5289"/>
                  </a:lnTo>
                  <a:lnTo>
                    <a:pt x="5980" y="5142"/>
                  </a:lnTo>
                  <a:lnTo>
                    <a:pt x="5936" y="4994"/>
                  </a:lnTo>
                  <a:lnTo>
                    <a:pt x="5907" y="4832"/>
                  </a:lnTo>
                  <a:lnTo>
                    <a:pt x="5922" y="4818"/>
                  </a:lnTo>
                  <a:lnTo>
                    <a:pt x="5922" y="4803"/>
                  </a:lnTo>
                  <a:lnTo>
                    <a:pt x="5966" y="4788"/>
                  </a:lnTo>
                  <a:close/>
                  <a:moveTo>
                    <a:pt x="4183" y="5083"/>
                  </a:moveTo>
                  <a:lnTo>
                    <a:pt x="4198" y="5097"/>
                  </a:lnTo>
                  <a:lnTo>
                    <a:pt x="4213" y="5127"/>
                  </a:lnTo>
                  <a:lnTo>
                    <a:pt x="4213" y="5318"/>
                  </a:lnTo>
                  <a:lnTo>
                    <a:pt x="4257" y="5510"/>
                  </a:lnTo>
                  <a:lnTo>
                    <a:pt x="4301" y="5687"/>
                  </a:lnTo>
                  <a:lnTo>
                    <a:pt x="4390" y="5878"/>
                  </a:lnTo>
                  <a:lnTo>
                    <a:pt x="4390" y="5893"/>
                  </a:lnTo>
                  <a:lnTo>
                    <a:pt x="4375" y="5922"/>
                  </a:lnTo>
                  <a:lnTo>
                    <a:pt x="4360" y="5937"/>
                  </a:lnTo>
                  <a:lnTo>
                    <a:pt x="4301" y="5937"/>
                  </a:lnTo>
                  <a:lnTo>
                    <a:pt x="4228" y="5849"/>
                  </a:lnTo>
                  <a:lnTo>
                    <a:pt x="4169" y="5760"/>
                  </a:lnTo>
                  <a:lnTo>
                    <a:pt x="4124" y="5657"/>
                  </a:lnTo>
                  <a:lnTo>
                    <a:pt x="4095" y="5539"/>
                  </a:lnTo>
                  <a:lnTo>
                    <a:pt x="4080" y="5436"/>
                  </a:lnTo>
                  <a:lnTo>
                    <a:pt x="4080" y="5318"/>
                  </a:lnTo>
                  <a:lnTo>
                    <a:pt x="4095" y="5215"/>
                  </a:lnTo>
                  <a:lnTo>
                    <a:pt x="4124" y="5112"/>
                  </a:lnTo>
                  <a:lnTo>
                    <a:pt x="4139" y="5083"/>
                  </a:lnTo>
                  <a:close/>
                  <a:moveTo>
                    <a:pt x="2607" y="6114"/>
                  </a:moveTo>
                  <a:lnTo>
                    <a:pt x="2622" y="6129"/>
                  </a:lnTo>
                  <a:lnTo>
                    <a:pt x="2696" y="6246"/>
                  </a:lnTo>
                  <a:lnTo>
                    <a:pt x="2769" y="6453"/>
                  </a:lnTo>
                  <a:lnTo>
                    <a:pt x="2799" y="6556"/>
                  </a:lnTo>
                  <a:lnTo>
                    <a:pt x="2813" y="6644"/>
                  </a:lnTo>
                  <a:lnTo>
                    <a:pt x="2799" y="6703"/>
                  </a:lnTo>
                  <a:lnTo>
                    <a:pt x="2784" y="6718"/>
                  </a:lnTo>
                  <a:lnTo>
                    <a:pt x="2755" y="6732"/>
                  </a:lnTo>
                  <a:lnTo>
                    <a:pt x="2725" y="6718"/>
                  </a:lnTo>
                  <a:lnTo>
                    <a:pt x="2710" y="6703"/>
                  </a:lnTo>
                  <a:lnTo>
                    <a:pt x="2637" y="6570"/>
                  </a:lnTo>
                  <a:lnTo>
                    <a:pt x="2593" y="6438"/>
                  </a:lnTo>
                  <a:lnTo>
                    <a:pt x="2563" y="6305"/>
                  </a:lnTo>
                  <a:lnTo>
                    <a:pt x="2534" y="6158"/>
                  </a:lnTo>
                  <a:lnTo>
                    <a:pt x="2548" y="6129"/>
                  </a:lnTo>
                  <a:lnTo>
                    <a:pt x="2578" y="6114"/>
                  </a:lnTo>
                  <a:close/>
                  <a:moveTo>
                    <a:pt x="722" y="6202"/>
                  </a:moveTo>
                  <a:lnTo>
                    <a:pt x="751" y="6217"/>
                  </a:lnTo>
                  <a:lnTo>
                    <a:pt x="766" y="6232"/>
                  </a:lnTo>
                  <a:lnTo>
                    <a:pt x="810" y="6350"/>
                  </a:lnTo>
                  <a:lnTo>
                    <a:pt x="869" y="6453"/>
                  </a:lnTo>
                  <a:lnTo>
                    <a:pt x="928" y="6541"/>
                  </a:lnTo>
                  <a:lnTo>
                    <a:pt x="1016" y="6629"/>
                  </a:lnTo>
                  <a:lnTo>
                    <a:pt x="1105" y="6718"/>
                  </a:lnTo>
                  <a:lnTo>
                    <a:pt x="1193" y="6777"/>
                  </a:lnTo>
                  <a:lnTo>
                    <a:pt x="1296" y="6836"/>
                  </a:lnTo>
                  <a:lnTo>
                    <a:pt x="1414" y="6895"/>
                  </a:lnTo>
                  <a:lnTo>
                    <a:pt x="1429" y="6909"/>
                  </a:lnTo>
                  <a:lnTo>
                    <a:pt x="1444" y="6953"/>
                  </a:lnTo>
                  <a:lnTo>
                    <a:pt x="1429" y="6983"/>
                  </a:lnTo>
                  <a:lnTo>
                    <a:pt x="1385" y="6983"/>
                  </a:lnTo>
                  <a:lnTo>
                    <a:pt x="1252" y="6968"/>
                  </a:lnTo>
                  <a:lnTo>
                    <a:pt x="1120" y="6909"/>
                  </a:lnTo>
                  <a:lnTo>
                    <a:pt x="1002" y="6836"/>
                  </a:lnTo>
                  <a:lnTo>
                    <a:pt x="899" y="6747"/>
                  </a:lnTo>
                  <a:lnTo>
                    <a:pt x="810" y="6644"/>
                  </a:lnTo>
                  <a:lnTo>
                    <a:pt x="737" y="6512"/>
                  </a:lnTo>
                  <a:lnTo>
                    <a:pt x="692" y="6394"/>
                  </a:lnTo>
                  <a:lnTo>
                    <a:pt x="678" y="6246"/>
                  </a:lnTo>
                  <a:lnTo>
                    <a:pt x="678" y="6232"/>
                  </a:lnTo>
                  <a:lnTo>
                    <a:pt x="692" y="6217"/>
                  </a:lnTo>
                  <a:lnTo>
                    <a:pt x="722" y="6202"/>
                  </a:lnTo>
                  <a:close/>
                  <a:moveTo>
                    <a:pt x="2534" y="1"/>
                  </a:moveTo>
                  <a:lnTo>
                    <a:pt x="2327" y="16"/>
                  </a:lnTo>
                  <a:lnTo>
                    <a:pt x="2106" y="60"/>
                  </a:lnTo>
                  <a:lnTo>
                    <a:pt x="1974" y="104"/>
                  </a:lnTo>
                  <a:lnTo>
                    <a:pt x="1856" y="148"/>
                  </a:lnTo>
                  <a:lnTo>
                    <a:pt x="1606" y="281"/>
                  </a:lnTo>
                  <a:lnTo>
                    <a:pt x="1385" y="428"/>
                  </a:lnTo>
                  <a:lnTo>
                    <a:pt x="1178" y="605"/>
                  </a:lnTo>
                  <a:lnTo>
                    <a:pt x="1002" y="796"/>
                  </a:lnTo>
                  <a:lnTo>
                    <a:pt x="825" y="1017"/>
                  </a:lnTo>
                  <a:lnTo>
                    <a:pt x="678" y="1253"/>
                  </a:lnTo>
                  <a:lnTo>
                    <a:pt x="545" y="1518"/>
                  </a:lnTo>
                  <a:lnTo>
                    <a:pt x="427" y="1783"/>
                  </a:lnTo>
                  <a:lnTo>
                    <a:pt x="324" y="2048"/>
                  </a:lnTo>
                  <a:lnTo>
                    <a:pt x="236" y="2343"/>
                  </a:lnTo>
                  <a:lnTo>
                    <a:pt x="162" y="2623"/>
                  </a:lnTo>
                  <a:lnTo>
                    <a:pt x="88" y="2917"/>
                  </a:lnTo>
                  <a:lnTo>
                    <a:pt x="44" y="3212"/>
                  </a:lnTo>
                  <a:lnTo>
                    <a:pt x="15" y="3507"/>
                  </a:lnTo>
                  <a:lnTo>
                    <a:pt x="0" y="3786"/>
                  </a:lnTo>
                  <a:lnTo>
                    <a:pt x="44" y="4096"/>
                  </a:lnTo>
                  <a:lnTo>
                    <a:pt x="118" y="4405"/>
                  </a:lnTo>
                  <a:lnTo>
                    <a:pt x="118" y="4435"/>
                  </a:lnTo>
                  <a:lnTo>
                    <a:pt x="103" y="4449"/>
                  </a:lnTo>
                  <a:lnTo>
                    <a:pt x="88" y="4464"/>
                  </a:lnTo>
                  <a:lnTo>
                    <a:pt x="74" y="4479"/>
                  </a:lnTo>
                  <a:lnTo>
                    <a:pt x="44" y="4464"/>
                  </a:lnTo>
                  <a:lnTo>
                    <a:pt x="29" y="4449"/>
                  </a:lnTo>
                  <a:lnTo>
                    <a:pt x="0" y="4390"/>
                  </a:lnTo>
                  <a:lnTo>
                    <a:pt x="29" y="4803"/>
                  </a:lnTo>
                  <a:lnTo>
                    <a:pt x="88" y="5097"/>
                  </a:lnTo>
                  <a:lnTo>
                    <a:pt x="147" y="5407"/>
                  </a:lnTo>
                  <a:lnTo>
                    <a:pt x="236" y="5701"/>
                  </a:lnTo>
                  <a:lnTo>
                    <a:pt x="339" y="5981"/>
                  </a:lnTo>
                  <a:lnTo>
                    <a:pt x="471" y="6261"/>
                  </a:lnTo>
                  <a:lnTo>
                    <a:pt x="633" y="6512"/>
                  </a:lnTo>
                  <a:lnTo>
                    <a:pt x="810" y="6762"/>
                  </a:lnTo>
                  <a:lnTo>
                    <a:pt x="913" y="6865"/>
                  </a:lnTo>
                  <a:lnTo>
                    <a:pt x="1016" y="6983"/>
                  </a:lnTo>
                  <a:lnTo>
                    <a:pt x="1223" y="7145"/>
                  </a:lnTo>
                  <a:lnTo>
                    <a:pt x="1444" y="7292"/>
                  </a:lnTo>
                  <a:lnTo>
                    <a:pt x="1665" y="7410"/>
                  </a:lnTo>
                  <a:lnTo>
                    <a:pt x="1915" y="7513"/>
                  </a:lnTo>
                  <a:lnTo>
                    <a:pt x="2165" y="7587"/>
                  </a:lnTo>
                  <a:lnTo>
                    <a:pt x="2416" y="7631"/>
                  </a:lnTo>
                  <a:lnTo>
                    <a:pt x="2681" y="7660"/>
                  </a:lnTo>
                  <a:lnTo>
                    <a:pt x="2946" y="7675"/>
                  </a:lnTo>
                  <a:lnTo>
                    <a:pt x="3211" y="7660"/>
                  </a:lnTo>
                  <a:lnTo>
                    <a:pt x="3476" y="7631"/>
                  </a:lnTo>
                  <a:lnTo>
                    <a:pt x="3741" y="7587"/>
                  </a:lnTo>
                  <a:lnTo>
                    <a:pt x="3992" y="7528"/>
                  </a:lnTo>
                  <a:lnTo>
                    <a:pt x="4242" y="7454"/>
                  </a:lnTo>
                  <a:lnTo>
                    <a:pt x="4493" y="7366"/>
                  </a:lnTo>
                  <a:lnTo>
                    <a:pt x="4743" y="7263"/>
                  </a:lnTo>
                  <a:lnTo>
                    <a:pt x="4979" y="7160"/>
                  </a:lnTo>
                  <a:lnTo>
                    <a:pt x="5259" y="6983"/>
                  </a:lnTo>
                  <a:lnTo>
                    <a:pt x="5406" y="6895"/>
                  </a:lnTo>
                  <a:lnTo>
                    <a:pt x="5539" y="6791"/>
                  </a:lnTo>
                  <a:lnTo>
                    <a:pt x="5656" y="6688"/>
                  </a:lnTo>
                  <a:lnTo>
                    <a:pt x="5774" y="6570"/>
                  </a:lnTo>
                  <a:lnTo>
                    <a:pt x="5892" y="6453"/>
                  </a:lnTo>
                  <a:lnTo>
                    <a:pt x="5995" y="6320"/>
                  </a:lnTo>
                  <a:lnTo>
                    <a:pt x="6069" y="6187"/>
                  </a:lnTo>
                  <a:lnTo>
                    <a:pt x="6143" y="6025"/>
                  </a:lnTo>
                  <a:lnTo>
                    <a:pt x="6201" y="5878"/>
                  </a:lnTo>
                  <a:lnTo>
                    <a:pt x="6231" y="5716"/>
                  </a:lnTo>
                  <a:lnTo>
                    <a:pt x="6260" y="5554"/>
                  </a:lnTo>
                  <a:lnTo>
                    <a:pt x="6246" y="5377"/>
                  </a:lnTo>
                  <a:lnTo>
                    <a:pt x="6231" y="5230"/>
                  </a:lnTo>
                  <a:lnTo>
                    <a:pt x="6172" y="5068"/>
                  </a:lnTo>
                  <a:lnTo>
                    <a:pt x="6113" y="4950"/>
                  </a:lnTo>
                  <a:lnTo>
                    <a:pt x="6039" y="4832"/>
                  </a:lnTo>
                  <a:lnTo>
                    <a:pt x="5966" y="4729"/>
                  </a:lnTo>
                  <a:lnTo>
                    <a:pt x="5877" y="4641"/>
                  </a:lnTo>
                  <a:lnTo>
                    <a:pt x="5774" y="4552"/>
                  </a:lnTo>
                  <a:lnTo>
                    <a:pt x="5671" y="4464"/>
                  </a:lnTo>
                  <a:lnTo>
                    <a:pt x="5435" y="4317"/>
                  </a:lnTo>
                  <a:lnTo>
                    <a:pt x="4935" y="4052"/>
                  </a:lnTo>
                  <a:lnTo>
                    <a:pt x="4699" y="3919"/>
                  </a:lnTo>
                  <a:lnTo>
                    <a:pt x="4463" y="3757"/>
                  </a:lnTo>
                  <a:lnTo>
                    <a:pt x="4287" y="3610"/>
                  </a:lnTo>
                  <a:lnTo>
                    <a:pt x="4124" y="3448"/>
                  </a:lnTo>
                  <a:lnTo>
                    <a:pt x="4007" y="3286"/>
                  </a:lnTo>
                  <a:lnTo>
                    <a:pt x="3904" y="3124"/>
                  </a:lnTo>
                  <a:lnTo>
                    <a:pt x="3830" y="2962"/>
                  </a:lnTo>
                  <a:lnTo>
                    <a:pt x="3771" y="2785"/>
                  </a:lnTo>
                  <a:lnTo>
                    <a:pt x="3727" y="2623"/>
                  </a:lnTo>
                  <a:lnTo>
                    <a:pt x="3697" y="2446"/>
                  </a:lnTo>
                  <a:lnTo>
                    <a:pt x="3668" y="2078"/>
                  </a:lnTo>
                  <a:lnTo>
                    <a:pt x="3668" y="1695"/>
                  </a:lnTo>
                  <a:lnTo>
                    <a:pt x="3638" y="1297"/>
                  </a:lnTo>
                  <a:lnTo>
                    <a:pt x="3624" y="1091"/>
                  </a:lnTo>
                  <a:lnTo>
                    <a:pt x="3594" y="885"/>
                  </a:lnTo>
                  <a:lnTo>
                    <a:pt x="3565" y="782"/>
                  </a:lnTo>
                  <a:lnTo>
                    <a:pt x="3535" y="678"/>
                  </a:lnTo>
                  <a:lnTo>
                    <a:pt x="3506" y="590"/>
                  </a:lnTo>
                  <a:lnTo>
                    <a:pt x="3462" y="502"/>
                  </a:lnTo>
                  <a:lnTo>
                    <a:pt x="3403" y="413"/>
                  </a:lnTo>
                  <a:lnTo>
                    <a:pt x="3359" y="340"/>
                  </a:lnTo>
                  <a:lnTo>
                    <a:pt x="3226" y="222"/>
                  </a:lnTo>
                  <a:lnTo>
                    <a:pt x="3079" y="119"/>
                  </a:lnTo>
                  <a:lnTo>
                    <a:pt x="2902" y="45"/>
                  </a:lnTo>
                  <a:lnTo>
                    <a:pt x="2725" y="16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708" y="781"/>
                  </a:move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575" y="766"/>
                  </a:lnTo>
                  <a:lnTo>
                    <a:pt x="443" y="707"/>
                  </a:lnTo>
                  <a:lnTo>
                    <a:pt x="325" y="634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133" y="442"/>
                  </a:lnTo>
                  <a:lnTo>
                    <a:pt x="60" y="310"/>
                  </a:lnTo>
                  <a:lnTo>
                    <a:pt x="15" y="192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" y="30"/>
                  </a:lnTo>
                  <a:lnTo>
                    <a:pt x="15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74" y="15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133" y="148"/>
                  </a:lnTo>
                  <a:lnTo>
                    <a:pt x="192" y="251"/>
                  </a:lnTo>
                  <a:lnTo>
                    <a:pt x="251" y="339"/>
                  </a:lnTo>
                  <a:lnTo>
                    <a:pt x="339" y="427"/>
                  </a:lnTo>
                  <a:lnTo>
                    <a:pt x="428" y="516"/>
                  </a:lnTo>
                  <a:lnTo>
                    <a:pt x="516" y="575"/>
                  </a:lnTo>
                  <a:lnTo>
                    <a:pt x="619" y="634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752" y="707"/>
                  </a:lnTo>
                  <a:lnTo>
                    <a:pt x="767" y="751"/>
                  </a:lnTo>
                  <a:lnTo>
                    <a:pt x="752" y="781"/>
                  </a:lnTo>
                  <a:lnTo>
                    <a:pt x="708" y="78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222" y="619"/>
                  </a:moveTo>
                  <a:lnTo>
                    <a:pt x="222" y="619"/>
                  </a:lnTo>
                  <a:lnTo>
                    <a:pt x="192" y="605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04" y="457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30" y="192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5" y="16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74" y="1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163" y="133"/>
                  </a:lnTo>
                  <a:lnTo>
                    <a:pt x="236" y="340"/>
                  </a:lnTo>
                  <a:lnTo>
                    <a:pt x="266" y="443"/>
                  </a:lnTo>
                  <a:lnTo>
                    <a:pt x="280" y="531"/>
                  </a:lnTo>
                  <a:lnTo>
                    <a:pt x="266" y="590"/>
                  </a:lnTo>
                  <a:lnTo>
                    <a:pt x="251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251" y="855"/>
                  </a:moveTo>
                  <a:lnTo>
                    <a:pt x="251" y="855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148" y="767"/>
                  </a:lnTo>
                  <a:lnTo>
                    <a:pt x="89" y="678"/>
                  </a:lnTo>
                  <a:lnTo>
                    <a:pt x="44" y="575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0" y="354"/>
                  </a:lnTo>
                  <a:lnTo>
                    <a:pt x="0" y="236"/>
                  </a:lnTo>
                  <a:lnTo>
                    <a:pt x="15" y="1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9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118" y="1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236"/>
                  </a:lnTo>
                  <a:lnTo>
                    <a:pt x="177" y="428"/>
                  </a:lnTo>
                  <a:lnTo>
                    <a:pt x="221" y="605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310" y="811"/>
                  </a:lnTo>
                  <a:lnTo>
                    <a:pt x="295" y="840"/>
                  </a:lnTo>
                  <a:lnTo>
                    <a:pt x="280" y="855"/>
                  </a:lnTo>
                  <a:lnTo>
                    <a:pt x="251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237" y="663"/>
                  </a:moveTo>
                  <a:lnTo>
                    <a:pt x="237" y="663"/>
                  </a:lnTo>
                  <a:lnTo>
                    <a:pt x="222" y="663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119" y="501"/>
                  </a:lnTo>
                  <a:lnTo>
                    <a:pt x="74" y="354"/>
                  </a:lnTo>
                  <a:lnTo>
                    <a:pt x="30" y="206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6" y="30"/>
                  </a:lnTo>
                  <a:lnTo>
                    <a:pt x="16" y="1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163" y="162"/>
                  </a:lnTo>
                  <a:lnTo>
                    <a:pt x="222" y="309"/>
                  </a:lnTo>
                  <a:lnTo>
                    <a:pt x="266" y="457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81" y="648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37" y="663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265" y="826"/>
                  </a:moveTo>
                  <a:lnTo>
                    <a:pt x="265" y="826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162" y="737"/>
                  </a:lnTo>
                  <a:lnTo>
                    <a:pt x="118" y="649"/>
                  </a:lnTo>
                  <a:lnTo>
                    <a:pt x="74" y="546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15" y="354"/>
                  </a:lnTo>
                  <a:lnTo>
                    <a:pt x="0" y="207"/>
                  </a:lnTo>
                  <a:lnTo>
                    <a:pt x="0" y="133"/>
                  </a:lnTo>
                  <a:lnTo>
                    <a:pt x="15" y="60"/>
                  </a:lnTo>
                  <a:lnTo>
                    <a:pt x="30" y="30"/>
                  </a:lnTo>
                  <a:lnTo>
                    <a:pt x="44" y="16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103" y="16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48" y="237"/>
                  </a:lnTo>
                  <a:lnTo>
                    <a:pt x="192" y="413"/>
                  </a:lnTo>
                  <a:lnTo>
                    <a:pt x="251" y="575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82"/>
                  </a:lnTo>
                  <a:lnTo>
                    <a:pt x="310" y="796"/>
                  </a:lnTo>
                  <a:lnTo>
                    <a:pt x="295" y="811"/>
                  </a:lnTo>
                  <a:lnTo>
                    <a:pt x="265" y="826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148" y="973"/>
                  </a:moveTo>
                  <a:lnTo>
                    <a:pt x="148" y="973"/>
                  </a:lnTo>
                  <a:lnTo>
                    <a:pt x="133" y="958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60" y="840"/>
                  </a:lnTo>
                  <a:lnTo>
                    <a:pt x="15" y="722"/>
                  </a:lnTo>
                  <a:lnTo>
                    <a:pt x="1" y="605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54"/>
                  </a:lnTo>
                  <a:lnTo>
                    <a:pt x="30" y="236"/>
                  </a:lnTo>
                  <a:lnTo>
                    <a:pt x="74" y="133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48" y="1"/>
                  </a:lnTo>
                  <a:lnTo>
                    <a:pt x="163" y="1"/>
                  </a:lnTo>
                  <a:lnTo>
                    <a:pt x="163" y="1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207" y="30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177" y="266"/>
                  </a:lnTo>
                  <a:lnTo>
                    <a:pt x="163" y="487"/>
                  </a:lnTo>
                  <a:lnTo>
                    <a:pt x="163" y="693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29"/>
                  </a:lnTo>
                  <a:lnTo>
                    <a:pt x="192" y="958"/>
                  </a:lnTo>
                  <a:lnTo>
                    <a:pt x="177" y="958"/>
                  </a:lnTo>
                  <a:lnTo>
                    <a:pt x="148" y="973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44" y="855"/>
                  </a:moveTo>
                  <a:lnTo>
                    <a:pt x="44" y="855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0" y="841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620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44" y="222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18" y="1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177" y="16"/>
                  </a:lnTo>
                  <a:lnTo>
                    <a:pt x="191" y="45"/>
                  </a:lnTo>
                  <a:lnTo>
                    <a:pt x="191" y="45"/>
                  </a:lnTo>
                  <a:lnTo>
                    <a:pt x="191" y="237"/>
                  </a:lnTo>
                  <a:lnTo>
                    <a:pt x="177" y="443"/>
                  </a:lnTo>
                  <a:lnTo>
                    <a:pt x="147" y="634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74" y="855"/>
                  </a:lnTo>
                  <a:lnTo>
                    <a:pt x="44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104" y="899"/>
                  </a:moveTo>
                  <a:lnTo>
                    <a:pt x="104" y="899"/>
                  </a:lnTo>
                  <a:lnTo>
                    <a:pt x="74" y="899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15" y="767"/>
                  </a:lnTo>
                  <a:lnTo>
                    <a:pt x="1" y="649"/>
                  </a:lnTo>
                  <a:lnTo>
                    <a:pt x="1" y="546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" y="325"/>
                  </a:lnTo>
                  <a:lnTo>
                    <a:pt x="60" y="207"/>
                  </a:lnTo>
                  <a:lnTo>
                    <a:pt x="104" y="104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77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36" y="30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192" y="251"/>
                  </a:lnTo>
                  <a:lnTo>
                    <a:pt x="163" y="443"/>
                  </a:lnTo>
                  <a:lnTo>
                    <a:pt x="148" y="649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870"/>
                  </a:lnTo>
                  <a:lnTo>
                    <a:pt x="133" y="885"/>
                  </a:lnTo>
                  <a:lnTo>
                    <a:pt x="104" y="899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74" y="855"/>
                  </a:moveTo>
                  <a:lnTo>
                    <a:pt x="74" y="855"/>
                  </a:lnTo>
                  <a:lnTo>
                    <a:pt x="45" y="840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15" y="708"/>
                  </a:lnTo>
                  <a:lnTo>
                    <a:pt x="1" y="605"/>
                  </a:lnTo>
                  <a:lnTo>
                    <a:pt x="15" y="487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74" y="281"/>
                  </a:lnTo>
                  <a:lnTo>
                    <a:pt x="118" y="177"/>
                  </a:lnTo>
                  <a:lnTo>
                    <a:pt x="177" y="89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80" y="1"/>
                  </a:lnTo>
                  <a:lnTo>
                    <a:pt x="280" y="1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39" y="3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251" y="236"/>
                  </a:lnTo>
                  <a:lnTo>
                    <a:pt x="192" y="428"/>
                  </a:lnTo>
                  <a:lnTo>
                    <a:pt x="148" y="619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33" y="826"/>
                  </a:lnTo>
                  <a:lnTo>
                    <a:pt x="118" y="840"/>
                  </a:lnTo>
                  <a:lnTo>
                    <a:pt x="74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3724366" y="-1855188"/>
              <a:ext cx="585951" cy="718378"/>
            </a:xfrm>
            <a:custGeom>
              <a:avLst/>
              <a:gdLst/>
              <a:ahLst/>
              <a:cxnLst/>
              <a:rect l="l" t="t" r="r" b="b"/>
              <a:pathLst>
                <a:path w="6261" h="7676" fill="none" extrusionOk="0">
                  <a:moveTo>
                    <a:pt x="2534" y="1"/>
                  </a:moveTo>
                  <a:lnTo>
                    <a:pt x="2534" y="1"/>
                  </a:lnTo>
                  <a:lnTo>
                    <a:pt x="2327" y="16"/>
                  </a:lnTo>
                  <a:lnTo>
                    <a:pt x="2106" y="60"/>
                  </a:lnTo>
                  <a:lnTo>
                    <a:pt x="2106" y="60"/>
                  </a:lnTo>
                  <a:lnTo>
                    <a:pt x="1974" y="104"/>
                  </a:lnTo>
                  <a:lnTo>
                    <a:pt x="1856" y="148"/>
                  </a:lnTo>
                  <a:lnTo>
                    <a:pt x="1606" y="281"/>
                  </a:lnTo>
                  <a:lnTo>
                    <a:pt x="1385" y="428"/>
                  </a:lnTo>
                  <a:lnTo>
                    <a:pt x="1178" y="605"/>
                  </a:lnTo>
                  <a:lnTo>
                    <a:pt x="1002" y="796"/>
                  </a:lnTo>
                  <a:lnTo>
                    <a:pt x="825" y="1017"/>
                  </a:lnTo>
                  <a:lnTo>
                    <a:pt x="678" y="1253"/>
                  </a:lnTo>
                  <a:lnTo>
                    <a:pt x="545" y="1518"/>
                  </a:lnTo>
                  <a:lnTo>
                    <a:pt x="427" y="1783"/>
                  </a:lnTo>
                  <a:lnTo>
                    <a:pt x="324" y="2048"/>
                  </a:lnTo>
                  <a:lnTo>
                    <a:pt x="236" y="2343"/>
                  </a:lnTo>
                  <a:lnTo>
                    <a:pt x="162" y="2623"/>
                  </a:lnTo>
                  <a:lnTo>
                    <a:pt x="88" y="2917"/>
                  </a:lnTo>
                  <a:lnTo>
                    <a:pt x="44" y="3212"/>
                  </a:lnTo>
                  <a:lnTo>
                    <a:pt x="15" y="3507"/>
                  </a:lnTo>
                  <a:lnTo>
                    <a:pt x="0" y="3786"/>
                  </a:lnTo>
                  <a:lnTo>
                    <a:pt x="0" y="3786"/>
                  </a:lnTo>
                  <a:lnTo>
                    <a:pt x="44" y="4096"/>
                  </a:lnTo>
                  <a:lnTo>
                    <a:pt x="118" y="4405"/>
                  </a:lnTo>
                  <a:lnTo>
                    <a:pt x="118" y="4405"/>
                  </a:lnTo>
                  <a:lnTo>
                    <a:pt x="118" y="4435"/>
                  </a:lnTo>
                  <a:lnTo>
                    <a:pt x="103" y="4449"/>
                  </a:lnTo>
                  <a:lnTo>
                    <a:pt x="88" y="4464"/>
                  </a:lnTo>
                  <a:lnTo>
                    <a:pt x="74" y="4479"/>
                  </a:lnTo>
                  <a:lnTo>
                    <a:pt x="74" y="4479"/>
                  </a:lnTo>
                  <a:lnTo>
                    <a:pt x="44" y="4464"/>
                  </a:lnTo>
                  <a:lnTo>
                    <a:pt x="29" y="4449"/>
                  </a:lnTo>
                  <a:lnTo>
                    <a:pt x="29" y="4449"/>
                  </a:lnTo>
                  <a:lnTo>
                    <a:pt x="0" y="4390"/>
                  </a:lnTo>
                  <a:lnTo>
                    <a:pt x="0" y="4390"/>
                  </a:lnTo>
                  <a:lnTo>
                    <a:pt x="29" y="4803"/>
                  </a:lnTo>
                  <a:lnTo>
                    <a:pt x="29" y="4803"/>
                  </a:lnTo>
                  <a:lnTo>
                    <a:pt x="88" y="5097"/>
                  </a:lnTo>
                  <a:lnTo>
                    <a:pt x="147" y="5407"/>
                  </a:lnTo>
                  <a:lnTo>
                    <a:pt x="236" y="5701"/>
                  </a:lnTo>
                  <a:lnTo>
                    <a:pt x="339" y="5981"/>
                  </a:lnTo>
                  <a:lnTo>
                    <a:pt x="471" y="6261"/>
                  </a:lnTo>
                  <a:lnTo>
                    <a:pt x="633" y="6512"/>
                  </a:lnTo>
                  <a:lnTo>
                    <a:pt x="810" y="6762"/>
                  </a:lnTo>
                  <a:lnTo>
                    <a:pt x="913" y="6865"/>
                  </a:lnTo>
                  <a:lnTo>
                    <a:pt x="1016" y="6983"/>
                  </a:lnTo>
                  <a:lnTo>
                    <a:pt x="1016" y="6983"/>
                  </a:lnTo>
                  <a:lnTo>
                    <a:pt x="1223" y="7145"/>
                  </a:lnTo>
                  <a:lnTo>
                    <a:pt x="1444" y="7292"/>
                  </a:lnTo>
                  <a:lnTo>
                    <a:pt x="1665" y="7410"/>
                  </a:lnTo>
                  <a:lnTo>
                    <a:pt x="1915" y="7513"/>
                  </a:lnTo>
                  <a:lnTo>
                    <a:pt x="2165" y="7587"/>
                  </a:lnTo>
                  <a:lnTo>
                    <a:pt x="2416" y="7631"/>
                  </a:lnTo>
                  <a:lnTo>
                    <a:pt x="2681" y="7660"/>
                  </a:lnTo>
                  <a:lnTo>
                    <a:pt x="2946" y="7675"/>
                  </a:lnTo>
                  <a:lnTo>
                    <a:pt x="2946" y="7675"/>
                  </a:lnTo>
                  <a:lnTo>
                    <a:pt x="3211" y="7660"/>
                  </a:lnTo>
                  <a:lnTo>
                    <a:pt x="3476" y="7631"/>
                  </a:lnTo>
                  <a:lnTo>
                    <a:pt x="3741" y="7587"/>
                  </a:lnTo>
                  <a:lnTo>
                    <a:pt x="3992" y="7528"/>
                  </a:lnTo>
                  <a:lnTo>
                    <a:pt x="4242" y="7454"/>
                  </a:lnTo>
                  <a:lnTo>
                    <a:pt x="4493" y="7366"/>
                  </a:lnTo>
                  <a:lnTo>
                    <a:pt x="4743" y="7263"/>
                  </a:lnTo>
                  <a:lnTo>
                    <a:pt x="4979" y="7160"/>
                  </a:lnTo>
                  <a:lnTo>
                    <a:pt x="4979" y="7160"/>
                  </a:lnTo>
                  <a:lnTo>
                    <a:pt x="5259" y="6983"/>
                  </a:lnTo>
                  <a:lnTo>
                    <a:pt x="5406" y="6895"/>
                  </a:lnTo>
                  <a:lnTo>
                    <a:pt x="5539" y="6791"/>
                  </a:lnTo>
                  <a:lnTo>
                    <a:pt x="5656" y="6688"/>
                  </a:lnTo>
                  <a:lnTo>
                    <a:pt x="5774" y="6570"/>
                  </a:lnTo>
                  <a:lnTo>
                    <a:pt x="5892" y="6453"/>
                  </a:lnTo>
                  <a:lnTo>
                    <a:pt x="5995" y="6320"/>
                  </a:lnTo>
                  <a:lnTo>
                    <a:pt x="5995" y="6320"/>
                  </a:lnTo>
                  <a:lnTo>
                    <a:pt x="6069" y="6187"/>
                  </a:lnTo>
                  <a:lnTo>
                    <a:pt x="6143" y="6025"/>
                  </a:lnTo>
                  <a:lnTo>
                    <a:pt x="6201" y="5878"/>
                  </a:lnTo>
                  <a:lnTo>
                    <a:pt x="6231" y="5716"/>
                  </a:lnTo>
                  <a:lnTo>
                    <a:pt x="6260" y="5554"/>
                  </a:lnTo>
                  <a:lnTo>
                    <a:pt x="6246" y="5377"/>
                  </a:lnTo>
                  <a:lnTo>
                    <a:pt x="6231" y="5230"/>
                  </a:lnTo>
                  <a:lnTo>
                    <a:pt x="6172" y="5068"/>
                  </a:lnTo>
                  <a:lnTo>
                    <a:pt x="6172" y="5068"/>
                  </a:lnTo>
                  <a:lnTo>
                    <a:pt x="6113" y="4950"/>
                  </a:lnTo>
                  <a:lnTo>
                    <a:pt x="6039" y="4832"/>
                  </a:lnTo>
                  <a:lnTo>
                    <a:pt x="5966" y="4729"/>
                  </a:lnTo>
                  <a:lnTo>
                    <a:pt x="5877" y="4641"/>
                  </a:lnTo>
                  <a:lnTo>
                    <a:pt x="5774" y="4552"/>
                  </a:lnTo>
                  <a:lnTo>
                    <a:pt x="5671" y="4464"/>
                  </a:lnTo>
                  <a:lnTo>
                    <a:pt x="5435" y="4317"/>
                  </a:lnTo>
                  <a:lnTo>
                    <a:pt x="4935" y="4052"/>
                  </a:lnTo>
                  <a:lnTo>
                    <a:pt x="4699" y="3919"/>
                  </a:lnTo>
                  <a:lnTo>
                    <a:pt x="4463" y="3757"/>
                  </a:lnTo>
                  <a:lnTo>
                    <a:pt x="4463" y="3757"/>
                  </a:lnTo>
                  <a:lnTo>
                    <a:pt x="4287" y="3610"/>
                  </a:lnTo>
                  <a:lnTo>
                    <a:pt x="4124" y="3448"/>
                  </a:lnTo>
                  <a:lnTo>
                    <a:pt x="4007" y="3286"/>
                  </a:lnTo>
                  <a:lnTo>
                    <a:pt x="3904" y="3124"/>
                  </a:lnTo>
                  <a:lnTo>
                    <a:pt x="3830" y="2962"/>
                  </a:lnTo>
                  <a:lnTo>
                    <a:pt x="3771" y="2785"/>
                  </a:lnTo>
                  <a:lnTo>
                    <a:pt x="3727" y="2623"/>
                  </a:lnTo>
                  <a:lnTo>
                    <a:pt x="3697" y="2446"/>
                  </a:lnTo>
                  <a:lnTo>
                    <a:pt x="3668" y="2078"/>
                  </a:lnTo>
                  <a:lnTo>
                    <a:pt x="3668" y="1695"/>
                  </a:lnTo>
                  <a:lnTo>
                    <a:pt x="3638" y="1297"/>
                  </a:lnTo>
                  <a:lnTo>
                    <a:pt x="3624" y="1091"/>
                  </a:lnTo>
                  <a:lnTo>
                    <a:pt x="3594" y="885"/>
                  </a:lnTo>
                  <a:lnTo>
                    <a:pt x="3594" y="885"/>
                  </a:lnTo>
                  <a:lnTo>
                    <a:pt x="3565" y="782"/>
                  </a:lnTo>
                  <a:lnTo>
                    <a:pt x="3535" y="678"/>
                  </a:lnTo>
                  <a:lnTo>
                    <a:pt x="3506" y="590"/>
                  </a:lnTo>
                  <a:lnTo>
                    <a:pt x="3462" y="502"/>
                  </a:lnTo>
                  <a:lnTo>
                    <a:pt x="3403" y="413"/>
                  </a:lnTo>
                  <a:lnTo>
                    <a:pt x="3359" y="340"/>
                  </a:lnTo>
                  <a:lnTo>
                    <a:pt x="3226" y="222"/>
                  </a:lnTo>
                  <a:lnTo>
                    <a:pt x="3079" y="119"/>
                  </a:lnTo>
                  <a:lnTo>
                    <a:pt x="2902" y="45"/>
                  </a:lnTo>
                  <a:lnTo>
                    <a:pt x="2725" y="16"/>
                  </a:lnTo>
                  <a:lnTo>
                    <a:pt x="2534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extrusionOk="0">
                  <a:moveTo>
                    <a:pt x="60" y="0"/>
                  </a:moveTo>
                  <a:lnTo>
                    <a:pt x="16" y="15"/>
                  </a:lnTo>
                  <a:lnTo>
                    <a:pt x="16" y="30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60" y="0"/>
                  </a:moveTo>
                  <a:lnTo>
                    <a:pt x="60" y="0"/>
                  </a:lnTo>
                  <a:lnTo>
                    <a:pt x="16" y="15"/>
                  </a:lnTo>
                  <a:lnTo>
                    <a:pt x="16" y="30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37" y="663"/>
                  </a:lnTo>
                  <a:lnTo>
                    <a:pt x="237" y="663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74" y="0"/>
                  </a:lnTo>
                  <a:lnTo>
                    <a:pt x="60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extrusionOk="0">
                  <a:moveTo>
                    <a:pt x="177" y="1"/>
                  </a:move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04" y="899"/>
                  </a:lnTo>
                  <a:lnTo>
                    <a:pt x="133" y="885"/>
                  </a:lnTo>
                  <a:lnTo>
                    <a:pt x="148" y="870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192" y="1"/>
                  </a:moveTo>
                  <a:lnTo>
                    <a:pt x="192" y="1"/>
                  </a:lnTo>
                  <a:lnTo>
                    <a:pt x="177" y="1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04" y="899"/>
                  </a:lnTo>
                  <a:lnTo>
                    <a:pt x="104" y="899"/>
                  </a:lnTo>
                  <a:lnTo>
                    <a:pt x="133" y="885"/>
                  </a:lnTo>
                  <a:lnTo>
                    <a:pt x="148" y="870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192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extrusionOk="0">
                  <a:moveTo>
                    <a:pt x="251" y="1"/>
                  </a:move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45" y="840"/>
                  </a:lnTo>
                  <a:lnTo>
                    <a:pt x="74" y="855"/>
                  </a:lnTo>
                  <a:lnTo>
                    <a:pt x="118" y="840"/>
                  </a:lnTo>
                  <a:lnTo>
                    <a:pt x="133" y="826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280" y="1"/>
                  </a:moveTo>
                  <a:lnTo>
                    <a:pt x="280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45" y="840"/>
                  </a:lnTo>
                  <a:lnTo>
                    <a:pt x="74" y="855"/>
                  </a:lnTo>
                  <a:lnTo>
                    <a:pt x="74" y="855"/>
                  </a:lnTo>
                  <a:lnTo>
                    <a:pt x="118" y="840"/>
                  </a:lnTo>
                  <a:lnTo>
                    <a:pt x="133" y="826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280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extrusionOk="0">
                  <a:moveTo>
                    <a:pt x="118" y="1"/>
                  </a:move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147" y="1"/>
                  </a:moveTo>
                  <a:lnTo>
                    <a:pt x="147" y="1"/>
                  </a:lnTo>
                  <a:lnTo>
                    <a:pt x="118" y="1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44" y="855"/>
                  </a:lnTo>
                  <a:lnTo>
                    <a:pt x="44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extrusionOk="0">
                  <a:moveTo>
                    <a:pt x="148" y="1"/>
                  </a:move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33" y="958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192" y="958"/>
                  </a:lnTo>
                  <a:lnTo>
                    <a:pt x="207" y="929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163" y="1"/>
                  </a:moveTo>
                  <a:lnTo>
                    <a:pt x="163" y="1"/>
                  </a:lnTo>
                  <a:lnTo>
                    <a:pt x="148" y="1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133" y="958"/>
                  </a:lnTo>
                  <a:lnTo>
                    <a:pt x="148" y="973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192" y="958"/>
                  </a:lnTo>
                  <a:lnTo>
                    <a:pt x="207" y="929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63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extrusionOk="0">
                  <a:moveTo>
                    <a:pt x="59" y="1"/>
                  </a:move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80" y="855"/>
                  </a:lnTo>
                  <a:lnTo>
                    <a:pt x="295" y="840"/>
                  </a:lnTo>
                  <a:lnTo>
                    <a:pt x="310" y="811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89" y="1"/>
                  </a:moveTo>
                  <a:lnTo>
                    <a:pt x="89" y="1"/>
                  </a:lnTo>
                  <a:lnTo>
                    <a:pt x="59" y="1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251" y="855"/>
                  </a:lnTo>
                  <a:lnTo>
                    <a:pt x="251" y="855"/>
                  </a:lnTo>
                  <a:lnTo>
                    <a:pt x="280" y="855"/>
                  </a:lnTo>
                  <a:lnTo>
                    <a:pt x="295" y="840"/>
                  </a:lnTo>
                  <a:lnTo>
                    <a:pt x="310" y="811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89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5" y="16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74" y="1"/>
                  </a:lnTo>
                  <a:lnTo>
                    <a:pt x="45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extrusionOk="0">
                  <a:moveTo>
                    <a:pt x="59" y="1"/>
                  </a:moveTo>
                  <a:lnTo>
                    <a:pt x="44" y="16"/>
                  </a:lnTo>
                  <a:lnTo>
                    <a:pt x="30" y="30"/>
                  </a:lnTo>
                  <a:lnTo>
                    <a:pt x="15" y="60"/>
                  </a:lnTo>
                  <a:lnTo>
                    <a:pt x="0" y="133"/>
                  </a:lnTo>
                  <a:lnTo>
                    <a:pt x="0" y="207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10" y="796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44" y="16"/>
                  </a:lnTo>
                  <a:lnTo>
                    <a:pt x="30" y="30"/>
                  </a:lnTo>
                  <a:lnTo>
                    <a:pt x="15" y="60"/>
                  </a:lnTo>
                  <a:lnTo>
                    <a:pt x="0" y="133"/>
                  </a:lnTo>
                  <a:lnTo>
                    <a:pt x="0" y="207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10" y="796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59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3722963" y="-1500868"/>
              <a:ext cx="12447" cy="64856"/>
            </a:xfrm>
            <a:custGeom>
              <a:avLst/>
              <a:gdLst/>
              <a:ahLst/>
              <a:cxnLst/>
              <a:rect l="l" t="t" r="r" b="b"/>
              <a:pathLst>
                <a:path w="133" h="693" extrusionOk="0">
                  <a:moveTo>
                    <a:pt x="15" y="0"/>
                  </a:moveTo>
                  <a:lnTo>
                    <a:pt x="0" y="310"/>
                  </a:lnTo>
                  <a:lnTo>
                    <a:pt x="15" y="604"/>
                  </a:lnTo>
                  <a:lnTo>
                    <a:pt x="44" y="663"/>
                  </a:lnTo>
                  <a:lnTo>
                    <a:pt x="59" y="678"/>
                  </a:lnTo>
                  <a:lnTo>
                    <a:pt x="89" y="693"/>
                  </a:lnTo>
                  <a:lnTo>
                    <a:pt x="103" y="678"/>
                  </a:lnTo>
                  <a:lnTo>
                    <a:pt x="118" y="663"/>
                  </a:lnTo>
                  <a:lnTo>
                    <a:pt x="133" y="649"/>
                  </a:lnTo>
                  <a:lnTo>
                    <a:pt x="133" y="619"/>
                  </a:lnTo>
                  <a:lnTo>
                    <a:pt x="59" y="3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22963" y="-1500868"/>
              <a:ext cx="12447" cy="64856"/>
            </a:xfrm>
            <a:custGeom>
              <a:avLst/>
              <a:gdLst/>
              <a:ahLst/>
              <a:cxnLst/>
              <a:rect l="l" t="t" r="r" b="b"/>
              <a:pathLst>
                <a:path w="133" h="693" fill="none" extrusionOk="0">
                  <a:moveTo>
                    <a:pt x="15" y="0"/>
                  </a:moveTo>
                  <a:lnTo>
                    <a:pt x="15" y="0"/>
                  </a:lnTo>
                  <a:lnTo>
                    <a:pt x="0" y="310"/>
                  </a:lnTo>
                  <a:lnTo>
                    <a:pt x="15" y="604"/>
                  </a:lnTo>
                  <a:lnTo>
                    <a:pt x="15" y="604"/>
                  </a:lnTo>
                  <a:lnTo>
                    <a:pt x="44" y="663"/>
                  </a:lnTo>
                  <a:lnTo>
                    <a:pt x="44" y="663"/>
                  </a:lnTo>
                  <a:lnTo>
                    <a:pt x="59" y="678"/>
                  </a:lnTo>
                  <a:lnTo>
                    <a:pt x="89" y="693"/>
                  </a:lnTo>
                  <a:lnTo>
                    <a:pt x="89" y="693"/>
                  </a:lnTo>
                  <a:lnTo>
                    <a:pt x="103" y="678"/>
                  </a:lnTo>
                  <a:lnTo>
                    <a:pt x="118" y="663"/>
                  </a:lnTo>
                  <a:lnTo>
                    <a:pt x="133" y="649"/>
                  </a:lnTo>
                  <a:lnTo>
                    <a:pt x="133" y="619"/>
                  </a:lnTo>
                  <a:lnTo>
                    <a:pt x="133" y="619"/>
                  </a:lnTo>
                  <a:lnTo>
                    <a:pt x="59" y="310"/>
                  </a:lnTo>
                  <a:lnTo>
                    <a:pt x="15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extrusionOk="0">
                  <a:moveTo>
                    <a:pt x="45" y="0"/>
                  </a:moveTo>
                  <a:lnTo>
                    <a:pt x="15" y="15"/>
                  </a:lnTo>
                  <a:lnTo>
                    <a:pt x="1" y="30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45" y="0"/>
                  </a:moveTo>
                  <a:lnTo>
                    <a:pt x="45" y="0"/>
                  </a:lnTo>
                  <a:lnTo>
                    <a:pt x="15" y="15"/>
                  </a:lnTo>
                  <a:lnTo>
                    <a:pt x="1" y="30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74" y="15"/>
                  </a:lnTo>
                  <a:lnTo>
                    <a:pt x="45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9"/>
          <p:cNvGrpSpPr/>
          <p:nvPr/>
        </p:nvGrpSpPr>
        <p:grpSpPr>
          <a:xfrm flipH="1">
            <a:off x="476484" y="3155453"/>
            <a:ext cx="225078" cy="277383"/>
            <a:chOff x="3651275" y="-2038524"/>
            <a:chExt cx="1097407" cy="1352428"/>
          </a:xfrm>
        </p:grpSpPr>
        <p:sp>
          <p:nvSpPr>
            <p:cNvPr id="635" name="Google Shape;635;p9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extrusionOk="0">
                  <a:moveTo>
                    <a:pt x="2534" y="0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extrusionOk="0">
                  <a:moveTo>
                    <a:pt x="2534" y="0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4208211" y="-1285805"/>
              <a:ext cx="501910" cy="599709"/>
            </a:xfrm>
            <a:custGeom>
              <a:avLst/>
              <a:gdLst/>
              <a:ahLst/>
              <a:cxnLst/>
              <a:rect l="l" t="t" r="r" b="b"/>
              <a:pathLst>
                <a:path w="5363" h="6408" fill="none" extrusionOk="0">
                  <a:moveTo>
                    <a:pt x="0" y="1297"/>
                  </a:moveTo>
                  <a:lnTo>
                    <a:pt x="0" y="1297"/>
                  </a:lnTo>
                  <a:lnTo>
                    <a:pt x="148" y="1827"/>
                  </a:lnTo>
                  <a:lnTo>
                    <a:pt x="295" y="2357"/>
                  </a:lnTo>
                  <a:lnTo>
                    <a:pt x="457" y="2887"/>
                  </a:lnTo>
                  <a:lnTo>
                    <a:pt x="648" y="3418"/>
                  </a:lnTo>
                  <a:lnTo>
                    <a:pt x="855" y="3933"/>
                  </a:lnTo>
                  <a:lnTo>
                    <a:pt x="958" y="4184"/>
                  </a:lnTo>
                  <a:lnTo>
                    <a:pt x="1090" y="4434"/>
                  </a:lnTo>
                  <a:lnTo>
                    <a:pt x="1223" y="4670"/>
                  </a:lnTo>
                  <a:lnTo>
                    <a:pt x="1355" y="4906"/>
                  </a:lnTo>
                  <a:lnTo>
                    <a:pt x="1503" y="5141"/>
                  </a:lnTo>
                  <a:lnTo>
                    <a:pt x="1665" y="5362"/>
                  </a:lnTo>
                  <a:lnTo>
                    <a:pt x="1665" y="5362"/>
                  </a:lnTo>
                  <a:lnTo>
                    <a:pt x="1827" y="5568"/>
                  </a:lnTo>
                  <a:lnTo>
                    <a:pt x="2004" y="5745"/>
                  </a:lnTo>
                  <a:lnTo>
                    <a:pt x="2180" y="5922"/>
                  </a:lnTo>
                  <a:lnTo>
                    <a:pt x="2387" y="6084"/>
                  </a:lnTo>
                  <a:lnTo>
                    <a:pt x="2593" y="6216"/>
                  </a:lnTo>
                  <a:lnTo>
                    <a:pt x="2711" y="6275"/>
                  </a:lnTo>
                  <a:lnTo>
                    <a:pt x="2814" y="6320"/>
                  </a:lnTo>
                  <a:lnTo>
                    <a:pt x="2932" y="6349"/>
                  </a:lnTo>
                  <a:lnTo>
                    <a:pt x="3064" y="6379"/>
                  </a:lnTo>
                  <a:lnTo>
                    <a:pt x="3182" y="6393"/>
                  </a:lnTo>
                  <a:lnTo>
                    <a:pt x="3300" y="6408"/>
                  </a:lnTo>
                  <a:lnTo>
                    <a:pt x="3300" y="6408"/>
                  </a:lnTo>
                  <a:lnTo>
                    <a:pt x="3462" y="6393"/>
                  </a:lnTo>
                  <a:lnTo>
                    <a:pt x="3609" y="6379"/>
                  </a:lnTo>
                  <a:lnTo>
                    <a:pt x="3771" y="6334"/>
                  </a:lnTo>
                  <a:lnTo>
                    <a:pt x="3919" y="6275"/>
                  </a:lnTo>
                  <a:lnTo>
                    <a:pt x="4066" y="6216"/>
                  </a:lnTo>
                  <a:lnTo>
                    <a:pt x="4198" y="6143"/>
                  </a:lnTo>
                  <a:lnTo>
                    <a:pt x="4331" y="6054"/>
                  </a:lnTo>
                  <a:lnTo>
                    <a:pt x="4464" y="5966"/>
                  </a:lnTo>
                  <a:lnTo>
                    <a:pt x="4464" y="5966"/>
                  </a:lnTo>
                  <a:lnTo>
                    <a:pt x="4655" y="5804"/>
                  </a:lnTo>
                  <a:lnTo>
                    <a:pt x="4832" y="5613"/>
                  </a:lnTo>
                  <a:lnTo>
                    <a:pt x="4994" y="5421"/>
                  </a:lnTo>
                  <a:lnTo>
                    <a:pt x="5126" y="5215"/>
                  </a:lnTo>
                  <a:lnTo>
                    <a:pt x="5244" y="4994"/>
                  </a:lnTo>
                  <a:lnTo>
                    <a:pt x="5288" y="4876"/>
                  </a:lnTo>
                  <a:lnTo>
                    <a:pt x="5318" y="4758"/>
                  </a:lnTo>
                  <a:lnTo>
                    <a:pt x="5347" y="4640"/>
                  </a:lnTo>
                  <a:lnTo>
                    <a:pt x="5362" y="4508"/>
                  </a:lnTo>
                  <a:lnTo>
                    <a:pt x="5362" y="4390"/>
                  </a:lnTo>
                  <a:lnTo>
                    <a:pt x="5362" y="4272"/>
                  </a:lnTo>
                  <a:lnTo>
                    <a:pt x="5362" y="4272"/>
                  </a:lnTo>
                  <a:lnTo>
                    <a:pt x="5333" y="4081"/>
                  </a:lnTo>
                  <a:lnTo>
                    <a:pt x="5274" y="3904"/>
                  </a:lnTo>
                  <a:lnTo>
                    <a:pt x="5215" y="3742"/>
                  </a:lnTo>
                  <a:lnTo>
                    <a:pt x="5141" y="3565"/>
                  </a:lnTo>
                  <a:lnTo>
                    <a:pt x="5141" y="3565"/>
                  </a:lnTo>
                  <a:lnTo>
                    <a:pt x="4994" y="3329"/>
                  </a:lnTo>
                  <a:lnTo>
                    <a:pt x="4832" y="3094"/>
                  </a:lnTo>
                  <a:lnTo>
                    <a:pt x="4655" y="2887"/>
                  </a:lnTo>
                  <a:lnTo>
                    <a:pt x="4464" y="2681"/>
                  </a:lnTo>
                  <a:lnTo>
                    <a:pt x="4066" y="2284"/>
                  </a:lnTo>
                  <a:lnTo>
                    <a:pt x="3668" y="1886"/>
                  </a:lnTo>
                  <a:lnTo>
                    <a:pt x="3668" y="1886"/>
                  </a:lnTo>
                  <a:lnTo>
                    <a:pt x="3462" y="1680"/>
                  </a:lnTo>
                  <a:lnTo>
                    <a:pt x="3270" y="1473"/>
                  </a:lnTo>
                  <a:lnTo>
                    <a:pt x="3094" y="1252"/>
                  </a:lnTo>
                  <a:lnTo>
                    <a:pt x="2932" y="1017"/>
                  </a:lnTo>
                  <a:lnTo>
                    <a:pt x="2799" y="781"/>
                  </a:lnTo>
                  <a:lnTo>
                    <a:pt x="2681" y="531"/>
                  </a:lnTo>
                  <a:lnTo>
                    <a:pt x="2593" y="266"/>
                  </a:lnTo>
                  <a:lnTo>
                    <a:pt x="2563" y="133"/>
                  </a:lnTo>
                  <a:lnTo>
                    <a:pt x="2534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3651275" y="-2038524"/>
              <a:ext cx="1097407" cy="947199"/>
            </a:xfrm>
            <a:custGeom>
              <a:avLst/>
              <a:gdLst/>
              <a:ahLst/>
              <a:cxnLst/>
              <a:rect l="l" t="t" r="r" b="b"/>
              <a:pathLst>
                <a:path w="11726" h="10121" extrusionOk="0">
                  <a:moveTo>
                    <a:pt x="5892" y="1"/>
                  </a:moveTo>
                  <a:lnTo>
                    <a:pt x="5642" y="15"/>
                  </a:lnTo>
                  <a:lnTo>
                    <a:pt x="5392" y="45"/>
                  </a:lnTo>
                  <a:lnTo>
                    <a:pt x="5141" y="89"/>
                  </a:lnTo>
                  <a:lnTo>
                    <a:pt x="4905" y="133"/>
                  </a:lnTo>
                  <a:lnTo>
                    <a:pt x="4670" y="192"/>
                  </a:lnTo>
                  <a:lnTo>
                    <a:pt x="4434" y="266"/>
                  </a:lnTo>
                  <a:lnTo>
                    <a:pt x="4198" y="340"/>
                  </a:lnTo>
                  <a:lnTo>
                    <a:pt x="3963" y="443"/>
                  </a:lnTo>
                  <a:lnTo>
                    <a:pt x="3742" y="531"/>
                  </a:lnTo>
                  <a:lnTo>
                    <a:pt x="3521" y="649"/>
                  </a:lnTo>
                  <a:lnTo>
                    <a:pt x="3315" y="767"/>
                  </a:lnTo>
                  <a:lnTo>
                    <a:pt x="3094" y="885"/>
                  </a:lnTo>
                  <a:lnTo>
                    <a:pt x="2887" y="1017"/>
                  </a:lnTo>
                  <a:lnTo>
                    <a:pt x="2681" y="1164"/>
                  </a:lnTo>
                  <a:lnTo>
                    <a:pt x="2490" y="1312"/>
                  </a:lnTo>
                  <a:lnTo>
                    <a:pt x="2298" y="1474"/>
                  </a:lnTo>
                  <a:lnTo>
                    <a:pt x="2121" y="1650"/>
                  </a:lnTo>
                  <a:lnTo>
                    <a:pt x="1930" y="1827"/>
                  </a:lnTo>
                  <a:lnTo>
                    <a:pt x="1753" y="2004"/>
                  </a:lnTo>
                  <a:lnTo>
                    <a:pt x="1591" y="2196"/>
                  </a:lnTo>
                  <a:lnTo>
                    <a:pt x="1429" y="2387"/>
                  </a:lnTo>
                  <a:lnTo>
                    <a:pt x="1282" y="2593"/>
                  </a:lnTo>
                  <a:lnTo>
                    <a:pt x="1135" y="2799"/>
                  </a:lnTo>
                  <a:lnTo>
                    <a:pt x="987" y="3020"/>
                  </a:lnTo>
                  <a:lnTo>
                    <a:pt x="855" y="3241"/>
                  </a:lnTo>
                  <a:lnTo>
                    <a:pt x="722" y="3477"/>
                  </a:lnTo>
                  <a:lnTo>
                    <a:pt x="604" y="3698"/>
                  </a:lnTo>
                  <a:lnTo>
                    <a:pt x="428" y="4125"/>
                  </a:lnTo>
                  <a:lnTo>
                    <a:pt x="265" y="4567"/>
                  </a:lnTo>
                  <a:lnTo>
                    <a:pt x="148" y="5009"/>
                  </a:lnTo>
                  <a:lnTo>
                    <a:pt x="103" y="5230"/>
                  </a:lnTo>
                  <a:lnTo>
                    <a:pt x="59" y="5451"/>
                  </a:lnTo>
                  <a:lnTo>
                    <a:pt x="30" y="5672"/>
                  </a:lnTo>
                  <a:lnTo>
                    <a:pt x="0" y="5907"/>
                  </a:lnTo>
                  <a:lnTo>
                    <a:pt x="0" y="6128"/>
                  </a:lnTo>
                  <a:lnTo>
                    <a:pt x="0" y="6349"/>
                  </a:lnTo>
                  <a:lnTo>
                    <a:pt x="0" y="6585"/>
                  </a:lnTo>
                  <a:lnTo>
                    <a:pt x="30" y="6806"/>
                  </a:lnTo>
                  <a:lnTo>
                    <a:pt x="59" y="7027"/>
                  </a:lnTo>
                  <a:lnTo>
                    <a:pt x="103" y="7233"/>
                  </a:lnTo>
                  <a:lnTo>
                    <a:pt x="148" y="7454"/>
                  </a:lnTo>
                  <a:lnTo>
                    <a:pt x="221" y="7675"/>
                  </a:lnTo>
                  <a:lnTo>
                    <a:pt x="295" y="7881"/>
                  </a:lnTo>
                  <a:lnTo>
                    <a:pt x="383" y="8073"/>
                  </a:lnTo>
                  <a:lnTo>
                    <a:pt x="486" y="8279"/>
                  </a:lnTo>
                  <a:lnTo>
                    <a:pt x="604" y="8471"/>
                  </a:lnTo>
                  <a:lnTo>
                    <a:pt x="722" y="8647"/>
                  </a:lnTo>
                  <a:lnTo>
                    <a:pt x="855" y="8824"/>
                  </a:lnTo>
                  <a:lnTo>
                    <a:pt x="1002" y="9001"/>
                  </a:lnTo>
                  <a:lnTo>
                    <a:pt x="1149" y="9148"/>
                  </a:lnTo>
                  <a:lnTo>
                    <a:pt x="1311" y="9295"/>
                  </a:lnTo>
                  <a:lnTo>
                    <a:pt x="1488" y="9443"/>
                  </a:lnTo>
                  <a:lnTo>
                    <a:pt x="1665" y="9561"/>
                  </a:lnTo>
                  <a:lnTo>
                    <a:pt x="1856" y="9678"/>
                  </a:lnTo>
                  <a:lnTo>
                    <a:pt x="2048" y="9782"/>
                  </a:lnTo>
                  <a:lnTo>
                    <a:pt x="2254" y="9870"/>
                  </a:lnTo>
                  <a:lnTo>
                    <a:pt x="2490" y="9958"/>
                  </a:lnTo>
                  <a:lnTo>
                    <a:pt x="2725" y="10017"/>
                  </a:lnTo>
                  <a:lnTo>
                    <a:pt x="2976" y="10061"/>
                  </a:lnTo>
                  <a:lnTo>
                    <a:pt x="3226" y="10091"/>
                  </a:lnTo>
                  <a:lnTo>
                    <a:pt x="3477" y="10106"/>
                  </a:lnTo>
                  <a:lnTo>
                    <a:pt x="3727" y="10120"/>
                  </a:lnTo>
                  <a:lnTo>
                    <a:pt x="3977" y="10106"/>
                  </a:lnTo>
                  <a:lnTo>
                    <a:pt x="4243" y="10076"/>
                  </a:lnTo>
                  <a:lnTo>
                    <a:pt x="4493" y="10047"/>
                  </a:lnTo>
                  <a:lnTo>
                    <a:pt x="4743" y="10002"/>
                  </a:lnTo>
                  <a:lnTo>
                    <a:pt x="5009" y="9944"/>
                  </a:lnTo>
                  <a:lnTo>
                    <a:pt x="5259" y="9870"/>
                  </a:lnTo>
                  <a:lnTo>
                    <a:pt x="5760" y="9708"/>
                  </a:lnTo>
                  <a:lnTo>
                    <a:pt x="6246" y="9531"/>
                  </a:lnTo>
                  <a:lnTo>
                    <a:pt x="6703" y="9340"/>
                  </a:lnTo>
                  <a:lnTo>
                    <a:pt x="7130" y="9119"/>
                  </a:lnTo>
                  <a:lnTo>
                    <a:pt x="7572" y="8898"/>
                  </a:lnTo>
                  <a:lnTo>
                    <a:pt x="7984" y="8662"/>
                  </a:lnTo>
                  <a:lnTo>
                    <a:pt x="8397" y="8397"/>
                  </a:lnTo>
                  <a:lnTo>
                    <a:pt x="8809" y="8132"/>
                  </a:lnTo>
                  <a:lnTo>
                    <a:pt x="9192" y="7837"/>
                  </a:lnTo>
                  <a:lnTo>
                    <a:pt x="9575" y="7543"/>
                  </a:lnTo>
                  <a:lnTo>
                    <a:pt x="9825" y="7336"/>
                  </a:lnTo>
                  <a:lnTo>
                    <a:pt x="10076" y="7115"/>
                  </a:lnTo>
                  <a:lnTo>
                    <a:pt x="10297" y="6894"/>
                  </a:lnTo>
                  <a:lnTo>
                    <a:pt x="10532" y="6673"/>
                  </a:lnTo>
                  <a:lnTo>
                    <a:pt x="10739" y="6423"/>
                  </a:lnTo>
                  <a:lnTo>
                    <a:pt x="10945" y="6173"/>
                  </a:lnTo>
                  <a:lnTo>
                    <a:pt x="11122" y="5922"/>
                  </a:lnTo>
                  <a:lnTo>
                    <a:pt x="11284" y="5642"/>
                  </a:lnTo>
                  <a:lnTo>
                    <a:pt x="11431" y="5362"/>
                  </a:lnTo>
                  <a:lnTo>
                    <a:pt x="11549" y="5068"/>
                  </a:lnTo>
                  <a:lnTo>
                    <a:pt x="11637" y="4759"/>
                  </a:lnTo>
                  <a:lnTo>
                    <a:pt x="11696" y="4449"/>
                  </a:lnTo>
                  <a:lnTo>
                    <a:pt x="11726" y="4140"/>
                  </a:lnTo>
                  <a:lnTo>
                    <a:pt x="11726" y="3993"/>
                  </a:lnTo>
                  <a:lnTo>
                    <a:pt x="11711" y="3831"/>
                  </a:lnTo>
                  <a:lnTo>
                    <a:pt x="11696" y="3683"/>
                  </a:lnTo>
                  <a:lnTo>
                    <a:pt x="11667" y="3536"/>
                  </a:lnTo>
                  <a:lnTo>
                    <a:pt x="11622" y="3389"/>
                  </a:lnTo>
                  <a:lnTo>
                    <a:pt x="11578" y="3241"/>
                  </a:lnTo>
                  <a:lnTo>
                    <a:pt x="11519" y="3094"/>
                  </a:lnTo>
                  <a:lnTo>
                    <a:pt x="11446" y="2932"/>
                  </a:lnTo>
                  <a:lnTo>
                    <a:pt x="11357" y="2799"/>
                  </a:lnTo>
                  <a:lnTo>
                    <a:pt x="11269" y="2652"/>
                  </a:lnTo>
                  <a:lnTo>
                    <a:pt x="11063" y="2387"/>
                  </a:lnTo>
                  <a:lnTo>
                    <a:pt x="10827" y="2137"/>
                  </a:lnTo>
                  <a:lnTo>
                    <a:pt x="10650" y="1945"/>
                  </a:lnTo>
                  <a:lnTo>
                    <a:pt x="10459" y="1768"/>
                  </a:lnTo>
                  <a:lnTo>
                    <a:pt x="10253" y="1592"/>
                  </a:lnTo>
                  <a:lnTo>
                    <a:pt x="10046" y="1415"/>
                  </a:lnTo>
                  <a:lnTo>
                    <a:pt x="9840" y="1253"/>
                  </a:lnTo>
                  <a:lnTo>
                    <a:pt x="9619" y="1105"/>
                  </a:lnTo>
                  <a:lnTo>
                    <a:pt x="9398" y="958"/>
                  </a:lnTo>
                  <a:lnTo>
                    <a:pt x="9177" y="826"/>
                  </a:lnTo>
                  <a:lnTo>
                    <a:pt x="8942" y="693"/>
                  </a:lnTo>
                  <a:lnTo>
                    <a:pt x="8691" y="575"/>
                  </a:lnTo>
                  <a:lnTo>
                    <a:pt x="8455" y="472"/>
                  </a:lnTo>
                  <a:lnTo>
                    <a:pt x="8205" y="369"/>
                  </a:lnTo>
                  <a:lnTo>
                    <a:pt x="7955" y="281"/>
                  </a:lnTo>
                  <a:lnTo>
                    <a:pt x="7689" y="207"/>
                  </a:lnTo>
                  <a:lnTo>
                    <a:pt x="7424" y="133"/>
                  </a:lnTo>
                  <a:lnTo>
                    <a:pt x="7159" y="89"/>
                  </a:lnTo>
                  <a:lnTo>
                    <a:pt x="6909" y="45"/>
                  </a:lnTo>
                  <a:lnTo>
                    <a:pt x="6644" y="15"/>
                  </a:lnTo>
                  <a:lnTo>
                    <a:pt x="63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651275" y="-2038524"/>
              <a:ext cx="1097407" cy="947199"/>
            </a:xfrm>
            <a:custGeom>
              <a:avLst/>
              <a:gdLst/>
              <a:ahLst/>
              <a:cxnLst/>
              <a:rect l="l" t="t" r="r" b="b"/>
              <a:pathLst>
                <a:path w="11726" h="10121" fill="none" extrusionOk="0">
                  <a:moveTo>
                    <a:pt x="604" y="3698"/>
                  </a:moveTo>
                  <a:lnTo>
                    <a:pt x="604" y="3698"/>
                  </a:lnTo>
                  <a:lnTo>
                    <a:pt x="428" y="4125"/>
                  </a:lnTo>
                  <a:lnTo>
                    <a:pt x="265" y="4567"/>
                  </a:lnTo>
                  <a:lnTo>
                    <a:pt x="148" y="5009"/>
                  </a:lnTo>
                  <a:lnTo>
                    <a:pt x="103" y="5230"/>
                  </a:lnTo>
                  <a:lnTo>
                    <a:pt x="59" y="5451"/>
                  </a:lnTo>
                  <a:lnTo>
                    <a:pt x="30" y="5672"/>
                  </a:lnTo>
                  <a:lnTo>
                    <a:pt x="0" y="5907"/>
                  </a:lnTo>
                  <a:lnTo>
                    <a:pt x="0" y="6128"/>
                  </a:lnTo>
                  <a:lnTo>
                    <a:pt x="0" y="6349"/>
                  </a:lnTo>
                  <a:lnTo>
                    <a:pt x="0" y="6585"/>
                  </a:lnTo>
                  <a:lnTo>
                    <a:pt x="30" y="6806"/>
                  </a:lnTo>
                  <a:lnTo>
                    <a:pt x="59" y="7027"/>
                  </a:lnTo>
                  <a:lnTo>
                    <a:pt x="103" y="7233"/>
                  </a:lnTo>
                  <a:lnTo>
                    <a:pt x="103" y="7233"/>
                  </a:lnTo>
                  <a:lnTo>
                    <a:pt x="148" y="7454"/>
                  </a:lnTo>
                  <a:lnTo>
                    <a:pt x="221" y="7675"/>
                  </a:lnTo>
                  <a:lnTo>
                    <a:pt x="295" y="7881"/>
                  </a:lnTo>
                  <a:lnTo>
                    <a:pt x="383" y="8073"/>
                  </a:lnTo>
                  <a:lnTo>
                    <a:pt x="486" y="8279"/>
                  </a:lnTo>
                  <a:lnTo>
                    <a:pt x="604" y="8471"/>
                  </a:lnTo>
                  <a:lnTo>
                    <a:pt x="722" y="8647"/>
                  </a:lnTo>
                  <a:lnTo>
                    <a:pt x="855" y="8824"/>
                  </a:lnTo>
                  <a:lnTo>
                    <a:pt x="1002" y="9001"/>
                  </a:lnTo>
                  <a:lnTo>
                    <a:pt x="1149" y="9148"/>
                  </a:lnTo>
                  <a:lnTo>
                    <a:pt x="1311" y="9295"/>
                  </a:lnTo>
                  <a:lnTo>
                    <a:pt x="1488" y="9443"/>
                  </a:lnTo>
                  <a:lnTo>
                    <a:pt x="1665" y="9561"/>
                  </a:lnTo>
                  <a:lnTo>
                    <a:pt x="1856" y="9678"/>
                  </a:lnTo>
                  <a:lnTo>
                    <a:pt x="2048" y="9782"/>
                  </a:lnTo>
                  <a:lnTo>
                    <a:pt x="2254" y="9870"/>
                  </a:lnTo>
                  <a:lnTo>
                    <a:pt x="2254" y="9870"/>
                  </a:lnTo>
                  <a:lnTo>
                    <a:pt x="2490" y="9958"/>
                  </a:lnTo>
                  <a:lnTo>
                    <a:pt x="2725" y="10017"/>
                  </a:lnTo>
                  <a:lnTo>
                    <a:pt x="2976" y="10061"/>
                  </a:lnTo>
                  <a:lnTo>
                    <a:pt x="3226" y="10091"/>
                  </a:lnTo>
                  <a:lnTo>
                    <a:pt x="3477" y="10106"/>
                  </a:lnTo>
                  <a:lnTo>
                    <a:pt x="3727" y="10120"/>
                  </a:lnTo>
                  <a:lnTo>
                    <a:pt x="3977" y="10106"/>
                  </a:lnTo>
                  <a:lnTo>
                    <a:pt x="4243" y="10076"/>
                  </a:lnTo>
                  <a:lnTo>
                    <a:pt x="4493" y="10047"/>
                  </a:lnTo>
                  <a:lnTo>
                    <a:pt x="4743" y="10002"/>
                  </a:lnTo>
                  <a:lnTo>
                    <a:pt x="5009" y="9944"/>
                  </a:lnTo>
                  <a:lnTo>
                    <a:pt x="5259" y="9870"/>
                  </a:lnTo>
                  <a:lnTo>
                    <a:pt x="5760" y="9708"/>
                  </a:lnTo>
                  <a:lnTo>
                    <a:pt x="6246" y="9531"/>
                  </a:lnTo>
                  <a:lnTo>
                    <a:pt x="6246" y="9531"/>
                  </a:lnTo>
                  <a:lnTo>
                    <a:pt x="6703" y="9340"/>
                  </a:lnTo>
                  <a:lnTo>
                    <a:pt x="7130" y="9119"/>
                  </a:lnTo>
                  <a:lnTo>
                    <a:pt x="7572" y="8898"/>
                  </a:lnTo>
                  <a:lnTo>
                    <a:pt x="7984" y="8662"/>
                  </a:lnTo>
                  <a:lnTo>
                    <a:pt x="8397" y="8397"/>
                  </a:lnTo>
                  <a:lnTo>
                    <a:pt x="8809" y="8132"/>
                  </a:lnTo>
                  <a:lnTo>
                    <a:pt x="9192" y="7837"/>
                  </a:lnTo>
                  <a:lnTo>
                    <a:pt x="9575" y="7543"/>
                  </a:lnTo>
                  <a:lnTo>
                    <a:pt x="9575" y="7543"/>
                  </a:lnTo>
                  <a:lnTo>
                    <a:pt x="9825" y="7336"/>
                  </a:lnTo>
                  <a:lnTo>
                    <a:pt x="10076" y="7115"/>
                  </a:lnTo>
                  <a:lnTo>
                    <a:pt x="10297" y="6894"/>
                  </a:lnTo>
                  <a:lnTo>
                    <a:pt x="10532" y="6673"/>
                  </a:lnTo>
                  <a:lnTo>
                    <a:pt x="10739" y="6423"/>
                  </a:lnTo>
                  <a:lnTo>
                    <a:pt x="10945" y="6173"/>
                  </a:lnTo>
                  <a:lnTo>
                    <a:pt x="11122" y="5922"/>
                  </a:lnTo>
                  <a:lnTo>
                    <a:pt x="11284" y="5642"/>
                  </a:lnTo>
                  <a:lnTo>
                    <a:pt x="11284" y="5642"/>
                  </a:lnTo>
                  <a:lnTo>
                    <a:pt x="11431" y="5362"/>
                  </a:lnTo>
                  <a:lnTo>
                    <a:pt x="11549" y="5068"/>
                  </a:lnTo>
                  <a:lnTo>
                    <a:pt x="11637" y="4759"/>
                  </a:lnTo>
                  <a:lnTo>
                    <a:pt x="11696" y="4449"/>
                  </a:lnTo>
                  <a:lnTo>
                    <a:pt x="11726" y="4140"/>
                  </a:lnTo>
                  <a:lnTo>
                    <a:pt x="11726" y="3993"/>
                  </a:lnTo>
                  <a:lnTo>
                    <a:pt x="11711" y="3831"/>
                  </a:lnTo>
                  <a:lnTo>
                    <a:pt x="11696" y="3683"/>
                  </a:lnTo>
                  <a:lnTo>
                    <a:pt x="11667" y="3536"/>
                  </a:lnTo>
                  <a:lnTo>
                    <a:pt x="11622" y="3389"/>
                  </a:lnTo>
                  <a:lnTo>
                    <a:pt x="11578" y="3241"/>
                  </a:lnTo>
                  <a:lnTo>
                    <a:pt x="11578" y="3241"/>
                  </a:lnTo>
                  <a:lnTo>
                    <a:pt x="11519" y="3094"/>
                  </a:lnTo>
                  <a:lnTo>
                    <a:pt x="11446" y="2932"/>
                  </a:lnTo>
                  <a:lnTo>
                    <a:pt x="11357" y="2799"/>
                  </a:lnTo>
                  <a:lnTo>
                    <a:pt x="11269" y="2652"/>
                  </a:lnTo>
                  <a:lnTo>
                    <a:pt x="11063" y="2387"/>
                  </a:lnTo>
                  <a:lnTo>
                    <a:pt x="10827" y="2137"/>
                  </a:lnTo>
                  <a:lnTo>
                    <a:pt x="10827" y="2137"/>
                  </a:lnTo>
                  <a:lnTo>
                    <a:pt x="10650" y="1945"/>
                  </a:lnTo>
                  <a:lnTo>
                    <a:pt x="10459" y="1768"/>
                  </a:lnTo>
                  <a:lnTo>
                    <a:pt x="10253" y="1592"/>
                  </a:lnTo>
                  <a:lnTo>
                    <a:pt x="10046" y="1415"/>
                  </a:lnTo>
                  <a:lnTo>
                    <a:pt x="9840" y="1253"/>
                  </a:lnTo>
                  <a:lnTo>
                    <a:pt x="9619" y="1105"/>
                  </a:lnTo>
                  <a:lnTo>
                    <a:pt x="9398" y="958"/>
                  </a:lnTo>
                  <a:lnTo>
                    <a:pt x="9177" y="826"/>
                  </a:lnTo>
                  <a:lnTo>
                    <a:pt x="8942" y="693"/>
                  </a:lnTo>
                  <a:lnTo>
                    <a:pt x="8691" y="575"/>
                  </a:lnTo>
                  <a:lnTo>
                    <a:pt x="8455" y="472"/>
                  </a:lnTo>
                  <a:lnTo>
                    <a:pt x="8205" y="369"/>
                  </a:lnTo>
                  <a:lnTo>
                    <a:pt x="7955" y="281"/>
                  </a:lnTo>
                  <a:lnTo>
                    <a:pt x="7689" y="207"/>
                  </a:lnTo>
                  <a:lnTo>
                    <a:pt x="7424" y="133"/>
                  </a:lnTo>
                  <a:lnTo>
                    <a:pt x="7159" y="89"/>
                  </a:lnTo>
                  <a:lnTo>
                    <a:pt x="7159" y="89"/>
                  </a:lnTo>
                  <a:lnTo>
                    <a:pt x="6909" y="45"/>
                  </a:lnTo>
                  <a:lnTo>
                    <a:pt x="6644" y="15"/>
                  </a:lnTo>
                  <a:lnTo>
                    <a:pt x="6393" y="1"/>
                  </a:lnTo>
                  <a:lnTo>
                    <a:pt x="6143" y="1"/>
                  </a:lnTo>
                  <a:lnTo>
                    <a:pt x="5892" y="1"/>
                  </a:lnTo>
                  <a:lnTo>
                    <a:pt x="5642" y="15"/>
                  </a:lnTo>
                  <a:lnTo>
                    <a:pt x="5392" y="45"/>
                  </a:lnTo>
                  <a:lnTo>
                    <a:pt x="5141" y="89"/>
                  </a:lnTo>
                  <a:lnTo>
                    <a:pt x="4905" y="133"/>
                  </a:lnTo>
                  <a:lnTo>
                    <a:pt x="4670" y="192"/>
                  </a:lnTo>
                  <a:lnTo>
                    <a:pt x="4434" y="266"/>
                  </a:lnTo>
                  <a:lnTo>
                    <a:pt x="4198" y="340"/>
                  </a:lnTo>
                  <a:lnTo>
                    <a:pt x="3963" y="443"/>
                  </a:lnTo>
                  <a:lnTo>
                    <a:pt x="3742" y="531"/>
                  </a:lnTo>
                  <a:lnTo>
                    <a:pt x="3521" y="649"/>
                  </a:lnTo>
                  <a:lnTo>
                    <a:pt x="3315" y="767"/>
                  </a:lnTo>
                  <a:lnTo>
                    <a:pt x="3094" y="885"/>
                  </a:lnTo>
                  <a:lnTo>
                    <a:pt x="2887" y="1017"/>
                  </a:lnTo>
                  <a:lnTo>
                    <a:pt x="2681" y="1164"/>
                  </a:lnTo>
                  <a:lnTo>
                    <a:pt x="2490" y="1312"/>
                  </a:lnTo>
                  <a:lnTo>
                    <a:pt x="2298" y="1474"/>
                  </a:lnTo>
                  <a:lnTo>
                    <a:pt x="2121" y="1650"/>
                  </a:lnTo>
                  <a:lnTo>
                    <a:pt x="1930" y="1827"/>
                  </a:lnTo>
                  <a:lnTo>
                    <a:pt x="1753" y="2004"/>
                  </a:lnTo>
                  <a:lnTo>
                    <a:pt x="1591" y="2196"/>
                  </a:lnTo>
                  <a:lnTo>
                    <a:pt x="1429" y="2387"/>
                  </a:lnTo>
                  <a:lnTo>
                    <a:pt x="1282" y="2593"/>
                  </a:lnTo>
                  <a:lnTo>
                    <a:pt x="1135" y="2799"/>
                  </a:lnTo>
                  <a:lnTo>
                    <a:pt x="987" y="3020"/>
                  </a:lnTo>
                  <a:lnTo>
                    <a:pt x="855" y="3241"/>
                  </a:lnTo>
                  <a:lnTo>
                    <a:pt x="722" y="3477"/>
                  </a:lnTo>
                  <a:lnTo>
                    <a:pt x="604" y="3698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4361225" y="-1918546"/>
              <a:ext cx="85539" cy="55217"/>
            </a:xfrm>
            <a:custGeom>
              <a:avLst/>
              <a:gdLst/>
              <a:ahLst/>
              <a:cxnLst/>
              <a:rect l="l" t="t" r="r" b="b"/>
              <a:pathLst>
                <a:path w="914" h="590" extrusionOk="0">
                  <a:moveTo>
                    <a:pt x="15" y="0"/>
                  </a:moveTo>
                  <a:lnTo>
                    <a:pt x="0" y="30"/>
                  </a:lnTo>
                  <a:lnTo>
                    <a:pt x="0" y="59"/>
                  </a:lnTo>
                  <a:lnTo>
                    <a:pt x="30" y="89"/>
                  </a:lnTo>
                  <a:lnTo>
                    <a:pt x="251" y="177"/>
                  </a:lnTo>
                  <a:lnTo>
                    <a:pt x="457" y="280"/>
                  </a:lnTo>
                  <a:lnTo>
                    <a:pt x="648" y="413"/>
                  </a:lnTo>
                  <a:lnTo>
                    <a:pt x="825" y="575"/>
                  </a:lnTo>
                  <a:lnTo>
                    <a:pt x="855" y="589"/>
                  </a:lnTo>
                  <a:lnTo>
                    <a:pt x="884" y="589"/>
                  </a:lnTo>
                  <a:lnTo>
                    <a:pt x="914" y="560"/>
                  </a:lnTo>
                  <a:lnTo>
                    <a:pt x="914" y="516"/>
                  </a:lnTo>
                  <a:lnTo>
                    <a:pt x="840" y="413"/>
                  </a:lnTo>
                  <a:lnTo>
                    <a:pt x="752" y="310"/>
                  </a:lnTo>
                  <a:lnTo>
                    <a:pt x="648" y="221"/>
                  </a:lnTo>
                  <a:lnTo>
                    <a:pt x="545" y="148"/>
                  </a:lnTo>
                  <a:lnTo>
                    <a:pt x="428" y="89"/>
                  </a:lnTo>
                  <a:lnTo>
                    <a:pt x="310" y="44"/>
                  </a:lnTo>
                  <a:lnTo>
                    <a:pt x="177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380504" y="-1799971"/>
              <a:ext cx="62142" cy="42769"/>
            </a:xfrm>
            <a:custGeom>
              <a:avLst/>
              <a:gdLst/>
              <a:ahLst/>
              <a:cxnLst/>
              <a:rect l="l" t="t" r="r" b="b"/>
              <a:pathLst>
                <a:path w="664" h="457" extrusionOk="0">
                  <a:moveTo>
                    <a:pt x="45" y="0"/>
                  </a:moveTo>
                  <a:lnTo>
                    <a:pt x="15" y="15"/>
                  </a:lnTo>
                  <a:lnTo>
                    <a:pt x="1" y="44"/>
                  </a:lnTo>
                  <a:lnTo>
                    <a:pt x="1" y="74"/>
                  </a:lnTo>
                  <a:lnTo>
                    <a:pt x="30" y="103"/>
                  </a:lnTo>
                  <a:lnTo>
                    <a:pt x="177" y="162"/>
                  </a:lnTo>
                  <a:lnTo>
                    <a:pt x="310" y="236"/>
                  </a:lnTo>
                  <a:lnTo>
                    <a:pt x="442" y="339"/>
                  </a:lnTo>
                  <a:lnTo>
                    <a:pt x="575" y="442"/>
                  </a:lnTo>
                  <a:lnTo>
                    <a:pt x="605" y="457"/>
                  </a:lnTo>
                  <a:lnTo>
                    <a:pt x="634" y="442"/>
                  </a:lnTo>
                  <a:lnTo>
                    <a:pt x="663" y="412"/>
                  </a:lnTo>
                  <a:lnTo>
                    <a:pt x="649" y="383"/>
                  </a:lnTo>
                  <a:lnTo>
                    <a:pt x="605" y="295"/>
                  </a:lnTo>
                  <a:lnTo>
                    <a:pt x="546" y="221"/>
                  </a:lnTo>
                  <a:lnTo>
                    <a:pt x="472" y="162"/>
                  </a:lnTo>
                  <a:lnTo>
                    <a:pt x="398" y="103"/>
                  </a:lnTo>
                  <a:lnTo>
                    <a:pt x="310" y="59"/>
                  </a:lnTo>
                  <a:lnTo>
                    <a:pt x="222" y="29"/>
                  </a:lnTo>
                  <a:lnTo>
                    <a:pt x="133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4508718" y="-1817940"/>
              <a:ext cx="58024" cy="51099"/>
            </a:xfrm>
            <a:custGeom>
              <a:avLst/>
              <a:gdLst/>
              <a:ahLst/>
              <a:cxnLst/>
              <a:rect l="l" t="t" r="r" b="b"/>
              <a:pathLst>
                <a:path w="620" h="546" extrusionOk="0">
                  <a:moveTo>
                    <a:pt x="45" y="1"/>
                  </a:moveTo>
                  <a:lnTo>
                    <a:pt x="15" y="15"/>
                  </a:lnTo>
                  <a:lnTo>
                    <a:pt x="0" y="45"/>
                  </a:lnTo>
                  <a:lnTo>
                    <a:pt x="0" y="74"/>
                  </a:lnTo>
                  <a:lnTo>
                    <a:pt x="15" y="89"/>
                  </a:lnTo>
                  <a:lnTo>
                    <a:pt x="163" y="177"/>
                  </a:lnTo>
                  <a:lnTo>
                    <a:pt x="295" y="280"/>
                  </a:lnTo>
                  <a:lnTo>
                    <a:pt x="413" y="398"/>
                  </a:lnTo>
                  <a:lnTo>
                    <a:pt x="531" y="531"/>
                  </a:lnTo>
                  <a:lnTo>
                    <a:pt x="546" y="546"/>
                  </a:lnTo>
                  <a:lnTo>
                    <a:pt x="575" y="546"/>
                  </a:lnTo>
                  <a:lnTo>
                    <a:pt x="604" y="516"/>
                  </a:lnTo>
                  <a:lnTo>
                    <a:pt x="619" y="472"/>
                  </a:lnTo>
                  <a:lnTo>
                    <a:pt x="575" y="384"/>
                  </a:lnTo>
                  <a:lnTo>
                    <a:pt x="531" y="310"/>
                  </a:lnTo>
                  <a:lnTo>
                    <a:pt x="472" y="221"/>
                  </a:lnTo>
                  <a:lnTo>
                    <a:pt x="398" y="163"/>
                  </a:lnTo>
                  <a:lnTo>
                    <a:pt x="325" y="104"/>
                  </a:lnTo>
                  <a:lnTo>
                    <a:pt x="236" y="59"/>
                  </a:lnTo>
                  <a:lnTo>
                    <a:pt x="148" y="30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4182006" y="-1911714"/>
              <a:ext cx="68974" cy="38745"/>
            </a:xfrm>
            <a:custGeom>
              <a:avLst/>
              <a:gdLst/>
              <a:ahLst/>
              <a:cxnLst/>
              <a:rect l="l" t="t" r="r" b="b"/>
              <a:pathLst>
                <a:path w="737" h="414" extrusionOk="0">
                  <a:moveTo>
                    <a:pt x="148" y="1"/>
                  </a:moveTo>
                  <a:lnTo>
                    <a:pt x="45" y="16"/>
                  </a:lnTo>
                  <a:lnTo>
                    <a:pt x="15" y="30"/>
                  </a:lnTo>
                  <a:lnTo>
                    <a:pt x="0" y="60"/>
                  </a:lnTo>
                  <a:lnTo>
                    <a:pt x="15" y="89"/>
                  </a:lnTo>
                  <a:lnTo>
                    <a:pt x="45" y="104"/>
                  </a:lnTo>
                  <a:lnTo>
                    <a:pt x="207" y="133"/>
                  </a:lnTo>
                  <a:lnTo>
                    <a:pt x="369" y="207"/>
                  </a:lnTo>
                  <a:lnTo>
                    <a:pt x="516" y="281"/>
                  </a:lnTo>
                  <a:lnTo>
                    <a:pt x="649" y="399"/>
                  </a:lnTo>
                  <a:lnTo>
                    <a:pt x="678" y="413"/>
                  </a:lnTo>
                  <a:lnTo>
                    <a:pt x="707" y="399"/>
                  </a:lnTo>
                  <a:lnTo>
                    <a:pt x="737" y="369"/>
                  </a:lnTo>
                  <a:lnTo>
                    <a:pt x="737" y="340"/>
                  </a:lnTo>
                  <a:lnTo>
                    <a:pt x="678" y="251"/>
                  </a:lnTo>
                  <a:lnTo>
                    <a:pt x="604" y="178"/>
                  </a:lnTo>
                  <a:lnTo>
                    <a:pt x="531" y="104"/>
                  </a:lnTo>
                  <a:lnTo>
                    <a:pt x="442" y="60"/>
                  </a:lnTo>
                  <a:lnTo>
                    <a:pt x="339" y="1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4113033" y="-1816536"/>
              <a:ext cx="53906" cy="57931"/>
            </a:xfrm>
            <a:custGeom>
              <a:avLst/>
              <a:gdLst/>
              <a:ahLst/>
              <a:cxnLst/>
              <a:rect l="l" t="t" r="r" b="b"/>
              <a:pathLst>
                <a:path w="576" h="619" extrusionOk="0">
                  <a:moveTo>
                    <a:pt x="30" y="0"/>
                  </a:moveTo>
                  <a:lnTo>
                    <a:pt x="16" y="15"/>
                  </a:lnTo>
                  <a:lnTo>
                    <a:pt x="1" y="44"/>
                  </a:lnTo>
                  <a:lnTo>
                    <a:pt x="16" y="74"/>
                  </a:lnTo>
                  <a:lnTo>
                    <a:pt x="266" y="339"/>
                  </a:lnTo>
                  <a:lnTo>
                    <a:pt x="487" y="604"/>
                  </a:lnTo>
                  <a:lnTo>
                    <a:pt x="516" y="619"/>
                  </a:lnTo>
                  <a:lnTo>
                    <a:pt x="546" y="619"/>
                  </a:lnTo>
                  <a:lnTo>
                    <a:pt x="575" y="604"/>
                  </a:lnTo>
                  <a:lnTo>
                    <a:pt x="575" y="560"/>
                  </a:lnTo>
                  <a:lnTo>
                    <a:pt x="546" y="472"/>
                  </a:lnTo>
                  <a:lnTo>
                    <a:pt x="502" y="383"/>
                  </a:lnTo>
                  <a:lnTo>
                    <a:pt x="443" y="295"/>
                  </a:lnTo>
                  <a:lnTo>
                    <a:pt x="384" y="221"/>
                  </a:lnTo>
                  <a:lnTo>
                    <a:pt x="310" y="162"/>
                  </a:lnTo>
                  <a:lnTo>
                    <a:pt x="237" y="103"/>
                  </a:lnTo>
                  <a:lnTo>
                    <a:pt x="148" y="4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4278494" y="-1702173"/>
              <a:ext cx="58024" cy="91154"/>
            </a:xfrm>
            <a:custGeom>
              <a:avLst/>
              <a:gdLst/>
              <a:ahLst/>
              <a:cxnLst/>
              <a:rect l="l" t="t" r="r" b="b"/>
              <a:pathLst>
                <a:path w="620" h="974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15" y="75"/>
                  </a:lnTo>
                  <a:lnTo>
                    <a:pt x="177" y="281"/>
                  </a:lnTo>
                  <a:lnTo>
                    <a:pt x="310" y="487"/>
                  </a:lnTo>
                  <a:lnTo>
                    <a:pt x="428" y="708"/>
                  </a:lnTo>
                  <a:lnTo>
                    <a:pt x="531" y="944"/>
                  </a:lnTo>
                  <a:lnTo>
                    <a:pt x="546" y="973"/>
                  </a:lnTo>
                  <a:lnTo>
                    <a:pt x="575" y="973"/>
                  </a:lnTo>
                  <a:lnTo>
                    <a:pt x="619" y="958"/>
                  </a:lnTo>
                  <a:lnTo>
                    <a:pt x="619" y="914"/>
                  </a:lnTo>
                  <a:lnTo>
                    <a:pt x="604" y="782"/>
                  </a:lnTo>
                  <a:lnTo>
                    <a:pt x="575" y="649"/>
                  </a:lnTo>
                  <a:lnTo>
                    <a:pt x="516" y="516"/>
                  </a:lnTo>
                  <a:lnTo>
                    <a:pt x="457" y="399"/>
                  </a:lnTo>
                  <a:lnTo>
                    <a:pt x="369" y="281"/>
                  </a:lnTo>
                  <a:lnTo>
                    <a:pt x="280" y="178"/>
                  </a:lnTo>
                  <a:lnTo>
                    <a:pt x="177" y="8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4148877" y="-1600163"/>
              <a:ext cx="45671" cy="89750"/>
            </a:xfrm>
            <a:custGeom>
              <a:avLst/>
              <a:gdLst/>
              <a:ahLst/>
              <a:cxnLst/>
              <a:rect l="l" t="t" r="r" b="b"/>
              <a:pathLst>
                <a:path w="488" h="959" extrusionOk="0">
                  <a:moveTo>
                    <a:pt x="30" y="1"/>
                  </a:moveTo>
                  <a:lnTo>
                    <a:pt x="1" y="30"/>
                  </a:lnTo>
                  <a:lnTo>
                    <a:pt x="1" y="60"/>
                  </a:lnTo>
                  <a:lnTo>
                    <a:pt x="75" y="295"/>
                  </a:lnTo>
                  <a:lnTo>
                    <a:pt x="163" y="516"/>
                  </a:lnTo>
                  <a:lnTo>
                    <a:pt x="266" y="737"/>
                  </a:lnTo>
                  <a:lnTo>
                    <a:pt x="399" y="944"/>
                  </a:lnTo>
                  <a:lnTo>
                    <a:pt x="428" y="958"/>
                  </a:lnTo>
                  <a:lnTo>
                    <a:pt x="458" y="958"/>
                  </a:lnTo>
                  <a:lnTo>
                    <a:pt x="487" y="944"/>
                  </a:lnTo>
                  <a:lnTo>
                    <a:pt x="487" y="899"/>
                  </a:lnTo>
                  <a:lnTo>
                    <a:pt x="413" y="664"/>
                  </a:lnTo>
                  <a:lnTo>
                    <a:pt x="310" y="443"/>
                  </a:lnTo>
                  <a:lnTo>
                    <a:pt x="207" y="237"/>
                  </a:lnTo>
                  <a:lnTo>
                    <a:pt x="89" y="16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412230" y="-1500868"/>
              <a:ext cx="44173" cy="68974"/>
            </a:xfrm>
            <a:custGeom>
              <a:avLst/>
              <a:gdLst/>
              <a:ahLst/>
              <a:cxnLst/>
              <a:rect l="l" t="t" r="r" b="b"/>
              <a:pathLst>
                <a:path w="472" h="737" extrusionOk="0">
                  <a:moveTo>
                    <a:pt x="45" y="0"/>
                  </a:moveTo>
                  <a:lnTo>
                    <a:pt x="15" y="15"/>
                  </a:lnTo>
                  <a:lnTo>
                    <a:pt x="0" y="45"/>
                  </a:lnTo>
                  <a:lnTo>
                    <a:pt x="0" y="74"/>
                  </a:lnTo>
                  <a:lnTo>
                    <a:pt x="383" y="708"/>
                  </a:lnTo>
                  <a:lnTo>
                    <a:pt x="398" y="722"/>
                  </a:lnTo>
                  <a:lnTo>
                    <a:pt x="428" y="737"/>
                  </a:lnTo>
                  <a:lnTo>
                    <a:pt x="457" y="708"/>
                  </a:lnTo>
                  <a:lnTo>
                    <a:pt x="472" y="678"/>
                  </a:lnTo>
                  <a:lnTo>
                    <a:pt x="457" y="575"/>
                  </a:lnTo>
                  <a:lnTo>
                    <a:pt x="413" y="487"/>
                  </a:lnTo>
                  <a:lnTo>
                    <a:pt x="383" y="398"/>
                  </a:lnTo>
                  <a:lnTo>
                    <a:pt x="339" y="310"/>
                  </a:lnTo>
                  <a:lnTo>
                    <a:pt x="221" y="148"/>
                  </a:lnTo>
                  <a:lnTo>
                    <a:pt x="148" y="74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extrusionOk="0">
                  <a:moveTo>
                    <a:pt x="45" y="0"/>
                  </a:moveTo>
                  <a:lnTo>
                    <a:pt x="16" y="15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89" y="15"/>
                  </a:moveTo>
                  <a:lnTo>
                    <a:pt x="89" y="15"/>
                  </a:lnTo>
                  <a:lnTo>
                    <a:pt x="163" y="162"/>
                  </a:lnTo>
                  <a:lnTo>
                    <a:pt x="222" y="309"/>
                  </a:lnTo>
                  <a:lnTo>
                    <a:pt x="266" y="457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81" y="648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22" y="663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119" y="501"/>
                  </a:lnTo>
                  <a:lnTo>
                    <a:pt x="74" y="354"/>
                  </a:lnTo>
                  <a:lnTo>
                    <a:pt x="30" y="206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6" y="15"/>
                  </a:lnTo>
                  <a:lnTo>
                    <a:pt x="45" y="0"/>
                  </a:lnTo>
                  <a:lnTo>
                    <a:pt x="74" y="0"/>
                  </a:lnTo>
                  <a:lnTo>
                    <a:pt x="89" y="1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extrusionOk="0">
                  <a:moveTo>
                    <a:pt x="192" y="1"/>
                  </a:move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18" y="899"/>
                  </a:lnTo>
                  <a:lnTo>
                    <a:pt x="148" y="885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236" y="60"/>
                  </a:moveTo>
                  <a:lnTo>
                    <a:pt x="236" y="60"/>
                  </a:lnTo>
                  <a:lnTo>
                    <a:pt x="192" y="251"/>
                  </a:lnTo>
                  <a:lnTo>
                    <a:pt x="163" y="443"/>
                  </a:lnTo>
                  <a:lnTo>
                    <a:pt x="148" y="649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885"/>
                  </a:lnTo>
                  <a:lnTo>
                    <a:pt x="118" y="899"/>
                  </a:lnTo>
                  <a:lnTo>
                    <a:pt x="74" y="899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15" y="767"/>
                  </a:lnTo>
                  <a:lnTo>
                    <a:pt x="1" y="649"/>
                  </a:lnTo>
                  <a:lnTo>
                    <a:pt x="1" y="546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" y="325"/>
                  </a:lnTo>
                  <a:lnTo>
                    <a:pt x="60" y="207"/>
                  </a:lnTo>
                  <a:lnTo>
                    <a:pt x="104" y="104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9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36" y="30"/>
                  </a:lnTo>
                  <a:lnTo>
                    <a:pt x="236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extrusionOk="0">
                  <a:moveTo>
                    <a:pt x="251" y="1"/>
                  </a:move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60" y="855"/>
                  </a:lnTo>
                  <a:lnTo>
                    <a:pt x="89" y="855"/>
                  </a:lnTo>
                  <a:lnTo>
                    <a:pt x="118" y="840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325" y="60"/>
                  </a:moveTo>
                  <a:lnTo>
                    <a:pt x="325" y="60"/>
                  </a:lnTo>
                  <a:lnTo>
                    <a:pt x="251" y="236"/>
                  </a:lnTo>
                  <a:lnTo>
                    <a:pt x="192" y="428"/>
                  </a:lnTo>
                  <a:lnTo>
                    <a:pt x="148" y="619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18" y="840"/>
                  </a:lnTo>
                  <a:lnTo>
                    <a:pt x="89" y="855"/>
                  </a:lnTo>
                  <a:lnTo>
                    <a:pt x="60" y="855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15" y="708"/>
                  </a:lnTo>
                  <a:lnTo>
                    <a:pt x="1" y="605"/>
                  </a:lnTo>
                  <a:lnTo>
                    <a:pt x="15" y="487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74" y="281"/>
                  </a:lnTo>
                  <a:lnTo>
                    <a:pt x="118" y="177"/>
                  </a:lnTo>
                  <a:lnTo>
                    <a:pt x="177" y="89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95" y="1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39" y="30"/>
                  </a:lnTo>
                  <a:lnTo>
                    <a:pt x="325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extrusionOk="0">
                  <a:moveTo>
                    <a:pt x="118" y="1"/>
                  </a:move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191" y="45"/>
                  </a:moveTo>
                  <a:lnTo>
                    <a:pt x="191" y="45"/>
                  </a:lnTo>
                  <a:lnTo>
                    <a:pt x="191" y="237"/>
                  </a:lnTo>
                  <a:lnTo>
                    <a:pt x="177" y="443"/>
                  </a:lnTo>
                  <a:lnTo>
                    <a:pt x="147" y="634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74" y="855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0" y="841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620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44" y="222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18" y="1"/>
                  </a:lnTo>
                  <a:lnTo>
                    <a:pt x="147" y="1"/>
                  </a:lnTo>
                  <a:lnTo>
                    <a:pt x="177" y="16"/>
                  </a:lnTo>
                  <a:lnTo>
                    <a:pt x="191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extrusionOk="0">
                  <a:moveTo>
                    <a:pt x="163" y="1"/>
                  </a:move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207" y="943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207" y="60"/>
                  </a:moveTo>
                  <a:lnTo>
                    <a:pt x="207" y="60"/>
                  </a:lnTo>
                  <a:lnTo>
                    <a:pt x="177" y="266"/>
                  </a:lnTo>
                  <a:lnTo>
                    <a:pt x="163" y="487"/>
                  </a:lnTo>
                  <a:lnTo>
                    <a:pt x="163" y="693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43"/>
                  </a:lnTo>
                  <a:lnTo>
                    <a:pt x="177" y="958"/>
                  </a:lnTo>
                  <a:lnTo>
                    <a:pt x="148" y="973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60" y="840"/>
                  </a:lnTo>
                  <a:lnTo>
                    <a:pt x="15" y="722"/>
                  </a:lnTo>
                  <a:lnTo>
                    <a:pt x="1" y="605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54"/>
                  </a:lnTo>
                  <a:lnTo>
                    <a:pt x="30" y="236"/>
                  </a:lnTo>
                  <a:lnTo>
                    <a:pt x="74" y="133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63" y="1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207" y="30"/>
                  </a:lnTo>
                  <a:lnTo>
                    <a:pt x="207" y="6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extrusionOk="0">
                  <a:moveTo>
                    <a:pt x="59" y="1"/>
                  </a:move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80" y="855"/>
                  </a:lnTo>
                  <a:lnTo>
                    <a:pt x="310" y="826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4522475" y="-1674565"/>
              <a:ext cx="52503" cy="73185"/>
            </a:xfrm>
            <a:custGeom>
              <a:avLst/>
              <a:gdLst/>
              <a:ahLst/>
              <a:cxnLst/>
              <a:rect l="l" t="t" r="r" b="b"/>
              <a:pathLst>
                <a:path w="561" h="782" extrusionOk="0">
                  <a:moveTo>
                    <a:pt x="30" y="0"/>
                  </a:moveTo>
                  <a:lnTo>
                    <a:pt x="16" y="15"/>
                  </a:lnTo>
                  <a:lnTo>
                    <a:pt x="1" y="45"/>
                  </a:lnTo>
                  <a:lnTo>
                    <a:pt x="16" y="74"/>
                  </a:lnTo>
                  <a:lnTo>
                    <a:pt x="133" y="236"/>
                  </a:lnTo>
                  <a:lnTo>
                    <a:pt x="266" y="398"/>
                  </a:lnTo>
                  <a:lnTo>
                    <a:pt x="369" y="575"/>
                  </a:lnTo>
                  <a:lnTo>
                    <a:pt x="472" y="752"/>
                  </a:lnTo>
                  <a:lnTo>
                    <a:pt x="502" y="766"/>
                  </a:lnTo>
                  <a:lnTo>
                    <a:pt x="531" y="781"/>
                  </a:lnTo>
                  <a:lnTo>
                    <a:pt x="561" y="752"/>
                  </a:lnTo>
                  <a:lnTo>
                    <a:pt x="561" y="722"/>
                  </a:lnTo>
                  <a:lnTo>
                    <a:pt x="546" y="604"/>
                  </a:lnTo>
                  <a:lnTo>
                    <a:pt x="502" y="501"/>
                  </a:lnTo>
                  <a:lnTo>
                    <a:pt x="457" y="398"/>
                  </a:lnTo>
                  <a:lnTo>
                    <a:pt x="399" y="310"/>
                  </a:lnTo>
                  <a:lnTo>
                    <a:pt x="325" y="221"/>
                  </a:lnTo>
                  <a:lnTo>
                    <a:pt x="251" y="133"/>
                  </a:lnTo>
                  <a:lnTo>
                    <a:pt x="163" y="7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133" y="45"/>
                  </a:moveTo>
                  <a:lnTo>
                    <a:pt x="133" y="45"/>
                  </a:lnTo>
                  <a:lnTo>
                    <a:pt x="133" y="236"/>
                  </a:lnTo>
                  <a:lnTo>
                    <a:pt x="177" y="428"/>
                  </a:lnTo>
                  <a:lnTo>
                    <a:pt x="221" y="605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310" y="826"/>
                  </a:lnTo>
                  <a:lnTo>
                    <a:pt x="280" y="855"/>
                  </a:lnTo>
                  <a:lnTo>
                    <a:pt x="251" y="855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148" y="767"/>
                  </a:lnTo>
                  <a:lnTo>
                    <a:pt x="89" y="678"/>
                  </a:lnTo>
                  <a:lnTo>
                    <a:pt x="44" y="575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0" y="354"/>
                  </a:lnTo>
                  <a:lnTo>
                    <a:pt x="0" y="236"/>
                  </a:lnTo>
                  <a:lnTo>
                    <a:pt x="15" y="1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9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118" y="15"/>
                  </a:lnTo>
                  <a:lnTo>
                    <a:pt x="133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89" y="16"/>
                  </a:moveTo>
                  <a:lnTo>
                    <a:pt x="89" y="16"/>
                  </a:lnTo>
                  <a:lnTo>
                    <a:pt x="163" y="133"/>
                  </a:lnTo>
                  <a:lnTo>
                    <a:pt x="236" y="340"/>
                  </a:lnTo>
                  <a:lnTo>
                    <a:pt x="266" y="443"/>
                  </a:lnTo>
                  <a:lnTo>
                    <a:pt x="280" y="531"/>
                  </a:lnTo>
                  <a:lnTo>
                    <a:pt x="266" y="590"/>
                  </a:lnTo>
                  <a:lnTo>
                    <a:pt x="251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192" y="605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04" y="457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30" y="192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5" y="16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74" y="1"/>
                  </a:lnTo>
                  <a:lnTo>
                    <a:pt x="89" y="16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extrusionOk="0">
                  <a:moveTo>
                    <a:pt x="59" y="1"/>
                  </a:moveTo>
                  <a:lnTo>
                    <a:pt x="30" y="16"/>
                  </a:lnTo>
                  <a:lnTo>
                    <a:pt x="15" y="60"/>
                  </a:lnTo>
                  <a:lnTo>
                    <a:pt x="0" y="119"/>
                  </a:lnTo>
                  <a:lnTo>
                    <a:pt x="0" y="192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103" y="45"/>
                  </a:moveTo>
                  <a:lnTo>
                    <a:pt x="103" y="45"/>
                  </a:lnTo>
                  <a:lnTo>
                    <a:pt x="148" y="237"/>
                  </a:lnTo>
                  <a:lnTo>
                    <a:pt x="192" y="413"/>
                  </a:lnTo>
                  <a:lnTo>
                    <a:pt x="251" y="575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82"/>
                  </a:lnTo>
                  <a:lnTo>
                    <a:pt x="295" y="811"/>
                  </a:lnTo>
                  <a:lnTo>
                    <a:pt x="265" y="826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162" y="737"/>
                  </a:lnTo>
                  <a:lnTo>
                    <a:pt x="118" y="649"/>
                  </a:lnTo>
                  <a:lnTo>
                    <a:pt x="74" y="546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15" y="354"/>
                  </a:lnTo>
                  <a:lnTo>
                    <a:pt x="0" y="192"/>
                  </a:lnTo>
                  <a:lnTo>
                    <a:pt x="0" y="119"/>
                  </a:lnTo>
                  <a:lnTo>
                    <a:pt x="15" y="60"/>
                  </a:lnTo>
                  <a:lnTo>
                    <a:pt x="30" y="16"/>
                  </a:lnTo>
                  <a:lnTo>
                    <a:pt x="59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103" y="16"/>
                  </a:lnTo>
                  <a:lnTo>
                    <a:pt x="103" y="4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3709205" y="-1544947"/>
              <a:ext cx="26204" cy="107626"/>
            </a:xfrm>
            <a:custGeom>
              <a:avLst/>
              <a:gdLst/>
              <a:ahLst/>
              <a:cxnLst/>
              <a:rect l="l" t="t" r="r" b="b"/>
              <a:pathLst>
                <a:path w="280" h="1150" extrusionOk="0">
                  <a:moveTo>
                    <a:pt x="44" y="0"/>
                  </a:moveTo>
                  <a:lnTo>
                    <a:pt x="29" y="30"/>
                  </a:lnTo>
                  <a:lnTo>
                    <a:pt x="0" y="177"/>
                  </a:lnTo>
                  <a:lnTo>
                    <a:pt x="0" y="309"/>
                  </a:lnTo>
                  <a:lnTo>
                    <a:pt x="0" y="457"/>
                  </a:lnTo>
                  <a:lnTo>
                    <a:pt x="15" y="604"/>
                  </a:lnTo>
                  <a:lnTo>
                    <a:pt x="44" y="737"/>
                  </a:lnTo>
                  <a:lnTo>
                    <a:pt x="74" y="869"/>
                  </a:lnTo>
                  <a:lnTo>
                    <a:pt x="133" y="1002"/>
                  </a:lnTo>
                  <a:lnTo>
                    <a:pt x="191" y="1134"/>
                  </a:lnTo>
                  <a:lnTo>
                    <a:pt x="221" y="1149"/>
                  </a:lnTo>
                  <a:lnTo>
                    <a:pt x="250" y="1149"/>
                  </a:lnTo>
                  <a:lnTo>
                    <a:pt x="280" y="1134"/>
                  </a:lnTo>
                  <a:lnTo>
                    <a:pt x="280" y="1090"/>
                  </a:lnTo>
                  <a:lnTo>
                    <a:pt x="221" y="840"/>
                  </a:lnTo>
                  <a:lnTo>
                    <a:pt x="177" y="575"/>
                  </a:lnTo>
                  <a:lnTo>
                    <a:pt x="133" y="309"/>
                  </a:lnTo>
                  <a:lnTo>
                    <a:pt x="118" y="44"/>
                  </a:lnTo>
                  <a:lnTo>
                    <a:pt x="103" y="1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3709205" y="-1544947"/>
              <a:ext cx="26204" cy="107626"/>
            </a:xfrm>
            <a:custGeom>
              <a:avLst/>
              <a:gdLst/>
              <a:ahLst/>
              <a:cxnLst/>
              <a:rect l="l" t="t" r="r" b="b"/>
              <a:pathLst>
                <a:path w="280" h="1150" fill="none" extrusionOk="0">
                  <a:moveTo>
                    <a:pt x="118" y="44"/>
                  </a:moveTo>
                  <a:lnTo>
                    <a:pt x="118" y="44"/>
                  </a:lnTo>
                  <a:lnTo>
                    <a:pt x="133" y="309"/>
                  </a:lnTo>
                  <a:lnTo>
                    <a:pt x="177" y="575"/>
                  </a:lnTo>
                  <a:lnTo>
                    <a:pt x="221" y="840"/>
                  </a:lnTo>
                  <a:lnTo>
                    <a:pt x="280" y="1090"/>
                  </a:lnTo>
                  <a:lnTo>
                    <a:pt x="280" y="1090"/>
                  </a:lnTo>
                  <a:lnTo>
                    <a:pt x="280" y="1134"/>
                  </a:lnTo>
                  <a:lnTo>
                    <a:pt x="250" y="1149"/>
                  </a:lnTo>
                  <a:lnTo>
                    <a:pt x="221" y="1149"/>
                  </a:lnTo>
                  <a:lnTo>
                    <a:pt x="191" y="1134"/>
                  </a:lnTo>
                  <a:lnTo>
                    <a:pt x="191" y="1134"/>
                  </a:lnTo>
                  <a:lnTo>
                    <a:pt x="133" y="1002"/>
                  </a:lnTo>
                  <a:lnTo>
                    <a:pt x="74" y="869"/>
                  </a:lnTo>
                  <a:lnTo>
                    <a:pt x="44" y="737"/>
                  </a:lnTo>
                  <a:lnTo>
                    <a:pt x="15" y="604"/>
                  </a:lnTo>
                  <a:lnTo>
                    <a:pt x="15" y="604"/>
                  </a:lnTo>
                  <a:lnTo>
                    <a:pt x="0" y="457"/>
                  </a:lnTo>
                  <a:lnTo>
                    <a:pt x="0" y="309"/>
                  </a:lnTo>
                  <a:lnTo>
                    <a:pt x="0" y="17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44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03" y="15"/>
                  </a:lnTo>
                  <a:lnTo>
                    <a:pt x="118" y="44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extrusionOk="0">
                  <a:moveTo>
                    <a:pt x="30" y="0"/>
                  </a:moveTo>
                  <a:lnTo>
                    <a:pt x="15" y="15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89" y="30"/>
                  </a:moveTo>
                  <a:lnTo>
                    <a:pt x="89" y="30"/>
                  </a:lnTo>
                  <a:lnTo>
                    <a:pt x="133" y="148"/>
                  </a:lnTo>
                  <a:lnTo>
                    <a:pt x="192" y="251"/>
                  </a:lnTo>
                  <a:lnTo>
                    <a:pt x="251" y="339"/>
                  </a:lnTo>
                  <a:lnTo>
                    <a:pt x="339" y="427"/>
                  </a:lnTo>
                  <a:lnTo>
                    <a:pt x="428" y="516"/>
                  </a:lnTo>
                  <a:lnTo>
                    <a:pt x="516" y="575"/>
                  </a:lnTo>
                  <a:lnTo>
                    <a:pt x="619" y="634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752" y="707"/>
                  </a:lnTo>
                  <a:lnTo>
                    <a:pt x="767" y="751"/>
                  </a:lnTo>
                  <a:lnTo>
                    <a:pt x="752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575" y="766"/>
                  </a:lnTo>
                  <a:lnTo>
                    <a:pt x="443" y="707"/>
                  </a:lnTo>
                  <a:lnTo>
                    <a:pt x="325" y="634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133" y="442"/>
                  </a:lnTo>
                  <a:lnTo>
                    <a:pt x="60" y="310"/>
                  </a:lnTo>
                  <a:lnTo>
                    <a:pt x="15" y="192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5" y="15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89" y="3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4636932" y="-1729688"/>
              <a:ext cx="34534" cy="81421"/>
            </a:xfrm>
            <a:custGeom>
              <a:avLst/>
              <a:gdLst/>
              <a:ahLst/>
              <a:cxnLst/>
              <a:rect l="l" t="t" r="r" b="b"/>
              <a:pathLst>
                <a:path w="369" h="870" extrusionOk="0">
                  <a:moveTo>
                    <a:pt x="45" y="0"/>
                  </a:moveTo>
                  <a:lnTo>
                    <a:pt x="15" y="15"/>
                  </a:lnTo>
                  <a:lnTo>
                    <a:pt x="0" y="44"/>
                  </a:lnTo>
                  <a:lnTo>
                    <a:pt x="15" y="74"/>
                  </a:lnTo>
                  <a:lnTo>
                    <a:pt x="104" y="251"/>
                  </a:lnTo>
                  <a:lnTo>
                    <a:pt x="177" y="427"/>
                  </a:lnTo>
                  <a:lnTo>
                    <a:pt x="207" y="619"/>
                  </a:lnTo>
                  <a:lnTo>
                    <a:pt x="221" y="825"/>
                  </a:lnTo>
                  <a:lnTo>
                    <a:pt x="236" y="855"/>
                  </a:lnTo>
                  <a:lnTo>
                    <a:pt x="266" y="869"/>
                  </a:lnTo>
                  <a:lnTo>
                    <a:pt x="295" y="869"/>
                  </a:lnTo>
                  <a:lnTo>
                    <a:pt x="324" y="840"/>
                  </a:lnTo>
                  <a:lnTo>
                    <a:pt x="354" y="722"/>
                  </a:lnTo>
                  <a:lnTo>
                    <a:pt x="369" y="619"/>
                  </a:lnTo>
                  <a:lnTo>
                    <a:pt x="354" y="501"/>
                  </a:lnTo>
                  <a:lnTo>
                    <a:pt x="324" y="383"/>
                  </a:lnTo>
                  <a:lnTo>
                    <a:pt x="295" y="280"/>
                  </a:lnTo>
                  <a:lnTo>
                    <a:pt x="236" y="177"/>
                  </a:lnTo>
                  <a:lnTo>
                    <a:pt x="162" y="89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3724366" y="-1855188"/>
              <a:ext cx="585951" cy="718378"/>
            </a:xfrm>
            <a:custGeom>
              <a:avLst/>
              <a:gdLst/>
              <a:ahLst/>
              <a:cxnLst/>
              <a:rect l="l" t="t" r="r" b="b"/>
              <a:pathLst>
                <a:path w="6261" h="7676" extrusionOk="0">
                  <a:moveTo>
                    <a:pt x="1885" y="281"/>
                  </a:moveTo>
                  <a:lnTo>
                    <a:pt x="1930" y="295"/>
                  </a:lnTo>
                  <a:lnTo>
                    <a:pt x="1944" y="310"/>
                  </a:lnTo>
                  <a:lnTo>
                    <a:pt x="1930" y="340"/>
                  </a:lnTo>
                  <a:lnTo>
                    <a:pt x="1856" y="516"/>
                  </a:lnTo>
                  <a:lnTo>
                    <a:pt x="1797" y="708"/>
                  </a:lnTo>
                  <a:lnTo>
                    <a:pt x="1753" y="899"/>
                  </a:lnTo>
                  <a:lnTo>
                    <a:pt x="1738" y="1091"/>
                  </a:lnTo>
                  <a:lnTo>
                    <a:pt x="1738" y="1106"/>
                  </a:lnTo>
                  <a:lnTo>
                    <a:pt x="1723" y="1120"/>
                  </a:lnTo>
                  <a:lnTo>
                    <a:pt x="1679" y="1135"/>
                  </a:lnTo>
                  <a:lnTo>
                    <a:pt x="1650" y="1120"/>
                  </a:lnTo>
                  <a:lnTo>
                    <a:pt x="1635" y="1106"/>
                  </a:lnTo>
                  <a:lnTo>
                    <a:pt x="1620" y="988"/>
                  </a:lnTo>
                  <a:lnTo>
                    <a:pt x="1606" y="885"/>
                  </a:lnTo>
                  <a:lnTo>
                    <a:pt x="1620" y="767"/>
                  </a:lnTo>
                  <a:lnTo>
                    <a:pt x="1635" y="664"/>
                  </a:lnTo>
                  <a:lnTo>
                    <a:pt x="1679" y="561"/>
                  </a:lnTo>
                  <a:lnTo>
                    <a:pt x="1723" y="457"/>
                  </a:lnTo>
                  <a:lnTo>
                    <a:pt x="1782" y="369"/>
                  </a:lnTo>
                  <a:lnTo>
                    <a:pt x="1856" y="281"/>
                  </a:lnTo>
                  <a:close/>
                  <a:moveTo>
                    <a:pt x="2917" y="1415"/>
                  </a:moveTo>
                  <a:lnTo>
                    <a:pt x="2931" y="1444"/>
                  </a:lnTo>
                  <a:lnTo>
                    <a:pt x="2931" y="1474"/>
                  </a:lnTo>
                  <a:lnTo>
                    <a:pt x="2887" y="1665"/>
                  </a:lnTo>
                  <a:lnTo>
                    <a:pt x="2858" y="1857"/>
                  </a:lnTo>
                  <a:lnTo>
                    <a:pt x="2843" y="2063"/>
                  </a:lnTo>
                  <a:lnTo>
                    <a:pt x="2843" y="2269"/>
                  </a:lnTo>
                  <a:lnTo>
                    <a:pt x="2843" y="2284"/>
                  </a:lnTo>
                  <a:lnTo>
                    <a:pt x="2828" y="2299"/>
                  </a:lnTo>
                  <a:lnTo>
                    <a:pt x="2799" y="2313"/>
                  </a:lnTo>
                  <a:lnTo>
                    <a:pt x="2769" y="2313"/>
                  </a:lnTo>
                  <a:lnTo>
                    <a:pt x="2755" y="2284"/>
                  </a:lnTo>
                  <a:lnTo>
                    <a:pt x="2710" y="2181"/>
                  </a:lnTo>
                  <a:lnTo>
                    <a:pt x="2696" y="2063"/>
                  </a:lnTo>
                  <a:lnTo>
                    <a:pt x="2696" y="1960"/>
                  </a:lnTo>
                  <a:lnTo>
                    <a:pt x="2696" y="1842"/>
                  </a:lnTo>
                  <a:lnTo>
                    <a:pt x="2725" y="1739"/>
                  </a:lnTo>
                  <a:lnTo>
                    <a:pt x="2755" y="1621"/>
                  </a:lnTo>
                  <a:lnTo>
                    <a:pt x="2799" y="1518"/>
                  </a:lnTo>
                  <a:lnTo>
                    <a:pt x="2858" y="1430"/>
                  </a:lnTo>
                  <a:lnTo>
                    <a:pt x="2872" y="1415"/>
                  </a:lnTo>
                  <a:close/>
                  <a:moveTo>
                    <a:pt x="913" y="2284"/>
                  </a:moveTo>
                  <a:lnTo>
                    <a:pt x="943" y="2299"/>
                  </a:lnTo>
                  <a:lnTo>
                    <a:pt x="957" y="2328"/>
                  </a:lnTo>
                  <a:lnTo>
                    <a:pt x="957" y="2520"/>
                  </a:lnTo>
                  <a:lnTo>
                    <a:pt x="943" y="2726"/>
                  </a:lnTo>
                  <a:lnTo>
                    <a:pt x="913" y="2917"/>
                  </a:lnTo>
                  <a:lnTo>
                    <a:pt x="854" y="3109"/>
                  </a:lnTo>
                  <a:lnTo>
                    <a:pt x="840" y="3138"/>
                  </a:lnTo>
                  <a:lnTo>
                    <a:pt x="795" y="3138"/>
                  </a:lnTo>
                  <a:lnTo>
                    <a:pt x="766" y="3124"/>
                  </a:lnTo>
                  <a:lnTo>
                    <a:pt x="766" y="3094"/>
                  </a:lnTo>
                  <a:lnTo>
                    <a:pt x="766" y="2903"/>
                  </a:lnTo>
                  <a:lnTo>
                    <a:pt x="781" y="2696"/>
                  </a:lnTo>
                  <a:lnTo>
                    <a:pt x="810" y="2505"/>
                  </a:lnTo>
                  <a:lnTo>
                    <a:pt x="869" y="2313"/>
                  </a:lnTo>
                  <a:lnTo>
                    <a:pt x="884" y="2284"/>
                  </a:lnTo>
                  <a:close/>
                  <a:moveTo>
                    <a:pt x="2475" y="3507"/>
                  </a:moveTo>
                  <a:lnTo>
                    <a:pt x="2504" y="3521"/>
                  </a:lnTo>
                  <a:lnTo>
                    <a:pt x="2519" y="3536"/>
                  </a:lnTo>
                  <a:lnTo>
                    <a:pt x="2519" y="3566"/>
                  </a:lnTo>
                  <a:lnTo>
                    <a:pt x="2489" y="3772"/>
                  </a:lnTo>
                  <a:lnTo>
                    <a:pt x="2475" y="3993"/>
                  </a:lnTo>
                  <a:lnTo>
                    <a:pt x="2475" y="4199"/>
                  </a:lnTo>
                  <a:lnTo>
                    <a:pt x="2519" y="4420"/>
                  </a:lnTo>
                  <a:lnTo>
                    <a:pt x="2519" y="4435"/>
                  </a:lnTo>
                  <a:lnTo>
                    <a:pt x="2504" y="4464"/>
                  </a:lnTo>
                  <a:lnTo>
                    <a:pt x="2489" y="4464"/>
                  </a:lnTo>
                  <a:lnTo>
                    <a:pt x="2460" y="4479"/>
                  </a:lnTo>
                  <a:lnTo>
                    <a:pt x="2445" y="4464"/>
                  </a:lnTo>
                  <a:lnTo>
                    <a:pt x="2431" y="4449"/>
                  </a:lnTo>
                  <a:lnTo>
                    <a:pt x="2372" y="4346"/>
                  </a:lnTo>
                  <a:lnTo>
                    <a:pt x="2327" y="4228"/>
                  </a:lnTo>
                  <a:lnTo>
                    <a:pt x="2313" y="4111"/>
                  </a:lnTo>
                  <a:lnTo>
                    <a:pt x="2313" y="3993"/>
                  </a:lnTo>
                  <a:lnTo>
                    <a:pt x="2313" y="3860"/>
                  </a:lnTo>
                  <a:lnTo>
                    <a:pt x="2342" y="3742"/>
                  </a:lnTo>
                  <a:lnTo>
                    <a:pt x="2386" y="3639"/>
                  </a:lnTo>
                  <a:lnTo>
                    <a:pt x="2445" y="3536"/>
                  </a:lnTo>
                  <a:lnTo>
                    <a:pt x="2460" y="3507"/>
                  </a:lnTo>
                  <a:close/>
                  <a:moveTo>
                    <a:pt x="1046" y="4582"/>
                  </a:moveTo>
                  <a:lnTo>
                    <a:pt x="1075" y="4597"/>
                  </a:lnTo>
                  <a:lnTo>
                    <a:pt x="1075" y="4626"/>
                  </a:lnTo>
                  <a:lnTo>
                    <a:pt x="1120" y="4818"/>
                  </a:lnTo>
                  <a:lnTo>
                    <a:pt x="1164" y="4994"/>
                  </a:lnTo>
                  <a:lnTo>
                    <a:pt x="1223" y="5156"/>
                  </a:lnTo>
                  <a:lnTo>
                    <a:pt x="1296" y="5333"/>
                  </a:lnTo>
                  <a:lnTo>
                    <a:pt x="1296" y="5363"/>
                  </a:lnTo>
                  <a:lnTo>
                    <a:pt x="1282" y="5377"/>
                  </a:lnTo>
                  <a:lnTo>
                    <a:pt x="1267" y="5392"/>
                  </a:lnTo>
                  <a:lnTo>
                    <a:pt x="1237" y="5407"/>
                  </a:lnTo>
                  <a:lnTo>
                    <a:pt x="1208" y="5392"/>
                  </a:lnTo>
                  <a:lnTo>
                    <a:pt x="1134" y="5318"/>
                  </a:lnTo>
                  <a:lnTo>
                    <a:pt x="1090" y="5230"/>
                  </a:lnTo>
                  <a:lnTo>
                    <a:pt x="1046" y="5127"/>
                  </a:lnTo>
                  <a:lnTo>
                    <a:pt x="1002" y="5039"/>
                  </a:lnTo>
                  <a:lnTo>
                    <a:pt x="987" y="4935"/>
                  </a:lnTo>
                  <a:lnTo>
                    <a:pt x="972" y="4788"/>
                  </a:lnTo>
                  <a:lnTo>
                    <a:pt x="972" y="4714"/>
                  </a:lnTo>
                  <a:lnTo>
                    <a:pt x="987" y="4641"/>
                  </a:lnTo>
                  <a:lnTo>
                    <a:pt x="1002" y="4611"/>
                  </a:lnTo>
                  <a:lnTo>
                    <a:pt x="1016" y="4597"/>
                  </a:lnTo>
                  <a:lnTo>
                    <a:pt x="1031" y="4582"/>
                  </a:lnTo>
                  <a:close/>
                  <a:moveTo>
                    <a:pt x="5980" y="4788"/>
                  </a:moveTo>
                  <a:lnTo>
                    <a:pt x="5995" y="4803"/>
                  </a:lnTo>
                  <a:lnTo>
                    <a:pt x="6069" y="4950"/>
                  </a:lnTo>
                  <a:lnTo>
                    <a:pt x="6128" y="5097"/>
                  </a:lnTo>
                  <a:lnTo>
                    <a:pt x="6172" y="5245"/>
                  </a:lnTo>
                  <a:lnTo>
                    <a:pt x="6201" y="5392"/>
                  </a:lnTo>
                  <a:lnTo>
                    <a:pt x="6187" y="5436"/>
                  </a:lnTo>
                  <a:lnTo>
                    <a:pt x="6157" y="5451"/>
                  </a:lnTo>
                  <a:lnTo>
                    <a:pt x="6128" y="5451"/>
                  </a:lnTo>
                  <a:lnTo>
                    <a:pt x="6098" y="5422"/>
                  </a:lnTo>
                  <a:lnTo>
                    <a:pt x="6025" y="5289"/>
                  </a:lnTo>
                  <a:lnTo>
                    <a:pt x="5980" y="5142"/>
                  </a:lnTo>
                  <a:lnTo>
                    <a:pt x="5936" y="4994"/>
                  </a:lnTo>
                  <a:lnTo>
                    <a:pt x="5907" y="4832"/>
                  </a:lnTo>
                  <a:lnTo>
                    <a:pt x="5922" y="4818"/>
                  </a:lnTo>
                  <a:lnTo>
                    <a:pt x="5922" y="4803"/>
                  </a:lnTo>
                  <a:lnTo>
                    <a:pt x="5966" y="4788"/>
                  </a:lnTo>
                  <a:close/>
                  <a:moveTo>
                    <a:pt x="4183" y="5083"/>
                  </a:moveTo>
                  <a:lnTo>
                    <a:pt x="4198" y="5097"/>
                  </a:lnTo>
                  <a:lnTo>
                    <a:pt x="4213" y="5127"/>
                  </a:lnTo>
                  <a:lnTo>
                    <a:pt x="4213" y="5318"/>
                  </a:lnTo>
                  <a:lnTo>
                    <a:pt x="4257" y="5510"/>
                  </a:lnTo>
                  <a:lnTo>
                    <a:pt x="4301" y="5687"/>
                  </a:lnTo>
                  <a:lnTo>
                    <a:pt x="4390" y="5878"/>
                  </a:lnTo>
                  <a:lnTo>
                    <a:pt x="4390" y="5893"/>
                  </a:lnTo>
                  <a:lnTo>
                    <a:pt x="4375" y="5922"/>
                  </a:lnTo>
                  <a:lnTo>
                    <a:pt x="4360" y="5937"/>
                  </a:lnTo>
                  <a:lnTo>
                    <a:pt x="4301" y="5937"/>
                  </a:lnTo>
                  <a:lnTo>
                    <a:pt x="4228" y="5849"/>
                  </a:lnTo>
                  <a:lnTo>
                    <a:pt x="4169" y="5760"/>
                  </a:lnTo>
                  <a:lnTo>
                    <a:pt x="4124" y="5657"/>
                  </a:lnTo>
                  <a:lnTo>
                    <a:pt x="4095" y="5539"/>
                  </a:lnTo>
                  <a:lnTo>
                    <a:pt x="4080" y="5436"/>
                  </a:lnTo>
                  <a:lnTo>
                    <a:pt x="4080" y="5318"/>
                  </a:lnTo>
                  <a:lnTo>
                    <a:pt x="4095" y="5215"/>
                  </a:lnTo>
                  <a:lnTo>
                    <a:pt x="4124" y="5112"/>
                  </a:lnTo>
                  <a:lnTo>
                    <a:pt x="4139" y="5083"/>
                  </a:lnTo>
                  <a:close/>
                  <a:moveTo>
                    <a:pt x="2607" y="6114"/>
                  </a:moveTo>
                  <a:lnTo>
                    <a:pt x="2622" y="6129"/>
                  </a:lnTo>
                  <a:lnTo>
                    <a:pt x="2696" y="6246"/>
                  </a:lnTo>
                  <a:lnTo>
                    <a:pt x="2769" y="6453"/>
                  </a:lnTo>
                  <a:lnTo>
                    <a:pt x="2799" y="6556"/>
                  </a:lnTo>
                  <a:lnTo>
                    <a:pt x="2813" y="6644"/>
                  </a:lnTo>
                  <a:lnTo>
                    <a:pt x="2799" y="6703"/>
                  </a:lnTo>
                  <a:lnTo>
                    <a:pt x="2784" y="6718"/>
                  </a:lnTo>
                  <a:lnTo>
                    <a:pt x="2755" y="6732"/>
                  </a:lnTo>
                  <a:lnTo>
                    <a:pt x="2725" y="6718"/>
                  </a:lnTo>
                  <a:lnTo>
                    <a:pt x="2710" y="6703"/>
                  </a:lnTo>
                  <a:lnTo>
                    <a:pt x="2637" y="6570"/>
                  </a:lnTo>
                  <a:lnTo>
                    <a:pt x="2593" y="6438"/>
                  </a:lnTo>
                  <a:lnTo>
                    <a:pt x="2563" y="6305"/>
                  </a:lnTo>
                  <a:lnTo>
                    <a:pt x="2534" y="6158"/>
                  </a:lnTo>
                  <a:lnTo>
                    <a:pt x="2548" y="6129"/>
                  </a:lnTo>
                  <a:lnTo>
                    <a:pt x="2578" y="6114"/>
                  </a:lnTo>
                  <a:close/>
                  <a:moveTo>
                    <a:pt x="722" y="6202"/>
                  </a:moveTo>
                  <a:lnTo>
                    <a:pt x="751" y="6217"/>
                  </a:lnTo>
                  <a:lnTo>
                    <a:pt x="766" y="6232"/>
                  </a:lnTo>
                  <a:lnTo>
                    <a:pt x="810" y="6350"/>
                  </a:lnTo>
                  <a:lnTo>
                    <a:pt x="869" y="6453"/>
                  </a:lnTo>
                  <a:lnTo>
                    <a:pt x="928" y="6541"/>
                  </a:lnTo>
                  <a:lnTo>
                    <a:pt x="1016" y="6629"/>
                  </a:lnTo>
                  <a:lnTo>
                    <a:pt x="1105" y="6718"/>
                  </a:lnTo>
                  <a:lnTo>
                    <a:pt x="1193" y="6777"/>
                  </a:lnTo>
                  <a:lnTo>
                    <a:pt x="1296" y="6836"/>
                  </a:lnTo>
                  <a:lnTo>
                    <a:pt x="1414" y="6895"/>
                  </a:lnTo>
                  <a:lnTo>
                    <a:pt x="1429" y="6909"/>
                  </a:lnTo>
                  <a:lnTo>
                    <a:pt x="1444" y="6953"/>
                  </a:lnTo>
                  <a:lnTo>
                    <a:pt x="1429" y="6983"/>
                  </a:lnTo>
                  <a:lnTo>
                    <a:pt x="1385" y="6983"/>
                  </a:lnTo>
                  <a:lnTo>
                    <a:pt x="1252" y="6968"/>
                  </a:lnTo>
                  <a:lnTo>
                    <a:pt x="1120" y="6909"/>
                  </a:lnTo>
                  <a:lnTo>
                    <a:pt x="1002" y="6836"/>
                  </a:lnTo>
                  <a:lnTo>
                    <a:pt x="899" y="6747"/>
                  </a:lnTo>
                  <a:lnTo>
                    <a:pt x="810" y="6644"/>
                  </a:lnTo>
                  <a:lnTo>
                    <a:pt x="737" y="6512"/>
                  </a:lnTo>
                  <a:lnTo>
                    <a:pt x="692" y="6394"/>
                  </a:lnTo>
                  <a:lnTo>
                    <a:pt x="678" y="6246"/>
                  </a:lnTo>
                  <a:lnTo>
                    <a:pt x="678" y="6232"/>
                  </a:lnTo>
                  <a:lnTo>
                    <a:pt x="692" y="6217"/>
                  </a:lnTo>
                  <a:lnTo>
                    <a:pt x="722" y="6202"/>
                  </a:lnTo>
                  <a:close/>
                  <a:moveTo>
                    <a:pt x="2534" y="1"/>
                  </a:moveTo>
                  <a:lnTo>
                    <a:pt x="2327" y="16"/>
                  </a:lnTo>
                  <a:lnTo>
                    <a:pt x="2106" y="60"/>
                  </a:lnTo>
                  <a:lnTo>
                    <a:pt x="1974" y="104"/>
                  </a:lnTo>
                  <a:lnTo>
                    <a:pt x="1856" y="148"/>
                  </a:lnTo>
                  <a:lnTo>
                    <a:pt x="1606" y="281"/>
                  </a:lnTo>
                  <a:lnTo>
                    <a:pt x="1385" y="428"/>
                  </a:lnTo>
                  <a:lnTo>
                    <a:pt x="1178" y="605"/>
                  </a:lnTo>
                  <a:lnTo>
                    <a:pt x="1002" y="796"/>
                  </a:lnTo>
                  <a:lnTo>
                    <a:pt x="825" y="1017"/>
                  </a:lnTo>
                  <a:lnTo>
                    <a:pt x="678" y="1253"/>
                  </a:lnTo>
                  <a:lnTo>
                    <a:pt x="545" y="1518"/>
                  </a:lnTo>
                  <a:lnTo>
                    <a:pt x="427" y="1783"/>
                  </a:lnTo>
                  <a:lnTo>
                    <a:pt x="324" y="2048"/>
                  </a:lnTo>
                  <a:lnTo>
                    <a:pt x="236" y="2343"/>
                  </a:lnTo>
                  <a:lnTo>
                    <a:pt x="162" y="2623"/>
                  </a:lnTo>
                  <a:lnTo>
                    <a:pt x="88" y="2917"/>
                  </a:lnTo>
                  <a:lnTo>
                    <a:pt x="44" y="3212"/>
                  </a:lnTo>
                  <a:lnTo>
                    <a:pt x="15" y="3507"/>
                  </a:lnTo>
                  <a:lnTo>
                    <a:pt x="0" y="3786"/>
                  </a:lnTo>
                  <a:lnTo>
                    <a:pt x="44" y="4096"/>
                  </a:lnTo>
                  <a:lnTo>
                    <a:pt x="118" y="4405"/>
                  </a:lnTo>
                  <a:lnTo>
                    <a:pt x="118" y="4435"/>
                  </a:lnTo>
                  <a:lnTo>
                    <a:pt x="103" y="4449"/>
                  </a:lnTo>
                  <a:lnTo>
                    <a:pt x="88" y="4464"/>
                  </a:lnTo>
                  <a:lnTo>
                    <a:pt x="74" y="4479"/>
                  </a:lnTo>
                  <a:lnTo>
                    <a:pt x="44" y="4464"/>
                  </a:lnTo>
                  <a:lnTo>
                    <a:pt x="29" y="4449"/>
                  </a:lnTo>
                  <a:lnTo>
                    <a:pt x="0" y="4390"/>
                  </a:lnTo>
                  <a:lnTo>
                    <a:pt x="29" y="4803"/>
                  </a:lnTo>
                  <a:lnTo>
                    <a:pt x="88" y="5097"/>
                  </a:lnTo>
                  <a:lnTo>
                    <a:pt x="147" y="5407"/>
                  </a:lnTo>
                  <a:lnTo>
                    <a:pt x="236" y="5701"/>
                  </a:lnTo>
                  <a:lnTo>
                    <a:pt x="339" y="5981"/>
                  </a:lnTo>
                  <a:lnTo>
                    <a:pt x="471" y="6261"/>
                  </a:lnTo>
                  <a:lnTo>
                    <a:pt x="633" y="6512"/>
                  </a:lnTo>
                  <a:lnTo>
                    <a:pt x="810" y="6762"/>
                  </a:lnTo>
                  <a:lnTo>
                    <a:pt x="913" y="6865"/>
                  </a:lnTo>
                  <a:lnTo>
                    <a:pt x="1016" y="6983"/>
                  </a:lnTo>
                  <a:lnTo>
                    <a:pt x="1223" y="7145"/>
                  </a:lnTo>
                  <a:lnTo>
                    <a:pt x="1444" y="7292"/>
                  </a:lnTo>
                  <a:lnTo>
                    <a:pt x="1665" y="7410"/>
                  </a:lnTo>
                  <a:lnTo>
                    <a:pt x="1915" y="7513"/>
                  </a:lnTo>
                  <a:lnTo>
                    <a:pt x="2165" y="7587"/>
                  </a:lnTo>
                  <a:lnTo>
                    <a:pt x="2416" y="7631"/>
                  </a:lnTo>
                  <a:lnTo>
                    <a:pt x="2681" y="7660"/>
                  </a:lnTo>
                  <a:lnTo>
                    <a:pt x="2946" y="7675"/>
                  </a:lnTo>
                  <a:lnTo>
                    <a:pt x="3211" y="7660"/>
                  </a:lnTo>
                  <a:lnTo>
                    <a:pt x="3476" y="7631"/>
                  </a:lnTo>
                  <a:lnTo>
                    <a:pt x="3741" y="7587"/>
                  </a:lnTo>
                  <a:lnTo>
                    <a:pt x="3992" y="7528"/>
                  </a:lnTo>
                  <a:lnTo>
                    <a:pt x="4242" y="7454"/>
                  </a:lnTo>
                  <a:lnTo>
                    <a:pt x="4493" y="7366"/>
                  </a:lnTo>
                  <a:lnTo>
                    <a:pt x="4743" y="7263"/>
                  </a:lnTo>
                  <a:lnTo>
                    <a:pt x="4979" y="7160"/>
                  </a:lnTo>
                  <a:lnTo>
                    <a:pt x="5259" y="6983"/>
                  </a:lnTo>
                  <a:lnTo>
                    <a:pt x="5406" y="6895"/>
                  </a:lnTo>
                  <a:lnTo>
                    <a:pt x="5539" y="6791"/>
                  </a:lnTo>
                  <a:lnTo>
                    <a:pt x="5656" y="6688"/>
                  </a:lnTo>
                  <a:lnTo>
                    <a:pt x="5774" y="6570"/>
                  </a:lnTo>
                  <a:lnTo>
                    <a:pt x="5892" y="6453"/>
                  </a:lnTo>
                  <a:lnTo>
                    <a:pt x="5995" y="6320"/>
                  </a:lnTo>
                  <a:lnTo>
                    <a:pt x="6069" y="6187"/>
                  </a:lnTo>
                  <a:lnTo>
                    <a:pt x="6143" y="6025"/>
                  </a:lnTo>
                  <a:lnTo>
                    <a:pt x="6201" y="5878"/>
                  </a:lnTo>
                  <a:lnTo>
                    <a:pt x="6231" y="5716"/>
                  </a:lnTo>
                  <a:lnTo>
                    <a:pt x="6260" y="5554"/>
                  </a:lnTo>
                  <a:lnTo>
                    <a:pt x="6246" y="5377"/>
                  </a:lnTo>
                  <a:lnTo>
                    <a:pt x="6231" y="5230"/>
                  </a:lnTo>
                  <a:lnTo>
                    <a:pt x="6172" y="5068"/>
                  </a:lnTo>
                  <a:lnTo>
                    <a:pt x="6113" y="4950"/>
                  </a:lnTo>
                  <a:lnTo>
                    <a:pt x="6039" y="4832"/>
                  </a:lnTo>
                  <a:lnTo>
                    <a:pt x="5966" y="4729"/>
                  </a:lnTo>
                  <a:lnTo>
                    <a:pt x="5877" y="4641"/>
                  </a:lnTo>
                  <a:lnTo>
                    <a:pt x="5774" y="4552"/>
                  </a:lnTo>
                  <a:lnTo>
                    <a:pt x="5671" y="4464"/>
                  </a:lnTo>
                  <a:lnTo>
                    <a:pt x="5435" y="4317"/>
                  </a:lnTo>
                  <a:lnTo>
                    <a:pt x="4935" y="4052"/>
                  </a:lnTo>
                  <a:lnTo>
                    <a:pt x="4699" y="3919"/>
                  </a:lnTo>
                  <a:lnTo>
                    <a:pt x="4463" y="3757"/>
                  </a:lnTo>
                  <a:lnTo>
                    <a:pt x="4287" y="3610"/>
                  </a:lnTo>
                  <a:lnTo>
                    <a:pt x="4124" y="3448"/>
                  </a:lnTo>
                  <a:lnTo>
                    <a:pt x="4007" y="3286"/>
                  </a:lnTo>
                  <a:lnTo>
                    <a:pt x="3904" y="3124"/>
                  </a:lnTo>
                  <a:lnTo>
                    <a:pt x="3830" y="2962"/>
                  </a:lnTo>
                  <a:lnTo>
                    <a:pt x="3771" y="2785"/>
                  </a:lnTo>
                  <a:lnTo>
                    <a:pt x="3727" y="2623"/>
                  </a:lnTo>
                  <a:lnTo>
                    <a:pt x="3697" y="2446"/>
                  </a:lnTo>
                  <a:lnTo>
                    <a:pt x="3668" y="2078"/>
                  </a:lnTo>
                  <a:lnTo>
                    <a:pt x="3668" y="1695"/>
                  </a:lnTo>
                  <a:lnTo>
                    <a:pt x="3638" y="1297"/>
                  </a:lnTo>
                  <a:lnTo>
                    <a:pt x="3624" y="1091"/>
                  </a:lnTo>
                  <a:lnTo>
                    <a:pt x="3594" y="885"/>
                  </a:lnTo>
                  <a:lnTo>
                    <a:pt x="3565" y="782"/>
                  </a:lnTo>
                  <a:lnTo>
                    <a:pt x="3535" y="678"/>
                  </a:lnTo>
                  <a:lnTo>
                    <a:pt x="3506" y="590"/>
                  </a:lnTo>
                  <a:lnTo>
                    <a:pt x="3462" y="502"/>
                  </a:lnTo>
                  <a:lnTo>
                    <a:pt x="3403" y="413"/>
                  </a:lnTo>
                  <a:lnTo>
                    <a:pt x="3359" y="340"/>
                  </a:lnTo>
                  <a:lnTo>
                    <a:pt x="3226" y="222"/>
                  </a:lnTo>
                  <a:lnTo>
                    <a:pt x="3079" y="119"/>
                  </a:lnTo>
                  <a:lnTo>
                    <a:pt x="2902" y="45"/>
                  </a:lnTo>
                  <a:lnTo>
                    <a:pt x="2725" y="16"/>
                  </a:lnTo>
                  <a:lnTo>
                    <a:pt x="253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708" y="781"/>
                  </a:move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575" y="766"/>
                  </a:lnTo>
                  <a:lnTo>
                    <a:pt x="443" y="707"/>
                  </a:lnTo>
                  <a:lnTo>
                    <a:pt x="325" y="634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133" y="442"/>
                  </a:lnTo>
                  <a:lnTo>
                    <a:pt x="60" y="310"/>
                  </a:lnTo>
                  <a:lnTo>
                    <a:pt x="15" y="192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" y="30"/>
                  </a:lnTo>
                  <a:lnTo>
                    <a:pt x="15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74" y="15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133" y="148"/>
                  </a:lnTo>
                  <a:lnTo>
                    <a:pt x="192" y="251"/>
                  </a:lnTo>
                  <a:lnTo>
                    <a:pt x="251" y="339"/>
                  </a:lnTo>
                  <a:lnTo>
                    <a:pt x="339" y="427"/>
                  </a:lnTo>
                  <a:lnTo>
                    <a:pt x="428" y="516"/>
                  </a:lnTo>
                  <a:lnTo>
                    <a:pt x="516" y="575"/>
                  </a:lnTo>
                  <a:lnTo>
                    <a:pt x="619" y="634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752" y="707"/>
                  </a:lnTo>
                  <a:lnTo>
                    <a:pt x="767" y="751"/>
                  </a:lnTo>
                  <a:lnTo>
                    <a:pt x="752" y="781"/>
                  </a:lnTo>
                  <a:lnTo>
                    <a:pt x="708" y="78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222" y="619"/>
                  </a:moveTo>
                  <a:lnTo>
                    <a:pt x="222" y="619"/>
                  </a:lnTo>
                  <a:lnTo>
                    <a:pt x="192" y="605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04" y="457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30" y="192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5" y="16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74" y="1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163" y="133"/>
                  </a:lnTo>
                  <a:lnTo>
                    <a:pt x="236" y="340"/>
                  </a:lnTo>
                  <a:lnTo>
                    <a:pt x="266" y="443"/>
                  </a:lnTo>
                  <a:lnTo>
                    <a:pt x="280" y="531"/>
                  </a:lnTo>
                  <a:lnTo>
                    <a:pt x="266" y="590"/>
                  </a:lnTo>
                  <a:lnTo>
                    <a:pt x="251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251" y="855"/>
                  </a:moveTo>
                  <a:lnTo>
                    <a:pt x="251" y="855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148" y="767"/>
                  </a:lnTo>
                  <a:lnTo>
                    <a:pt x="89" y="678"/>
                  </a:lnTo>
                  <a:lnTo>
                    <a:pt x="44" y="575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0" y="354"/>
                  </a:lnTo>
                  <a:lnTo>
                    <a:pt x="0" y="236"/>
                  </a:lnTo>
                  <a:lnTo>
                    <a:pt x="15" y="1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9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118" y="1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236"/>
                  </a:lnTo>
                  <a:lnTo>
                    <a:pt x="177" y="428"/>
                  </a:lnTo>
                  <a:lnTo>
                    <a:pt x="221" y="605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310" y="811"/>
                  </a:lnTo>
                  <a:lnTo>
                    <a:pt x="295" y="840"/>
                  </a:lnTo>
                  <a:lnTo>
                    <a:pt x="280" y="855"/>
                  </a:lnTo>
                  <a:lnTo>
                    <a:pt x="251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237" y="663"/>
                  </a:moveTo>
                  <a:lnTo>
                    <a:pt x="237" y="663"/>
                  </a:lnTo>
                  <a:lnTo>
                    <a:pt x="222" y="663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119" y="501"/>
                  </a:lnTo>
                  <a:lnTo>
                    <a:pt x="74" y="354"/>
                  </a:lnTo>
                  <a:lnTo>
                    <a:pt x="30" y="206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6" y="30"/>
                  </a:lnTo>
                  <a:lnTo>
                    <a:pt x="16" y="1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163" y="162"/>
                  </a:lnTo>
                  <a:lnTo>
                    <a:pt x="222" y="309"/>
                  </a:lnTo>
                  <a:lnTo>
                    <a:pt x="266" y="457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81" y="648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37" y="663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265" y="826"/>
                  </a:moveTo>
                  <a:lnTo>
                    <a:pt x="265" y="826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162" y="737"/>
                  </a:lnTo>
                  <a:lnTo>
                    <a:pt x="118" y="649"/>
                  </a:lnTo>
                  <a:lnTo>
                    <a:pt x="74" y="546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15" y="354"/>
                  </a:lnTo>
                  <a:lnTo>
                    <a:pt x="0" y="207"/>
                  </a:lnTo>
                  <a:lnTo>
                    <a:pt x="0" y="133"/>
                  </a:lnTo>
                  <a:lnTo>
                    <a:pt x="15" y="60"/>
                  </a:lnTo>
                  <a:lnTo>
                    <a:pt x="30" y="30"/>
                  </a:lnTo>
                  <a:lnTo>
                    <a:pt x="44" y="16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103" y="16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48" y="237"/>
                  </a:lnTo>
                  <a:lnTo>
                    <a:pt x="192" y="413"/>
                  </a:lnTo>
                  <a:lnTo>
                    <a:pt x="251" y="575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324" y="782"/>
                  </a:lnTo>
                  <a:lnTo>
                    <a:pt x="310" y="796"/>
                  </a:lnTo>
                  <a:lnTo>
                    <a:pt x="295" y="811"/>
                  </a:lnTo>
                  <a:lnTo>
                    <a:pt x="265" y="826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148" y="973"/>
                  </a:moveTo>
                  <a:lnTo>
                    <a:pt x="148" y="973"/>
                  </a:lnTo>
                  <a:lnTo>
                    <a:pt x="133" y="958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60" y="840"/>
                  </a:lnTo>
                  <a:lnTo>
                    <a:pt x="15" y="722"/>
                  </a:lnTo>
                  <a:lnTo>
                    <a:pt x="1" y="605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54"/>
                  </a:lnTo>
                  <a:lnTo>
                    <a:pt x="30" y="236"/>
                  </a:lnTo>
                  <a:lnTo>
                    <a:pt x="74" y="133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48" y="1"/>
                  </a:lnTo>
                  <a:lnTo>
                    <a:pt x="163" y="1"/>
                  </a:lnTo>
                  <a:lnTo>
                    <a:pt x="163" y="1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207" y="30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177" y="266"/>
                  </a:lnTo>
                  <a:lnTo>
                    <a:pt x="163" y="487"/>
                  </a:lnTo>
                  <a:lnTo>
                    <a:pt x="163" y="693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29"/>
                  </a:lnTo>
                  <a:lnTo>
                    <a:pt x="192" y="958"/>
                  </a:lnTo>
                  <a:lnTo>
                    <a:pt x="177" y="958"/>
                  </a:lnTo>
                  <a:lnTo>
                    <a:pt x="148" y="973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44" y="855"/>
                  </a:moveTo>
                  <a:lnTo>
                    <a:pt x="44" y="855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0" y="841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620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44" y="222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18" y="1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177" y="16"/>
                  </a:lnTo>
                  <a:lnTo>
                    <a:pt x="191" y="45"/>
                  </a:lnTo>
                  <a:lnTo>
                    <a:pt x="191" y="45"/>
                  </a:lnTo>
                  <a:lnTo>
                    <a:pt x="191" y="237"/>
                  </a:lnTo>
                  <a:lnTo>
                    <a:pt x="177" y="443"/>
                  </a:lnTo>
                  <a:lnTo>
                    <a:pt x="147" y="634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74" y="855"/>
                  </a:lnTo>
                  <a:lnTo>
                    <a:pt x="44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104" y="899"/>
                  </a:moveTo>
                  <a:lnTo>
                    <a:pt x="104" y="899"/>
                  </a:lnTo>
                  <a:lnTo>
                    <a:pt x="74" y="899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15" y="767"/>
                  </a:lnTo>
                  <a:lnTo>
                    <a:pt x="1" y="649"/>
                  </a:lnTo>
                  <a:lnTo>
                    <a:pt x="1" y="546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30" y="325"/>
                  </a:lnTo>
                  <a:lnTo>
                    <a:pt x="60" y="207"/>
                  </a:lnTo>
                  <a:lnTo>
                    <a:pt x="104" y="104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77" y="1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236" y="30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192" y="251"/>
                  </a:lnTo>
                  <a:lnTo>
                    <a:pt x="163" y="443"/>
                  </a:lnTo>
                  <a:lnTo>
                    <a:pt x="148" y="649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870"/>
                  </a:lnTo>
                  <a:lnTo>
                    <a:pt x="133" y="885"/>
                  </a:lnTo>
                  <a:lnTo>
                    <a:pt x="104" y="899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74" y="855"/>
                  </a:moveTo>
                  <a:lnTo>
                    <a:pt x="74" y="855"/>
                  </a:lnTo>
                  <a:lnTo>
                    <a:pt x="45" y="840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15" y="708"/>
                  </a:lnTo>
                  <a:lnTo>
                    <a:pt x="1" y="605"/>
                  </a:lnTo>
                  <a:lnTo>
                    <a:pt x="15" y="487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74" y="281"/>
                  </a:lnTo>
                  <a:lnTo>
                    <a:pt x="118" y="177"/>
                  </a:lnTo>
                  <a:lnTo>
                    <a:pt x="177" y="89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280" y="1"/>
                  </a:lnTo>
                  <a:lnTo>
                    <a:pt x="280" y="1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339" y="30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251" y="236"/>
                  </a:lnTo>
                  <a:lnTo>
                    <a:pt x="192" y="428"/>
                  </a:lnTo>
                  <a:lnTo>
                    <a:pt x="148" y="619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33" y="826"/>
                  </a:lnTo>
                  <a:lnTo>
                    <a:pt x="118" y="840"/>
                  </a:lnTo>
                  <a:lnTo>
                    <a:pt x="74" y="855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3724366" y="-1855188"/>
              <a:ext cx="585951" cy="718378"/>
            </a:xfrm>
            <a:custGeom>
              <a:avLst/>
              <a:gdLst/>
              <a:ahLst/>
              <a:cxnLst/>
              <a:rect l="l" t="t" r="r" b="b"/>
              <a:pathLst>
                <a:path w="6261" h="7676" fill="none" extrusionOk="0">
                  <a:moveTo>
                    <a:pt x="2534" y="1"/>
                  </a:moveTo>
                  <a:lnTo>
                    <a:pt x="2534" y="1"/>
                  </a:lnTo>
                  <a:lnTo>
                    <a:pt x="2327" y="16"/>
                  </a:lnTo>
                  <a:lnTo>
                    <a:pt x="2106" y="60"/>
                  </a:lnTo>
                  <a:lnTo>
                    <a:pt x="2106" y="60"/>
                  </a:lnTo>
                  <a:lnTo>
                    <a:pt x="1974" y="104"/>
                  </a:lnTo>
                  <a:lnTo>
                    <a:pt x="1856" y="148"/>
                  </a:lnTo>
                  <a:lnTo>
                    <a:pt x="1606" y="281"/>
                  </a:lnTo>
                  <a:lnTo>
                    <a:pt x="1385" y="428"/>
                  </a:lnTo>
                  <a:lnTo>
                    <a:pt x="1178" y="605"/>
                  </a:lnTo>
                  <a:lnTo>
                    <a:pt x="1002" y="796"/>
                  </a:lnTo>
                  <a:lnTo>
                    <a:pt x="825" y="1017"/>
                  </a:lnTo>
                  <a:lnTo>
                    <a:pt x="678" y="1253"/>
                  </a:lnTo>
                  <a:lnTo>
                    <a:pt x="545" y="1518"/>
                  </a:lnTo>
                  <a:lnTo>
                    <a:pt x="427" y="1783"/>
                  </a:lnTo>
                  <a:lnTo>
                    <a:pt x="324" y="2048"/>
                  </a:lnTo>
                  <a:lnTo>
                    <a:pt x="236" y="2343"/>
                  </a:lnTo>
                  <a:lnTo>
                    <a:pt x="162" y="2623"/>
                  </a:lnTo>
                  <a:lnTo>
                    <a:pt x="88" y="2917"/>
                  </a:lnTo>
                  <a:lnTo>
                    <a:pt x="44" y="3212"/>
                  </a:lnTo>
                  <a:lnTo>
                    <a:pt x="15" y="3507"/>
                  </a:lnTo>
                  <a:lnTo>
                    <a:pt x="0" y="3786"/>
                  </a:lnTo>
                  <a:lnTo>
                    <a:pt x="0" y="3786"/>
                  </a:lnTo>
                  <a:lnTo>
                    <a:pt x="44" y="4096"/>
                  </a:lnTo>
                  <a:lnTo>
                    <a:pt x="118" y="4405"/>
                  </a:lnTo>
                  <a:lnTo>
                    <a:pt x="118" y="4405"/>
                  </a:lnTo>
                  <a:lnTo>
                    <a:pt x="118" y="4435"/>
                  </a:lnTo>
                  <a:lnTo>
                    <a:pt x="103" y="4449"/>
                  </a:lnTo>
                  <a:lnTo>
                    <a:pt x="88" y="4464"/>
                  </a:lnTo>
                  <a:lnTo>
                    <a:pt x="74" y="4479"/>
                  </a:lnTo>
                  <a:lnTo>
                    <a:pt x="74" y="4479"/>
                  </a:lnTo>
                  <a:lnTo>
                    <a:pt x="44" y="4464"/>
                  </a:lnTo>
                  <a:lnTo>
                    <a:pt x="29" y="4449"/>
                  </a:lnTo>
                  <a:lnTo>
                    <a:pt x="29" y="4449"/>
                  </a:lnTo>
                  <a:lnTo>
                    <a:pt x="0" y="4390"/>
                  </a:lnTo>
                  <a:lnTo>
                    <a:pt x="0" y="4390"/>
                  </a:lnTo>
                  <a:lnTo>
                    <a:pt x="29" y="4803"/>
                  </a:lnTo>
                  <a:lnTo>
                    <a:pt x="29" y="4803"/>
                  </a:lnTo>
                  <a:lnTo>
                    <a:pt x="88" y="5097"/>
                  </a:lnTo>
                  <a:lnTo>
                    <a:pt x="147" y="5407"/>
                  </a:lnTo>
                  <a:lnTo>
                    <a:pt x="236" y="5701"/>
                  </a:lnTo>
                  <a:lnTo>
                    <a:pt x="339" y="5981"/>
                  </a:lnTo>
                  <a:lnTo>
                    <a:pt x="471" y="6261"/>
                  </a:lnTo>
                  <a:lnTo>
                    <a:pt x="633" y="6512"/>
                  </a:lnTo>
                  <a:lnTo>
                    <a:pt x="810" y="6762"/>
                  </a:lnTo>
                  <a:lnTo>
                    <a:pt x="913" y="6865"/>
                  </a:lnTo>
                  <a:lnTo>
                    <a:pt x="1016" y="6983"/>
                  </a:lnTo>
                  <a:lnTo>
                    <a:pt x="1016" y="6983"/>
                  </a:lnTo>
                  <a:lnTo>
                    <a:pt x="1223" y="7145"/>
                  </a:lnTo>
                  <a:lnTo>
                    <a:pt x="1444" y="7292"/>
                  </a:lnTo>
                  <a:lnTo>
                    <a:pt x="1665" y="7410"/>
                  </a:lnTo>
                  <a:lnTo>
                    <a:pt x="1915" y="7513"/>
                  </a:lnTo>
                  <a:lnTo>
                    <a:pt x="2165" y="7587"/>
                  </a:lnTo>
                  <a:lnTo>
                    <a:pt x="2416" y="7631"/>
                  </a:lnTo>
                  <a:lnTo>
                    <a:pt x="2681" y="7660"/>
                  </a:lnTo>
                  <a:lnTo>
                    <a:pt x="2946" y="7675"/>
                  </a:lnTo>
                  <a:lnTo>
                    <a:pt x="2946" y="7675"/>
                  </a:lnTo>
                  <a:lnTo>
                    <a:pt x="3211" y="7660"/>
                  </a:lnTo>
                  <a:lnTo>
                    <a:pt x="3476" y="7631"/>
                  </a:lnTo>
                  <a:lnTo>
                    <a:pt x="3741" y="7587"/>
                  </a:lnTo>
                  <a:lnTo>
                    <a:pt x="3992" y="7528"/>
                  </a:lnTo>
                  <a:lnTo>
                    <a:pt x="4242" y="7454"/>
                  </a:lnTo>
                  <a:lnTo>
                    <a:pt x="4493" y="7366"/>
                  </a:lnTo>
                  <a:lnTo>
                    <a:pt x="4743" y="7263"/>
                  </a:lnTo>
                  <a:lnTo>
                    <a:pt x="4979" y="7160"/>
                  </a:lnTo>
                  <a:lnTo>
                    <a:pt x="4979" y="7160"/>
                  </a:lnTo>
                  <a:lnTo>
                    <a:pt x="5259" y="6983"/>
                  </a:lnTo>
                  <a:lnTo>
                    <a:pt x="5406" y="6895"/>
                  </a:lnTo>
                  <a:lnTo>
                    <a:pt x="5539" y="6791"/>
                  </a:lnTo>
                  <a:lnTo>
                    <a:pt x="5656" y="6688"/>
                  </a:lnTo>
                  <a:lnTo>
                    <a:pt x="5774" y="6570"/>
                  </a:lnTo>
                  <a:lnTo>
                    <a:pt x="5892" y="6453"/>
                  </a:lnTo>
                  <a:lnTo>
                    <a:pt x="5995" y="6320"/>
                  </a:lnTo>
                  <a:lnTo>
                    <a:pt x="5995" y="6320"/>
                  </a:lnTo>
                  <a:lnTo>
                    <a:pt x="6069" y="6187"/>
                  </a:lnTo>
                  <a:lnTo>
                    <a:pt x="6143" y="6025"/>
                  </a:lnTo>
                  <a:lnTo>
                    <a:pt x="6201" y="5878"/>
                  </a:lnTo>
                  <a:lnTo>
                    <a:pt x="6231" y="5716"/>
                  </a:lnTo>
                  <a:lnTo>
                    <a:pt x="6260" y="5554"/>
                  </a:lnTo>
                  <a:lnTo>
                    <a:pt x="6246" y="5377"/>
                  </a:lnTo>
                  <a:lnTo>
                    <a:pt x="6231" y="5230"/>
                  </a:lnTo>
                  <a:lnTo>
                    <a:pt x="6172" y="5068"/>
                  </a:lnTo>
                  <a:lnTo>
                    <a:pt x="6172" y="5068"/>
                  </a:lnTo>
                  <a:lnTo>
                    <a:pt x="6113" y="4950"/>
                  </a:lnTo>
                  <a:lnTo>
                    <a:pt x="6039" y="4832"/>
                  </a:lnTo>
                  <a:lnTo>
                    <a:pt x="5966" y="4729"/>
                  </a:lnTo>
                  <a:lnTo>
                    <a:pt x="5877" y="4641"/>
                  </a:lnTo>
                  <a:lnTo>
                    <a:pt x="5774" y="4552"/>
                  </a:lnTo>
                  <a:lnTo>
                    <a:pt x="5671" y="4464"/>
                  </a:lnTo>
                  <a:lnTo>
                    <a:pt x="5435" y="4317"/>
                  </a:lnTo>
                  <a:lnTo>
                    <a:pt x="4935" y="4052"/>
                  </a:lnTo>
                  <a:lnTo>
                    <a:pt x="4699" y="3919"/>
                  </a:lnTo>
                  <a:lnTo>
                    <a:pt x="4463" y="3757"/>
                  </a:lnTo>
                  <a:lnTo>
                    <a:pt x="4463" y="3757"/>
                  </a:lnTo>
                  <a:lnTo>
                    <a:pt x="4287" y="3610"/>
                  </a:lnTo>
                  <a:lnTo>
                    <a:pt x="4124" y="3448"/>
                  </a:lnTo>
                  <a:lnTo>
                    <a:pt x="4007" y="3286"/>
                  </a:lnTo>
                  <a:lnTo>
                    <a:pt x="3904" y="3124"/>
                  </a:lnTo>
                  <a:lnTo>
                    <a:pt x="3830" y="2962"/>
                  </a:lnTo>
                  <a:lnTo>
                    <a:pt x="3771" y="2785"/>
                  </a:lnTo>
                  <a:lnTo>
                    <a:pt x="3727" y="2623"/>
                  </a:lnTo>
                  <a:lnTo>
                    <a:pt x="3697" y="2446"/>
                  </a:lnTo>
                  <a:lnTo>
                    <a:pt x="3668" y="2078"/>
                  </a:lnTo>
                  <a:lnTo>
                    <a:pt x="3668" y="1695"/>
                  </a:lnTo>
                  <a:lnTo>
                    <a:pt x="3638" y="1297"/>
                  </a:lnTo>
                  <a:lnTo>
                    <a:pt x="3624" y="1091"/>
                  </a:lnTo>
                  <a:lnTo>
                    <a:pt x="3594" y="885"/>
                  </a:lnTo>
                  <a:lnTo>
                    <a:pt x="3594" y="885"/>
                  </a:lnTo>
                  <a:lnTo>
                    <a:pt x="3565" y="782"/>
                  </a:lnTo>
                  <a:lnTo>
                    <a:pt x="3535" y="678"/>
                  </a:lnTo>
                  <a:lnTo>
                    <a:pt x="3506" y="590"/>
                  </a:lnTo>
                  <a:lnTo>
                    <a:pt x="3462" y="502"/>
                  </a:lnTo>
                  <a:lnTo>
                    <a:pt x="3403" y="413"/>
                  </a:lnTo>
                  <a:lnTo>
                    <a:pt x="3359" y="340"/>
                  </a:lnTo>
                  <a:lnTo>
                    <a:pt x="3226" y="222"/>
                  </a:lnTo>
                  <a:lnTo>
                    <a:pt x="3079" y="119"/>
                  </a:lnTo>
                  <a:lnTo>
                    <a:pt x="2902" y="45"/>
                  </a:lnTo>
                  <a:lnTo>
                    <a:pt x="2725" y="16"/>
                  </a:lnTo>
                  <a:lnTo>
                    <a:pt x="2534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extrusionOk="0">
                  <a:moveTo>
                    <a:pt x="60" y="0"/>
                  </a:moveTo>
                  <a:lnTo>
                    <a:pt x="16" y="15"/>
                  </a:lnTo>
                  <a:lnTo>
                    <a:pt x="16" y="30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4277091" y="-1407093"/>
              <a:ext cx="27702" cy="62049"/>
            </a:xfrm>
            <a:custGeom>
              <a:avLst/>
              <a:gdLst/>
              <a:ahLst/>
              <a:cxnLst/>
              <a:rect l="l" t="t" r="r" b="b"/>
              <a:pathLst>
                <a:path w="296" h="663" fill="none" extrusionOk="0">
                  <a:moveTo>
                    <a:pt x="60" y="0"/>
                  </a:moveTo>
                  <a:lnTo>
                    <a:pt x="60" y="0"/>
                  </a:lnTo>
                  <a:lnTo>
                    <a:pt x="16" y="15"/>
                  </a:lnTo>
                  <a:lnTo>
                    <a:pt x="16" y="30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30" y="206"/>
                  </a:lnTo>
                  <a:lnTo>
                    <a:pt x="74" y="354"/>
                  </a:lnTo>
                  <a:lnTo>
                    <a:pt x="119" y="501"/>
                  </a:lnTo>
                  <a:lnTo>
                    <a:pt x="192" y="634"/>
                  </a:lnTo>
                  <a:lnTo>
                    <a:pt x="192" y="634"/>
                  </a:lnTo>
                  <a:lnTo>
                    <a:pt x="222" y="663"/>
                  </a:lnTo>
                  <a:lnTo>
                    <a:pt x="237" y="663"/>
                  </a:lnTo>
                  <a:lnTo>
                    <a:pt x="237" y="663"/>
                  </a:lnTo>
                  <a:lnTo>
                    <a:pt x="251" y="663"/>
                  </a:lnTo>
                  <a:lnTo>
                    <a:pt x="251" y="663"/>
                  </a:lnTo>
                  <a:lnTo>
                    <a:pt x="281" y="648"/>
                  </a:lnTo>
                  <a:lnTo>
                    <a:pt x="295" y="604"/>
                  </a:lnTo>
                  <a:lnTo>
                    <a:pt x="295" y="604"/>
                  </a:lnTo>
                  <a:lnTo>
                    <a:pt x="266" y="457"/>
                  </a:lnTo>
                  <a:lnTo>
                    <a:pt x="222" y="309"/>
                  </a:lnTo>
                  <a:lnTo>
                    <a:pt x="163" y="162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74" y="0"/>
                  </a:lnTo>
                  <a:lnTo>
                    <a:pt x="60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extrusionOk="0">
                  <a:moveTo>
                    <a:pt x="177" y="1"/>
                  </a:move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04" y="899"/>
                  </a:lnTo>
                  <a:lnTo>
                    <a:pt x="133" y="885"/>
                  </a:lnTo>
                  <a:lnTo>
                    <a:pt x="148" y="870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3976583" y="-1722856"/>
              <a:ext cx="22180" cy="84229"/>
            </a:xfrm>
            <a:custGeom>
              <a:avLst/>
              <a:gdLst/>
              <a:ahLst/>
              <a:cxnLst/>
              <a:rect l="l" t="t" r="r" b="b"/>
              <a:pathLst>
                <a:path w="237" h="900" fill="none" extrusionOk="0">
                  <a:moveTo>
                    <a:pt x="192" y="1"/>
                  </a:moveTo>
                  <a:lnTo>
                    <a:pt x="192" y="1"/>
                  </a:lnTo>
                  <a:lnTo>
                    <a:pt x="177" y="1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04" y="104"/>
                  </a:lnTo>
                  <a:lnTo>
                    <a:pt x="60" y="207"/>
                  </a:lnTo>
                  <a:lnTo>
                    <a:pt x="30" y="325"/>
                  </a:lnTo>
                  <a:lnTo>
                    <a:pt x="1" y="428"/>
                  </a:lnTo>
                  <a:lnTo>
                    <a:pt x="1" y="428"/>
                  </a:lnTo>
                  <a:lnTo>
                    <a:pt x="1" y="546"/>
                  </a:lnTo>
                  <a:lnTo>
                    <a:pt x="1" y="649"/>
                  </a:lnTo>
                  <a:lnTo>
                    <a:pt x="15" y="767"/>
                  </a:lnTo>
                  <a:lnTo>
                    <a:pt x="60" y="870"/>
                  </a:lnTo>
                  <a:lnTo>
                    <a:pt x="60" y="870"/>
                  </a:lnTo>
                  <a:lnTo>
                    <a:pt x="74" y="899"/>
                  </a:lnTo>
                  <a:lnTo>
                    <a:pt x="104" y="899"/>
                  </a:lnTo>
                  <a:lnTo>
                    <a:pt x="104" y="899"/>
                  </a:lnTo>
                  <a:lnTo>
                    <a:pt x="133" y="885"/>
                  </a:lnTo>
                  <a:lnTo>
                    <a:pt x="148" y="870"/>
                  </a:lnTo>
                  <a:lnTo>
                    <a:pt x="148" y="855"/>
                  </a:lnTo>
                  <a:lnTo>
                    <a:pt x="148" y="855"/>
                  </a:lnTo>
                  <a:lnTo>
                    <a:pt x="148" y="649"/>
                  </a:lnTo>
                  <a:lnTo>
                    <a:pt x="163" y="443"/>
                  </a:lnTo>
                  <a:lnTo>
                    <a:pt x="192" y="251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6" y="30"/>
                  </a:lnTo>
                  <a:lnTo>
                    <a:pt x="222" y="1"/>
                  </a:lnTo>
                  <a:lnTo>
                    <a:pt x="222" y="1"/>
                  </a:lnTo>
                  <a:lnTo>
                    <a:pt x="192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extrusionOk="0">
                  <a:moveTo>
                    <a:pt x="251" y="1"/>
                  </a:move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45" y="840"/>
                  </a:lnTo>
                  <a:lnTo>
                    <a:pt x="74" y="855"/>
                  </a:lnTo>
                  <a:lnTo>
                    <a:pt x="118" y="840"/>
                  </a:lnTo>
                  <a:lnTo>
                    <a:pt x="133" y="826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3874573" y="-1828983"/>
              <a:ext cx="31820" cy="80111"/>
            </a:xfrm>
            <a:custGeom>
              <a:avLst/>
              <a:gdLst/>
              <a:ahLst/>
              <a:cxnLst/>
              <a:rect l="l" t="t" r="r" b="b"/>
              <a:pathLst>
                <a:path w="340" h="856" fill="none" extrusionOk="0">
                  <a:moveTo>
                    <a:pt x="280" y="1"/>
                  </a:moveTo>
                  <a:lnTo>
                    <a:pt x="280" y="1"/>
                  </a:lnTo>
                  <a:lnTo>
                    <a:pt x="251" y="1"/>
                  </a:lnTo>
                  <a:lnTo>
                    <a:pt x="251" y="1"/>
                  </a:lnTo>
                  <a:lnTo>
                    <a:pt x="177" y="89"/>
                  </a:lnTo>
                  <a:lnTo>
                    <a:pt x="118" y="177"/>
                  </a:lnTo>
                  <a:lnTo>
                    <a:pt x="74" y="281"/>
                  </a:lnTo>
                  <a:lnTo>
                    <a:pt x="30" y="384"/>
                  </a:lnTo>
                  <a:lnTo>
                    <a:pt x="30" y="384"/>
                  </a:lnTo>
                  <a:lnTo>
                    <a:pt x="15" y="487"/>
                  </a:lnTo>
                  <a:lnTo>
                    <a:pt x="1" y="605"/>
                  </a:lnTo>
                  <a:lnTo>
                    <a:pt x="15" y="708"/>
                  </a:lnTo>
                  <a:lnTo>
                    <a:pt x="30" y="826"/>
                  </a:lnTo>
                  <a:lnTo>
                    <a:pt x="30" y="826"/>
                  </a:lnTo>
                  <a:lnTo>
                    <a:pt x="45" y="840"/>
                  </a:lnTo>
                  <a:lnTo>
                    <a:pt x="74" y="855"/>
                  </a:lnTo>
                  <a:lnTo>
                    <a:pt x="74" y="855"/>
                  </a:lnTo>
                  <a:lnTo>
                    <a:pt x="118" y="840"/>
                  </a:lnTo>
                  <a:lnTo>
                    <a:pt x="133" y="826"/>
                  </a:lnTo>
                  <a:lnTo>
                    <a:pt x="133" y="811"/>
                  </a:lnTo>
                  <a:lnTo>
                    <a:pt x="133" y="811"/>
                  </a:lnTo>
                  <a:lnTo>
                    <a:pt x="148" y="619"/>
                  </a:lnTo>
                  <a:lnTo>
                    <a:pt x="192" y="428"/>
                  </a:lnTo>
                  <a:lnTo>
                    <a:pt x="251" y="236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39" y="30"/>
                  </a:lnTo>
                  <a:lnTo>
                    <a:pt x="325" y="15"/>
                  </a:lnTo>
                  <a:lnTo>
                    <a:pt x="325" y="15"/>
                  </a:lnTo>
                  <a:lnTo>
                    <a:pt x="280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extrusionOk="0">
                  <a:moveTo>
                    <a:pt x="118" y="1"/>
                  </a:move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3796054" y="-1641529"/>
              <a:ext cx="17969" cy="80111"/>
            </a:xfrm>
            <a:custGeom>
              <a:avLst/>
              <a:gdLst/>
              <a:ahLst/>
              <a:cxnLst/>
              <a:rect l="l" t="t" r="r" b="b"/>
              <a:pathLst>
                <a:path w="192" h="856" fill="none" extrusionOk="0">
                  <a:moveTo>
                    <a:pt x="147" y="1"/>
                  </a:moveTo>
                  <a:lnTo>
                    <a:pt x="147" y="1"/>
                  </a:lnTo>
                  <a:lnTo>
                    <a:pt x="118" y="1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44" y="222"/>
                  </a:lnTo>
                  <a:lnTo>
                    <a:pt x="15" y="413"/>
                  </a:lnTo>
                  <a:lnTo>
                    <a:pt x="15" y="413"/>
                  </a:lnTo>
                  <a:lnTo>
                    <a:pt x="0" y="620"/>
                  </a:lnTo>
                  <a:lnTo>
                    <a:pt x="0" y="811"/>
                  </a:lnTo>
                  <a:lnTo>
                    <a:pt x="0" y="811"/>
                  </a:lnTo>
                  <a:lnTo>
                    <a:pt x="0" y="841"/>
                  </a:lnTo>
                  <a:lnTo>
                    <a:pt x="29" y="855"/>
                  </a:lnTo>
                  <a:lnTo>
                    <a:pt x="29" y="855"/>
                  </a:lnTo>
                  <a:lnTo>
                    <a:pt x="44" y="855"/>
                  </a:lnTo>
                  <a:lnTo>
                    <a:pt x="44" y="855"/>
                  </a:lnTo>
                  <a:lnTo>
                    <a:pt x="74" y="855"/>
                  </a:lnTo>
                  <a:lnTo>
                    <a:pt x="88" y="826"/>
                  </a:lnTo>
                  <a:lnTo>
                    <a:pt x="88" y="826"/>
                  </a:lnTo>
                  <a:lnTo>
                    <a:pt x="147" y="634"/>
                  </a:lnTo>
                  <a:lnTo>
                    <a:pt x="177" y="443"/>
                  </a:lnTo>
                  <a:lnTo>
                    <a:pt x="191" y="237"/>
                  </a:lnTo>
                  <a:lnTo>
                    <a:pt x="191" y="45"/>
                  </a:lnTo>
                  <a:lnTo>
                    <a:pt x="191" y="45"/>
                  </a:lnTo>
                  <a:lnTo>
                    <a:pt x="177" y="16"/>
                  </a:lnTo>
                  <a:lnTo>
                    <a:pt x="147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extrusionOk="0">
                  <a:moveTo>
                    <a:pt x="148" y="1"/>
                  </a:move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33" y="958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192" y="958"/>
                  </a:lnTo>
                  <a:lnTo>
                    <a:pt x="207" y="929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3940739" y="-1527072"/>
              <a:ext cx="19373" cy="91061"/>
            </a:xfrm>
            <a:custGeom>
              <a:avLst/>
              <a:gdLst/>
              <a:ahLst/>
              <a:cxnLst/>
              <a:rect l="l" t="t" r="r" b="b"/>
              <a:pathLst>
                <a:path w="207" h="973" fill="none" extrusionOk="0">
                  <a:moveTo>
                    <a:pt x="163" y="1"/>
                  </a:moveTo>
                  <a:lnTo>
                    <a:pt x="163" y="1"/>
                  </a:lnTo>
                  <a:lnTo>
                    <a:pt x="148" y="1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74" y="133"/>
                  </a:lnTo>
                  <a:lnTo>
                    <a:pt x="30" y="236"/>
                  </a:lnTo>
                  <a:lnTo>
                    <a:pt x="1" y="354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605"/>
                  </a:lnTo>
                  <a:lnTo>
                    <a:pt x="15" y="722"/>
                  </a:lnTo>
                  <a:lnTo>
                    <a:pt x="60" y="840"/>
                  </a:lnTo>
                  <a:lnTo>
                    <a:pt x="119" y="943"/>
                  </a:lnTo>
                  <a:lnTo>
                    <a:pt x="119" y="943"/>
                  </a:lnTo>
                  <a:lnTo>
                    <a:pt x="133" y="958"/>
                  </a:lnTo>
                  <a:lnTo>
                    <a:pt x="148" y="973"/>
                  </a:lnTo>
                  <a:lnTo>
                    <a:pt x="148" y="973"/>
                  </a:lnTo>
                  <a:lnTo>
                    <a:pt x="177" y="958"/>
                  </a:lnTo>
                  <a:lnTo>
                    <a:pt x="192" y="958"/>
                  </a:lnTo>
                  <a:lnTo>
                    <a:pt x="207" y="929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163" y="693"/>
                  </a:lnTo>
                  <a:lnTo>
                    <a:pt x="163" y="487"/>
                  </a:lnTo>
                  <a:lnTo>
                    <a:pt x="177" y="266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7" y="30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63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extrusionOk="0">
                  <a:moveTo>
                    <a:pt x="59" y="1"/>
                  </a:move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80" y="855"/>
                  </a:lnTo>
                  <a:lnTo>
                    <a:pt x="295" y="840"/>
                  </a:lnTo>
                  <a:lnTo>
                    <a:pt x="310" y="811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4106201" y="-1379579"/>
              <a:ext cx="29012" cy="80111"/>
            </a:xfrm>
            <a:custGeom>
              <a:avLst/>
              <a:gdLst/>
              <a:ahLst/>
              <a:cxnLst/>
              <a:rect l="l" t="t" r="r" b="b"/>
              <a:pathLst>
                <a:path w="310" h="856" fill="none" extrusionOk="0">
                  <a:moveTo>
                    <a:pt x="89" y="1"/>
                  </a:moveTo>
                  <a:lnTo>
                    <a:pt x="89" y="1"/>
                  </a:lnTo>
                  <a:lnTo>
                    <a:pt x="59" y="1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15" y="133"/>
                  </a:lnTo>
                  <a:lnTo>
                    <a:pt x="0" y="236"/>
                  </a:lnTo>
                  <a:lnTo>
                    <a:pt x="0" y="354"/>
                  </a:lnTo>
                  <a:lnTo>
                    <a:pt x="15" y="457"/>
                  </a:lnTo>
                  <a:lnTo>
                    <a:pt x="15" y="457"/>
                  </a:lnTo>
                  <a:lnTo>
                    <a:pt x="44" y="575"/>
                  </a:lnTo>
                  <a:lnTo>
                    <a:pt x="89" y="678"/>
                  </a:lnTo>
                  <a:lnTo>
                    <a:pt x="148" y="767"/>
                  </a:lnTo>
                  <a:lnTo>
                    <a:pt x="221" y="855"/>
                  </a:lnTo>
                  <a:lnTo>
                    <a:pt x="221" y="855"/>
                  </a:lnTo>
                  <a:lnTo>
                    <a:pt x="251" y="855"/>
                  </a:lnTo>
                  <a:lnTo>
                    <a:pt x="251" y="855"/>
                  </a:lnTo>
                  <a:lnTo>
                    <a:pt x="280" y="855"/>
                  </a:lnTo>
                  <a:lnTo>
                    <a:pt x="295" y="840"/>
                  </a:lnTo>
                  <a:lnTo>
                    <a:pt x="310" y="811"/>
                  </a:lnTo>
                  <a:lnTo>
                    <a:pt x="310" y="796"/>
                  </a:lnTo>
                  <a:lnTo>
                    <a:pt x="310" y="796"/>
                  </a:lnTo>
                  <a:lnTo>
                    <a:pt x="221" y="605"/>
                  </a:lnTo>
                  <a:lnTo>
                    <a:pt x="177" y="428"/>
                  </a:lnTo>
                  <a:lnTo>
                    <a:pt x="133" y="236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18" y="15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89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45" y="1"/>
                  </a:moveTo>
                  <a:lnTo>
                    <a:pt x="15" y="16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3961422" y="-1283091"/>
              <a:ext cx="26298" cy="58024"/>
            </a:xfrm>
            <a:custGeom>
              <a:avLst/>
              <a:gdLst/>
              <a:ahLst/>
              <a:cxnLst/>
              <a:rect l="l" t="t" r="r" b="b"/>
              <a:pathLst>
                <a:path w="281" h="620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5" y="16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30" y="192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104" y="457"/>
                  </a:lnTo>
                  <a:lnTo>
                    <a:pt x="177" y="590"/>
                  </a:lnTo>
                  <a:lnTo>
                    <a:pt x="177" y="590"/>
                  </a:lnTo>
                  <a:lnTo>
                    <a:pt x="192" y="605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22" y="619"/>
                  </a:lnTo>
                  <a:lnTo>
                    <a:pt x="251" y="605"/>
                  </a:lnTo>
                  <a:lnTo>
                    <a:pt x="266" y="590"/>
                  </a:lnTo>
                  <a:lnTo>
                    <a:pt x="280" y="531"/>
                  </a:lnTo>
                  <a:lnTo>
                    <a:pt x="266" y="443"/>
                  </a:lnTo>
                  <a:lnTo>
                    <a:pt x="236" y="340"/>
                  </a:lnTo>
                  <a:lnTo>
                    <a:pt x="163" y="133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74" y="1"/>
                  </a:lnTo>
                  <a:lnTo>
                    <a:pt x="45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extrusionOk="0">
                  <a:moveTo>
                    <a:pt x="59" y="1"/>
                  </a:moveTo>
                  <a:lnTo>
                    <a:pt x="44" y="16"/>
                  </a:lnTo>
                  <a:lnTo>
                    <a:pt x="30" y="30"/>
                  </a:lnTo>
                  <a:lnTo>
                    <a:pt x="15" y="60"/>
                  </a:lnTo>
                  <a:lnTo>
                    <a:pt x="0" y="133"/>
                  </a:lnTo>
                  <a:lnTo>
                    <a:pt x="0" y="207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10" y="796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3815333" y="-1426466"/>
              <a:ext cx="30416" cy="77303"/>
            </a:xfrm>
            <a:custGeom>
              <a:avLst/>
              <a:gdLst/>
              <a:ahLst/>
              <a:cxnLst/>
              <a:rect l="l" t="t" r="r" b="b"/>
              <a:pathLst>
                <a:path w="325" h="826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44" y="16"/>
                  </a:lnTo>
                  <a:lnTo>
                    <a:pt x="30" y="30"/>
                  </a:lnTo>
                  <a:lnTo>
                    <a:pt x="15" y="60"/>
                  </a:lnTo>
                  <a:lnTo>
                    <a:pt x="0" y="133"/>
                  </a:lnTo>
                  <a:lnTo>
                    <a:pt x="0" y="207"/>
                  </a:lnTo>
                  <a:lnTo>
                    <a:pt x="15" y="354"/>
                  </a:lnTo>
                  <a:lnTo>
                    <a:pt x="30" y="458"/>
                  </a:lnTo>
                  <a:lnTo>
                    <a:pt x="30" y="458"/>
                  </a:lnTo>
                  <a:lnTo>
                    <a:pt x="74" y="546"/>
                  </a:lnTo>
                  <a:lnTo>
                    <a:pt x="118" y="649"/>
                  </a:lnTo>
                  <a:lnTo>
                    <a:pt x="162" y="737"/>
                  </a:lnTo>
                  <a:lnTo>
                    <a:pt x="236" y="811"/>
                  </a:lnTo>
                  <a:lnTo>
                    <a:pt x="236" y="811"/>
                  </a:lnTo>
                  <a:lnTo>
                    <a:pt x="265" y="826"/>
                  </a:lnTo>
                  <a:lnTo>
                    <a:pt x="265" y="826"/>
                  </a:lnTo>
                  <a:lnTo>
                    <a:pt x="295" y="811"/>
                  </a:lnTo>
                  <a:lnTo>
                    <a:pt x="310" y="796"/>
                  </a:lnTo>
                  <a:lnTo>
                    <a:pt x="324" y="782"/>
                  </a:lnTo>
                  <a:lnTo>
                    <a:pt x="324" y="752"/>
                  </a:lnTo>
                  <a:lnTo>
                    <a:pt x="324" y="752"/>
                  </a:lnTo>
                  <a:lnTo>
                    <a:pt x="251" y="575"/>
                  </a:lnTo>
                  <a:lnTo>
                    <a:pt x="192" y="413"/>
                  </a:lnTo>
                  <a:lnTo>
                    <a:pt x="148" y="237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3" y="16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59" y="1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3722963" y="-1500868"/>
              <a:ext cx="12447" cy="64856"/>
            </a:xfrm>
            <a:custGeom>
              <a:avLst/>
              <a:gdLst/>
              <a:ahLst/>
              <a:cxnLst/>
              <a:rect l="l" t="t" r="r" b="b"/>
              <a:pathLst>
                <a:path w="133" h="693" extrusionOk="0">
                  <a:moveTo>
                    <a:pt x="15" y="0"/>
                  </a:moveTo>
                  <a:lnTo>
                    <a:pt x="0" y="310"/>
                  </a:lnTo>
                  <a:lnTo>
                    <a:pt x="15" y="604"/>
                  </a:lnTo>
                  <a:lnTo>
                    <a:pt x="44" y="663"/>
                  </a:lnTo>
                  <a:lnTo>
                    <a:pt x="59" y="678"/>
                  </a:lnTo>
                  <a:lnTo>
                    <a:pt x="89" y="693"/>
                  </a:lnTo>
                  <a:lnTo>
                    <a:pt x="103" y="678"/>
                  </a:lnTo>
                  <a:lnTo>
                    <a:pt x="118" y="663"/>
                  </a:lnTo>
                  <a:lnTo>
                    <a:pt x="133" y="649"/>
                  </a:lnTo>
                  <a:lnTo>
                    <a:pt x="133" y="619"/>
                  </a:lnTo>
                  <a:lnTo>
                    <a:pt x="59" y="3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3722963" y="-1500868"/>
              <a:ext cx="12447" cy="64856"/>
            </a:xfrm>
            <a:custGeom>
              <a:avLst/>
              <a:gdLst/>
              <a:ahLst/>
              <a:cxnLst/>
              <a:rect l="l" t="t" r="r" b="b"/>
              <a:pathLst>
                <a:path w="133" h="693" fill="none" extrusionOk="0">
                  <a:moveTo>
                    <a:pt x="15" y="0"/>
                  </a:moveTo>
                  <a:lnTo>
                    <a:pt x="15" y="0"/>
                  </a:lnTo>
                  <a:lnTo>
                    <a:pt x="0" y="310"/>
                  </a:lnTo>
                  <a:lnTo>
                    <a:pt x="15" y="604"/>
                  </a:lnTo>
                  <a:lnTo>
                    <a:pt x="15" y="604"/>
                  </a:lnTo>
                  <a:lnTo>
                    <a:pt x="44" y="663"/>
                  </a:lnTo>
                  <a:lnTo>
                    <a:pt x="44" y="663"/>
                  </a:lnTo>
                  <a:lnTo>
                    <a:pt x="59" y="678"/>
                  </a:lnTo>
                  <a:lnTo>
                    <a:pt x="89" y="693"/>
                  </a:lnTo>
                  <a:lnTo>
                    <a:pt x="89" y="693"/>
                  </a:lnTo>
                  <a:lnTo>
                    <a:pt x="103" y="678"/>
                  </a:lnTo>
                  <a:lnTo>
                    <a:pt x="118" y="663"/>
                  </a:lnTo>
                  <a:lnTo>
                    <a:pt x="133" y="649"/>
                  </a:lnTo>
                  <a:lnTo>
                    <a:pt x="133" y="619"/>
                  </a:lnTo>
                  <a:lnTo>
                    <a:pt x="133" y="619"/>
                  </a:lnTo>
                  <a:lnTo>
                    <a:pt x="59" y="310"/>
                  </a:lnTo>
                  <a:lnTo>
                    <a:pt x="15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extrusionOk="0">
                  <a:moveTo>
                    <a:pt x="45" y="0"/>
                  </a:moveTo>
                  <a:lnTo>
                    <a:pt x="15" y="15"/>
                  </a:lnTo>
                  <a:lnTo>
                    <a:pt x="1" y="30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74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3787725" y="-1274762"/>
              <a:ext cx="71782" cy="73092"/>
            </a:xfrm>
            <a:custGeom>
              <a:avLst/>
              <a:gdLst/>
              <a:ahLst/>
              <a:cxnLst/>
              <a:rect l="l" t="t" r="r" b="b"/>
              <a:pathLst>
                <a:path w="767" h="781" fill="none" extrusionOk="0">
                  <a:moveTo>
                    <a:pt x="45" y="0"/>
                  </a:moveTo>
                  <a:lnTo>
                    <a:pt x="45" y="0"/>
                  </a:lnTo>
                  <a:lnTo>
                    <a:pt x="15" y="15"/>
                  </a:lnTo>
                  <a:lnTo>
                    <a:pt x="1" y="30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5" y="192"/>
                  </a:lnTo>
                  <a:lnTo>
                    <a:pt x="60" y="310"/>
                  </a:lnTo>
                  <a:lnTo>
                    <a:pt x="133" y="442"/>
                  </a:lnTo>
                  <a:lnTo>
                    <a:pt x="222" y="545"/>
                  </a:lnTo>
                  <a:lnTo>
                    <a:pt x="222" y="545"/>
                  </a:lnTo>
                  <a:lnTo>
                    <a:pt x="325" y="634"/>
                  </a:lnTo>
                  <a:lnTo>
                    <a:pt x="443" y="707"/>
                  </a:lnTo>
                  <a:lnTo>
                    <a:pt x="575" y="766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08" y="781"/>
                  </a:lnTo>
                  <a:lnTo>
                    <a:pt x="752" y="781"/>
                  </a:lnTo>
                  <a:lnTo>
                    <a:pt x="767" y="751"/>
                  </a:lnTo>
                  <a:lnTo>
                    <a:pt x="752" y="707"/>
                  </a:lnTo>
                  <a:lnTo>
                    <a:pt x="737" y="693"/>
                  </a:lnTo>
                  <a:lnTo>
                    <a:pt x="737" y="693"/>
                  </a:lnTo>
                  <a:lnTo>
                    <a:pt x="619" y="634"/>
                  </a:lnTo>
                  <a:lnTo>
                    <a:pt x="516" y="575"/>
                  </a:lnTo>
                  <a:lnTo>
                    <a:pt x="428" y="516"/>
                  </a:lnTo>
                  <a:lnTo>
                    <a:pt x="339" y="427"/>
                  </a:lnTo>
                  <a:lnTo>
                    <a:pt x="251" y="339"/>
                  </a:lnTo>
                  <a:lnTo>
                    <a:pt x="192" y="251"/>
                  </a:lnTo>
                  <a:lnTo>
                    <a:pt x="133" y="148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74" y="15"/>
                  </a:lnTo>
                  <a:lnTo>
                    <a:pt x="45" y="0"/>
                  </a:lnTo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9"/>
          <p:cNvGrpSpPr/>
          <p:nvPr/>
        </p:nvGrpSpPr>
        <p:grpSpPr>
          <a:xfrm rot="1773711" flipH="1">
            <a:off x="8604212" y="1229946"/>
            <a:ext cx="434635" cy="540911"/>
            <a:chOff x="3202775" y="392344"/>
            <a:chExt cx="1097405" cy="1365738"/>
          </a:xfrm>
        </p:grpSpPr>
        <p:sp>
          <p:nvSpPr>
            <p:cNvPr id="702" name="Google Shape;702;p9"/>
            <p:cNvSpPr/>
            <p:nvPr/>
          </p:nvSpPr>
          <p:spPr>
            <a:xfrm>
              <a:off x="3202775" y="392344"/>
              <a:ext cx="1097405" cy="1365738"/>
            </a:xfrm>
            <a:custGeom>
              <a:avLst/>
              <a:gdLst/>
              <a:ahLst/>
              <a:cxnLst/>
              <a:rect l="l" t="t" r="r" b="b"/>
              <a:pathLst>
                <a:path w="14997" h="18664" extrusionOk="0">
                  <a:moveTo>
                    <a:pt x="10887" y="0"/>
                  </a:moveTo>
                  <a:lnTo>
                    <a:pt x="10666" y="30"/>
                  </a:lnTo>
                  <a:lnTo>
                    <a:pt x="10430" y="74"/>
                  </a:lnTo>
                  <a:lnTo>
                    <a:pt x="10209" y="133"/>
                  </a:lnTo>
                  <a:lnTo>
                    <a:pt x="9973" y="206"/>
                  </a:lnTo>
                  <a:lnTo>
                    <a:pt x="9752" y="295"/>
                  </a:lnTo>
                  <a:lnTo>
                    <a:pt x="9531" y="398"/>
                  </a:lnTo>
                  <a:lnTo>
                    <a:pt x="9310" y="516"/>
                  </a:lnTo>
                  <a:lnTo>
                    <a:pt x="9104" y="648"/>
                  </a:lnTo>
                  <a:lnTo>
                    <a:pt x="8898" y="796"/>
                  </a:lnTo>
                  <a:lnTo>
                    <a:pt x="8692" y="943"/>
                  </a:lnTo>
                  <a:lnTo>
                    <a:pt x="8515" y="1105"/>
                  </a:lnTo>
                  <a:lnTo>
                    <a:pt x="8147" y="1444"/>
                  </a:lnTo>
                  <a:lnTo>
                    <a:pt x="7808" y="1797"/>
                  </a:lnTo>
                  <a:lnTo>
                    <a:pt x="7484" y="2166"/>
                  </a:lnTo>
                  <a:lnTo>
                    <a:pt x="6821" y="2917"/>
                  </a:lnTo>
                  <a:lnTo>
                    <a:pt x="6497" y="3285"/>
                  </a:lnTo>
                  <a:lnTo>
                    <a:pt x="6158" y="3639"/>
                  </a:lnTo>
                  <a:lnTo>
                    <a:pt x="5760" y="4036"/>
                  </a:lnTo>
                  <a:lnTo>
                    <a:pt x="5333" y="4405"/>
                  </a:lnTo>
                  <a:lnTo>
                    <a:pt x="4906" y="4773"/>
                  </a:lnTo>
                  <a:lnTo>
                    <a:pt x="4479" y="5112"/>
                  </a:lnTo>
                  <a:lnTo>
                    <a:pt x="3595" y="5819"/>
                  </a:lnTo>
                  <a:lnTo>
                    <a:pt x="3153" y="6172"/>
                  </a:lnTo>
                  <a:lnTo>
                    <a:pt x="2726" y="6526"/>
                  </a:lnTo>
                  <a:lnTo>
                    <a:pt x="2314" y="6909"/>
                  </a:lnTo>
                  <a:lnTo>
                    <a:pt x="1916" y="7306"/>
                  </a:lnTo>
                  <a:lnTo>
                    <a:pt x="1533" y="7719"/>
                  </a:lnTo>
                  <a:lnTo>
                    <a:pt x="1356" y="7940"/>
                  </a:lnTo>
                  <a:lnTo>
                    <a:pt x="1179" y="8161"/>
                  </a:lnTo>
                  <a:lnTo>
                    <a:pt x="1017" y="8396"/>
                  </a:lnTo>
                  <a:lnTo>
                    <a:pt x="870" y="8617"/>
                  </a:lnTo>
                  <a:lnTo>
                    <a:pt x="723" y="8853"/>
                  </a:lnTo>
                  <a:lnTo>
                    <a:pt x="590" y="9103"/>
                  </a:lnTo>
                  <a:lnTo>
                    <a:pt x="472" y="9354"/>
                  </a:lnTo>
                  <a:lnTo>
                    <a:pt x="354" y="9604"/>
                  </a:lnTo>
                  <a:lnTo>
                    <a:pt x="266" y="9869"/>
                  </a:lnTo>
                  <a:lnTo>
                    <a:pt x="178" y="10135"/>
                  </a:lnTo>
                  <a:lnTo>
                    <a:pt x="119" y="10356"/>
                  </a:lnTo>
                  <a:lnTo>
                    <a:pt x="75" y="10576"/>
                  </a:lnTo>
                  <a:lnTo>
                    <a:pt x="45" y="10797"/>
                  </a:lnTo>
                  <a:lnTo>
                    <a:pt x="16" y="11018"/>
                  </a:lnTo>
                  <a:lnTo>
                    <a:pt x="1" y="11475"/>
                  </a:lnTo>
                  <a:lnTo>
                    <a:pt x="1" y="11932"/>
                  </a:lnTo>
                  <a:lnTo>
                    <a:pt x="45" y="12388"/>
                  </a:lnTo>
                  <a:lnTo>
                    <a:pt x="104" y="12830"/>
                  </a:lnTo>
                  <a:lnTo>
                    <a:pt x="178" y="13287"/>
                  </a:lnTo>
                  <a:lnTo>
                    <a:pt x="281" y="13729"/>
                  </a:lnTo>
                  <a:lnTo>
                    <a:pt x="413" y="14171"/>
                  </a:lnTo>
                  <a:lnTo>
                    <a:pt x="561" y="14613"/>
                  </a:lnTo>
                  <a:lnTo>
                    <a:pt x="723" y="15054"/>
                  </a:lnTo>
                  <a:lnTo>
                    <a:pt x="914" y="15482"/>
                  </a:lnTo>
                  <a:lnTo>
                    <a:pt x="1135" y="15894"/>
                  </a:lnTo>
                  <a:lnTo>
                    <a:pt x="1253" y="16086"/>
                  </a:lnTo>
                  <a:lnTo>
                    <a:pt x="1386" y="16277"/>
                  </a:lnTo>
                  <a:lnTo>
                    <a:pt x="1518" y="16469"/>
                  </a:lnTo>
                  <a:lnTo>
                    <a:pt x="1665" y="16645"/>
                  </a:lnTo>
                  <a:lnTo>
                    <a:pt x="1813" y="16822"/>
                  </a:lnTo>
                  <a:lnTo>
                    <a:pt x="1975" y="16999"/>
                  </a:lnTo>
                  <a:lnTo>
                    <a:pt x="2225" y="17234"/>
                  </a:lnTo>
                  <a:lnTo>
                    <a:pt x="2490" y="17455"/>
                  </a:lnTo>
                  <a:lnTo>
                    <a:pt x="2770" y="17647"/>
                  </a:lnTo>
                  <a:lnTo>
                    <a:pt x="3065" y="17824"/>
                  </a:lnTo>
                  <a:lnTo>
                    <a:pt x="3374" y="17986"/>
                  </a:lnTo>
                  <a:lnTo>
                    <a:pt x="3683" y="18133"/>
                  </a:lnTo>
                  <a:lnTo>
                    <a:pt x="4008" y="18266"/>
                  </a:lnTo>
                  <a:lnTo>
                    <a:pt x="4332" y="18369"/>
                  </a:lnTo>
                  <a:lnTo>
                    <a:pt x="4670" y="18457"/>
                  </a:lnTo>
                  <a:lnTo>
                    <a:pt x="5009" y="18531"/>
                  </a:lnTo>
                  <a:lnTo>
                    <a:pt x="5348" y="18590"/>
                  </a:lnTo>
                  <a:lnTo>
                    <a:pt x="5701" y="18634"/>
                  </a:lnTo>
                  <a:lnTo>
                    <a:pt x="6055" y="18663"/>
                  </a:lnTo>
                  <a:lnTo>
                    <a:pt x="6747" y="18663"/>
                  </a:lnTo>
                  <a:lnTo>
                    <a:pt x="7101" y="18634"/>
                  </a:lnTo>
                  <a:lnTo>
                    <a:pt x="7499" y="18590"/>
                  </a:lnTo>
                  <a:lnTo>
                    <a:pt x="7911" y="18516"/>
                  </a:lnTo>
                  <a:lnTo>
                    <a:pt x="8323" y="18428"/>
                  </a:lnTo>
                  <a:lnTo>
                    <a:pt x="8721" y="18310"/>
                  </a:lnTo>
                  <a:lnTo>
                    <a:pt x="9104" y="18177"/>
                  </a:lnTo>
                  <a:lnTo>
                    <a:pt x="9487" y="18030"/>
                  </a:lnTo>
                  <a:lnTo>
                    <a:pt x="9870" y="17853"/>
                  </a:lnTo>
                  <a:lnTo>
                    <a:pt x="10224" y="17647"/>
                  </a:lnTo>
                  <a:lnTo>
                    <a:pt x="10577" y="17426"/>
                  </a:lnTo>
                  <a:lnTo>
                    <a:pt x="10901" y="17190"/>
                  </a:lnTo>
                  <a:lnTo>
                    <a:pt x="11211" y="16925"/>
                  </a:lnTo>
                  <a:lnTo>
                    <a:pt x="11490" y="16645"/>
                  </a:lnTo>
                  <a:lnTo>
                    <a:pt x="11770" y="16336"/>
                  </a:lnTo>
                  <a:lnTo>
                    <a:pt x="12006" y="16012"/>
                  </a:lnTo>
                  <a:lnTo>
                    <a:pt x="12227" y="15673"/>
                  </a:lnTo>
                  <a:lnTo>
                    <a:pt x="12404" y="15305"/>
                  </a:lnTo>
                  <a:lnTo>
                    <a:pt x="12551" y="14996"/>
                  </a:lnTo>
                  <a:lnTo>
                    <a:pt x="12654" y="14671"/>
                  </a:lnTo>
                  <a:lnTo>
                    <a:pt x="12757" y="14347"/>
                  </a:lnTo>
                  <a:lnTo>
                    <a:pt x="12831" y="14009"/>
                  </a:lnTo>
                  <a:lnTo>
                    <a:pt x="12890" y="13685"/>
                  </a:lnTo>
                  <a:lnTo>
                    <a:pt x="12949" y="13346"/>
                  </a:lnTo>
                  <a:lnTo>
                    <a:pt x="13022" y="12653"/>
                  </a:lnTo>
                  <a:lnTo>
                    <a:pt x="13140" y="11269"/>
                  </a:lnTo>
                  <a:lnTo>
                    <a:pt x="13229" y="10576"/>
                  </a:lnTo>
                  <a:lnTo>
                    <a:pt x="13288" y="10238"/>
                  </a:lnTo>
                  <a:lnTo>
                    <a:pt x="13346" y="9899"/>
                  </a:lnTo>
                  <a:lnTo>
                    <a:pt x="13450" y="9457"/>
                  </a:lnTo>
                  <a:lnTo>
                    <a:pt x="13582" y="9030"/>
                  </a:lnTo>
                  <a:lnTo>
                    <a:pt x="13715" y="8603"/>
                  </a:lnTo>
                  <a:lnTo>
                    <a:pt x="13877" y="8175"/>
                  </a:lnTo>
                  <a:lnTo>
                    <a:pt x="14186" y="7336"/>
                  </a:lnTo>
                  <a:lnTo>
                    <a:pt x="14348" y="6909"/>
                  </a:lnTo>
                  <a:lnTo>
                    <a:pt x="14495" y="6481"/>
                  </a:lnTo>
                  <a:lnTo>
                    <a:pt x="14643" y="6054"/>
                  </a:lnTo>
                  <a:lnTo>
                    <a:pt x="14761" y="5612"/>
                  </a:lnTo>
                  <a:lnTo>
                    <a:pt x="14864" y="5171"/>
                  </a:lnTo>
                  <a:lnTo>
                    <a:pt x="14937" y="4729"/>
                  </a:lnTo>
                  <a:lnTo>
                    <a:pt x="14981" y="4287"/>
                  </a:lnTo>
                  <a:lnTo>
                    <a:pt x="14996" y="4066"/>
                  </a:lnTo>
                  <a:lnTo>
                    <a:pt x="14996" y="3830"/>
                  </a:lnTo>
                  <a:lnTo>
                    <a:pt x="14981" y="3609"/>
                  </a:lnTo>
                  <a:lnTo>
                    <a:pt x="14967" y="3388"/>
                  </a:lnTo>
                  <a:lnTo>
                    <a:pt x="14937" y="3167"/>
                  </a:lnTo>
                  <a:lnTo>
                    <a:pt x="14893" y="2946"/>
                  </a:lnTo>
                  <a:lnTo>
                    <a:pt x="14819" y="2696"/>
                  </a:lnTo>
                  <a:lnTo>
                    <a:pt x="14746" y="2445"/>
                  </a:lnTo>
                  <a:lnTo>
                    <a:pt x="14643" y="2210"/>
                  </a:lnTo>
                  <a:lnTo>
                    <a:pt x="14540" y="1989"/>
                  </a:lnTo>
                  <a:lnTo>
                    <a:pt x="14422" y="1768"/>
                  </a:lnTo>
                  <a:lnTo>
                    <a:pt x="14289" y="1576"/>
                  </a:lnTo>
                  <a:lnTo>
                    <a:pt x="14142" y="1385"/>
                  </a:lnTo>
                  <a:lnTo>
                    <a:pt x="13995" y="1208"/>
                  </a:lnTo>
                  <a:lnTo>
                    <a:pt x="13833" y="1031"/>
                  </a:lnTo>
                  <a:lnTo>
                    <a:pt x="13656" y="884"/>
                  </a:lnTo>
                  <a:lnTo>
                    <a:pt x="13479" y="737"/>
                  </a:lnTo>
                  <a:lnTo>
                    <a:pt x="13288" y="604"/>
                  </a:lnTo>
                  <a:lnTo>
                    <a:pt x="13096" y="486"/>
                  </a:lnTo>
                  <a:lnTo>
                    <a:pt x="12890" y="383"/>
                  </a:lnTo>
                  <a:lnTo>
                    <a:pt x="12684" y="280"/>
                  </a:lnTo>
                  <a:lnTo>
                    <a:pt x="12477" y="206"/>
                  </a:lnTo>
                  <a:lnTo>
                    <a:pt x="12256" y="133"/>
                  </a:lnTo>
                  <a:lnTo>
                    <a:pt x="12035" y="74"/>
                  </a:lnTo>
                  <a:lnTo>
                    <a:pt x="11815" y="30"/>
                  </a:lnTo>
                  <a:lnTo>
                    <a:pt x="11579" y="15"/>
                  </a:lnTo>
                  <a:lnTo>
                    <a:pt x="1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3202775" y="392344"/>
              <a:ext cx="1097405" cy="1365738"/>
            </a:xfrm>
            <a:custGeom>
              <a:avLst/>
              <a:gdLst/>
              <a:ahLst/>
              <a:cxnLst/>
              <a:rect l="l" t="t" r="r" b="b"/>
              <a:pathLst>
                <a:path w="14997" h="18664" fill="none" extrusionOk="0">
                  <a:moveTo>
                    <a:pt x="14893" y="2946"/>
                  </a:moveTo>
                  <a:lnTo>
                    <a:pt x="14893" y="2946"/>
                  </a:lnTo>
                  <a:lnTo>
                    <a:pt x="14937" y="3167"/>
                  </a:lnTo>
                  <a:lnTo>
                    <a:pt x="14967" y="3388"/>
                  </a:lnTo>
                  <a:lnTo>
                    <a:pt x="14981" y="3609"/>
                  </a:lnTo>
                  <a:lnTo>
                    <a:pt x="14996" y="3830"/>
                  </a:lnTo>
                  <a:lnTo>
                    <a:pt x="14996" y="4066"/>
                  </a:lnTo>
                  <a:lnTo>
                    <a:pt x="14981" y="4287"/>
                  </a:lnTo>
                  <a:lnTo>
                    <a:pt x="14937" y="4729"/>
                  </a:lnTo>
                  <a:lnTo>
                    <a:pt x="14864" y="5171"/>
                  </a:lnTo>
                  <a:lnTo>
                    <a:pt x="14761" y="5612"/>
                  </a:lnTo>
                  <a:lnTo>
                    <a:pt x="14643" y="6054"/>
                  </a:lnTo>
                  <a:lnTo>
                    <a:pt x="14495" y="6481"/>
                  </a:lnTo>
                  <a:lnTo>
                    <a:pt x="14495" y="6481"/>
                  </a:lnTo>
                  <a:lnTo>
                    <a:pt x="14348" y="6909"/>
                  </a:lnTo>
                  <a:lnTo>
                    <a:pt x="14186" y="7336"/>
                  </a:lnTo>
                  <a:lnTo>
                    <a:pt x="13877" y="8175"/>
                  </a:lnTo>
                  <a:lnTo>
                    <a:pt x="13715" y="8603"/>
                  </a:lnTo>
                  <a:lnTo>
                    <a:pt x="13582" y="9030"/>
                  </a:lnTo>
                  <a:lnTo>
                    <a:pt x="13450" y="9457"/>
                  </a:lnTo>
                  <a:lnTo>
                    <a:pt x="13346" y="9899"/>
                  </a:lnTo>
                  <a:lnTo>
                    <a:pt x="13346" y="9899"/>
                  </a:lnTo>
                  <a:lnTo>
                    <a:pt x="13288" y="10238"/>
                  </a:lnTo>
                  <a:lnTo>
                    <a:pt x="13229" y="10576"/>
                  </a:lnTo>
                  <a:lnTo>
                    <a:pt x="13140" y="11269"/>
                  </a:lnTo>
                  <a:lnTo>
                    <a:pt x="13022" y="12653"/>
                  </a:lnTo>
                  <a:lnTo>
                    <a:pt x="12949" y="13346"/>
                  </a:lnTo>
                  <a:lnTo>
                    <a:pt x="12890" y="13685"/>
                  </a:lnTo>
                  <a:lnTo>
                    <a:pt x="12831" y="14009"/>
                  </a:lnTo>
                  <a:lnTo>
                    <a:pt x="12757" y="14347"/>
                  </a:lnTo>
                  <a:lnTo>
                    <a:pt x="12654" y="14671"/>
                  </a:lnTo>
                  <a:lnTo>
                    <a:pt x="12551" y="14996"/>
                  </a:lnTo>
                  <a:lnTo>
                    <a:pt x="12404" y="15305"/>
                  </a:lnTo>
                  <a:lnTo>
                    <a:pt x="12404" y="15305"/>
                  </a:lnTo>
                  <a:lnTo>
                    <a:pt x="12227" y="15673"/>
                  </a:lnTo>
                  <a:lnTo>
                    <a:pt x="12006" y="16012"/>
                  </a:lnTo>
                  <a:lnTo>
                    <a:pt x="11770" y="16336"/>
                  </a:lnTo>
                  <a:lnTo>
                    <a:pt x="11490" y="16645"/>
                  </a:lnTo>
                  <a:lnTo>
                    <a:pt x="11211" y="16925"/>
                  </a:lnTo>
                  <a:lnTo>
                    <a:pt x="10901" y="17190"/>
                  </a:lnTo>
                  <a:lnTo>
                    <a:pt x="10577" y="17426"/>
                  </a:lnTo>
                  <a:lnTo>
                    <a:pt x="10224" y="17647"/>
                  </a:lnTo>
                  <a:lnTo>
                    <a:pt x="9870" y="17853"/>
                  </a:lnTo>
                  <a:lnTo>
                    <a:pt x="9487" y="18030"/>
                  </a:lnTo>
                  <a:lnTo>
                    <a:pt x="9104" y="18177"/>
                  </a:lnTo>
                  <a:lnTo>
                    <a:pt x="8721" y="18310"/>
                  </a:lnTo>
                  <a:lnTo>
                    <a:pt x="8323" y="18428"/>
                  </a:lnTo>
                  <a:lnTo>
                    <a:pt x="7911" y="18516"/>
                  </a:lnTo>
                  <a:lnTo>
                    <a:pt x="7499" y="18590"/>
                  </a:lnTo>
                  <a:lnTo>
                    <a:pt x="7101" y="18634"/>
                  </a:lnTo>
                  <a:lnTo>
                    <a:pt x="7101" y="18634"/>
                  </a:lnTo>
                  <a:lnTo>
                    <a:pt x="6747" y="18663"/>
                  </a:lnTo>
                  <a:lnTo>
                    <a:pt x="6394" y="18663"/>
                  </a:lnTo>
                  <a:lnTo>
                    <a:pt x="6055" y="18663"/>
                  </a:lnTo>
                  <a:lnTo>
                    <a:pt x="5701" y="18634"/>
                  </a:lnTo>
                  <a:lnTo>
                    <a:pt x="5348" y="18590"/>
                  </a:lnTo>
                  <a:lnTo>
                    <a:pt x="5009" y="18531"/>
                  </a:lnTo>
                  <a:lnTo>
                    <a:pt x="4670" y="18457"/>
                  </a:lnTo>
                  <a:lnTo>
                    <a:pt x="4332" y="18369"/>
                  </a:lnTo>
                  <a:lnTo>
                    <a:pt x="4008" y="18266"/>
                  </a:lnTo>
                  <a:lnTo>
                    <a:pt x="3683" y="18133"/>
                  </a:lnTo>
                  <a:lnTo>
                    <a:pt x="3374" y="17986"/>
                  </a:lnTo>
                  <a:lnTo>
                    <a:pt x="3065" y="17824"/>
                  </a:lnTo>
                  <a:lnTo>
                    <a:pt x="2770" y="17647"/>
                  </a:lnTo>
                  <a:lnTo>
                    <a:pt x="2490" y="17455"/>
                  </a:lnTo>
                  <a:lnTo>
                    <a:pt x="2225" y="17234"/>
                  </a:lnTo>
                  <a:lnTo>
                    <a:pt x="1975" y="16999"/>
                  </a:lnTo>
                  <a:lnTo>
                    <a:pt x="1975" y="16999"/>
                  </a:lnTo>
                  <a:lnTo>
                    <a:pt x="1813" y="16822"/>
                  </a:lnTo>
                  <a:lnTo>
                    <a:pt x="1665" y="16645"/>
                  </a:lnTo>
                  <a:lnTo>
                    <a:pt x="1518" y="16469"/>
                  </a:lnTo>
                  <a:lnTo>
                    <a:pt x="1386" y="16277"/>
                  </a:lnTo>
                  <a:lnTo>
                    <a:pt x="1253" y="16086"/>
                  </a:lnTo>
                  <a:lnTo>
                    <a:pt x="1135" y="15894"/>
                  </a:lnTo>
                  <a:lnTo>
                    <a:pt x="914" y="15482"/>
                  </a:lnTo>
                  <a:lnTo>
                    <a:pt x="723" y="15054"/>
                  </a:lnTo>
                  <a:lnTo>
                    <a:pt x="561" y="14613"/>
                  </a:lnTo>
                  <a:lnTo>
                    <a:pt x="413" y="14171"/>
                  </a:lnTo>
                  <a:lnTo>
                    <a:pt x="281" y="13729"/>
                  </a:lnTo>
                  <a:lnTo>
                    <a:pt x="281" y="13729"/>
                  </a:lnTo>
                  <a:lnTo>
                    <a:pt x="178" y="13287"/>
                  </a:lnTo>
                  <a:lnTo>
                    <a:pt x="104" y="12830"/>
                  </a:lnTo>
                  <a:lnTo>
                    <a:pt x="45" y="12388"/>
                  </a:lnTo>
                  <a:lnTo>
                    <a:pt x="1" y="11932"/>
                  </a:lnTo>
                  <a:lnTo>
                    <a:pt x="1" y="11475"/>
                  </a:lnTo>
                  <a:lnTo>
                    <a:pt x="16" y="11018"/>
                  </a:lnTo>
                  <a:lnTo>
                    <a:pt x="45" y="10797"/>
                  </a:lnTo>
                  <a:lnTo>
                    <a:pt x="75" y="10576"/>
                  </a:lnTo>
                  <a:lnTo>
                    <a:pt x="119" y="10356"/>
                  </a:lnTo>
                  <a:lnTo>
                    <a:pt x="178" y="10135"/>
                  </a:lnTo>
                  <a:lnTo>
                    <a:pt x="178" y="10135"/>
                  </a:lnTo>
                  <a:lnTo>
                    <a:pt x="266" y="9869"/>
                  </a:lnTo>
                  <a:lnTo>
                    <a:pt x="354" y="9604"/>
                  </a:lnTo>
                  <a:lnTo>
                    <a:pt x="472" y="9354"/>
                  </a:lnTo>
                  <a:lnTo>
                    <a:pt x="590" y="9103"/>
                  </a:lnTo>
                  <a:lnTo>
                    <a:pt x="723" y="8853"/>
                  </a:lnTo>
                  <a:lnTo>
                    <a:pt x="870" y="8617"/>
                  </a:lnTo>
                  <a:lnTo>
                    <a:pt x="1017" y="8396"/>
                  </a:lnTo>
                  <a:lnTo>
                    <a:pt x="1179" y="8161"/>
                  </a:lnTo>
                  <a:lnTo>
                    <a:pt x="1356" y="7940"/>
                  </a:lnTo>
                  <a:lnTo>
                    <a:pt x="1533" y="7719"/>
                  </a:lnTo>
                  <a:lnTo>
                    <a:pt x="1916" y="7306"/>
                  </a:lnTo>
                  <a:lnTo>
                    <a:pt x="2314" y="6909"/>
                  </a:lnTo>
                  <a:lnTo>
                    <a:pt x="2726" y="6526"/>
                  </a:lnTo>
                  <a:lnTo>
                    <a:pt x="2726" y="6526"/>
                  </a:lnTo>
                  <a:lnTo>
                    <a:pt x="3153" y="6172"/>
                  </a:lnTo>
                  <a:lnTo>
                    <a:pt x="3595" y="5819"/>
                  </a:lnTo>
                  <a:lnTo>
                    <a:pt x="4479" y="5112"/>
                  </a:lnTo>
                  <a:lnTo>
                    <a:pt x="4906" y="4773"/>
                  </a:lnTo>
                  <a:lnTo>
                    <a:pt x="5333" y="4405"/>
                  </a:lnTo>
                  <a:lnTo>
                    <a:pt x="5760" y="4036"/>
                  </a:lnTo>
                  <a:lnTo>
                    <a:pt x="6158" y="3639"/>
                  </a:lnTo>
                  <a:lnTo>
                    <a:pt x="6158" y="3639"/>
                  </a:lnTo>
                  <a:lnTo>
                    <a:pt x="6497" y="3285"/>
                  </a:lnTo>
                  <a:lnTo>
                    <a:pt x="6821" y="2917"/>
                  </a:lnTo>
                  <a:lnTo>
                    <a:pt x="7484" y="2166"/>
                  </a:lnTo>
                  <a:lnTo>
                    <a:pt x="7808" y="1797"/>
                  </a:lnTo>
                  <a:lnTo>
                    <a:pt x="8147" y="1444"/>
                  </a:lnTo>
                  <a:lnTo>
                    <a:pt x="8515" y="1105"/>
                  </a:lnTo>
                  <a:lnTo>
                    <a:pt x="8692" y="943"/>
                  </a:lnTo>
                  <a:lnTo>
                    <a:pt x="8898" y="796"/>
                  </a:lnTo>
                  <a:lnTo>
                    <a:pt x="8898" y="796"/>
                  </a:lnTo>
                  <a:lnTo>
                    <a:pt x="9104" y="648"/>
                  </a:lnTo>
                  <a:lnTo>
                    <a:pt x="9310" y="516"/>
                  </a:lnTo>
                  <a:lnTo>
                    <a:pt x="9531" y="398"/>
                  </a:lnTo>
                  <a:lnTo>
                    <a:pt x="9752" y="295"/>
                  </a:lnTo>
                  <a:lnTo>
                    <a:pt x="9973" y="206"/>
                  </a:lnTo>
                  <a:lnTo>
                    <a:pt x="10209" y="133"/>
                  </a:lnTo>
                  <a:lnTo>
                    <a:pt x="10430" y="74"/>
                  </a:lnTo>
                  <a:lnTo>
                    <a:pt x="10666" y="30"/>
                  </a:lnTo>
                  <a:lnTo>
                    <a:pt x="10887" y="0"/>
                  </a:lnTo>
                  <a:lnTo>
                    <a:pt x="11122" y="0"/>
                  </a:lnTo>
                  <a:lnTo>
                    <a:pt x="11358" y="0"/>
                  </a:lnTo>
                  <a:lnTo>
                    <a:pt x="11579" y="15"/>
                  </a:lnTo>
                  <a:lnTo>
                    <a:pt x="11815" y="30"/>
                  </a:lnTo>
                  <a:lnTo>
                    <a:pt x="12035" y="74"/>
                  </a:lnTo>
                  <a:lnTo>
                    <a:pt x="12256" y="133"/>
                  </a:lnTo>
                  <a:lnTo>
                    <a:pt x="12477" y="206"/>
                  </a:lnTo>
                  <a:lnTo>
                    <a:pt x="12684" y="280"/>
                  </a:lnTo>
                  <a:lnTo>
                    <a:pt x="12890" y="383"/>
                  </a:lnTo>
                  <a:lnTo>
                    <a:pt x="13096" y="486"/>
                  </a:lnTo>
                  <a:lnTo>
                    <a:pt x="13288" y="604"/>
                  </a:lnTo>
                  <a:lnTo>
                    <a:pt x="13479" y="737"/>
                  </a:lnTo>
                  <a:lnTo>
                    <a:pt x="13656" y="884"/>
                  </a:lnTo>
                  <a:lnTo>
                    <a:pt x="13833" y="1031"/>
                  </a:lnTo>
                  <a:lnTo>
                    <a:pt x="13995" y="1208"/>
                  </a:lnTo>
                  <a:lnTo>
                    <a:pt x="14142" y="1385"/>
                  </a:lnTo>
                  <a:lnTo>
                    <a:pt x="14289" y="1576"/>
                  </a:lnTo>
                  <a:lnTo>
                    <a:pt x="14422" y="1768"/>
                  </a:lnTo>
                  <a:lnTo>
                    <a:pt x="14540" y="1989"/>
                  </a:lnTo>
                  <a:lnTo>
                    <a:pt x="14643" y="2210"/>
                  </a:lnTo>
                  <a:lnTo>
                    <a:pt x="14746" y="2445"/>
                  </a:lnTo>
                  <a:lnTo>
                    <a:pt x="14819" y="2696"/>
                  </a:lnTo>
                  <a:lnTo>
                    <a:pt x="14893" y="29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3312756" y="537815"/>
              <a:ext cx="844074" cy="1123236"/>
            </a:xfrm>
            <a:custGeom>
              <a:avLst/>
              <a:gdLst/>
              <a:ahLst/>
              <a:cxnLst/>
              <a:rect l="l" t="t" r="r" b="b"/>
              <a:pathLst>
                <a:path w="11535" h="15350" extrusionOk="0">
                  <a:moveTo>
                    <a:pt x="8352" y="1"/>
                  </a:moveTo>
                  <a:lnTo>
                    <a:pt x="8176" y="30"/>
                  </a:lnTo>
                  <a:lnTo>
                    <a:pt x="7999" y="60"/>
                  </a:lnTo>
                  <a:lnTo>
                    <a:pt x="7822" y="104"/>
                  </a:lnTo>
                  <a:lnTo>
                    <a:pt x="7645" y="163"/>
                  </a:lnTo>
                  <a:lnTo>
                    <a:pt x="7469" y="236"/>
                  </a:lnTo>
                  <a:lnTo>
                    <a:pt x="7307" y="325"/>
                  </a:lnTo>
                  <a:lnTo>
                    <a:pt x="7130" y="413"/>
                  </a:lnTo>
                  <a:lnTo>
                    <a:pt x="6968" y="516"/>
                  </a:lnTo>
                  <a:lnTo>
                    <a:pt x="6806" y="649"/>
                  </a:lnTo>
                  <a:lnTo>
                    <a:pt x="6526" y="899"/>
                  </a:lnTo>
                  <a:lnTo>
                    <a:pt x="6246" y="1179"/>
                  </a:lnTo>
                  <a:lnTo>
                    <a:pt x="5981" y="1459"/>
                  </a:lnTo>
                  <a:lnTo>
                    <a:pt x="5730" y="1768"/>
                  </a:lnTo>
                  <a:lnTo>
                    <a:pt x="5230" y="2372"/>
                  </a:lnTo>
                  <a:lnTo>
                    <a:pt x="4979" y="2682"/>
                  </a:lnTo>
                  <a:lnTo>
                    <a:pt x="4714" y="2976"/>
                  </a:lnTo>
                  <a:lnTo>
                    <a:pt x="4405" y="3300"/>
                  </a:lnTo>
                  <a:lnTo>
                    <a:pt x="4095" y="3595"/>
                  </a:lnTo>
                  <a:lnTo>
                    <a:pt x="3757" y="3890"/>
                  </a:lnTo>
                  <a:lnTo>
                    <a:pt x="3433" y="4184"/>
                  </a:lnTo>
                  <a:lnTo>
                    <a:pt x="2755" y="4744"/>
                  </a:lnTo>
                  <a:lnTo>
                    <a:pt x="2416" y="5039"/>
                  </a:lnTo>
                  <a:lnTo>
                    <a:pt x="2092" y="5333"/>
                  </a:lnTo>
                  <a:lnTo>
                    <a:pt x="1768" y="5642"/>
                  </a:lnTo>
                  <a:lnTo>
                    <a:pt x="1459" y="5966"/>
                  </a:lnTo>
                  <a:lnTo>
                    <a:pt x="1164" y="6305"/>
                  </a:lnTo>
                  <a:lnTo>
                    <a:pt x="899" y="6674"/>
                  </a:lnTo>
                  <a:lnTo>
                    <a:pt x="663" y="7042"/>
                  </a:lnTo>
                  <a:lnTo>
                    <a:pt x="545" y="7248"/>
                  </a:lnTo>
                  <a:lnTo>
                    <a:pt x="442" y="7440"/>
                  </a:lnTo>
                  <a:lnTo>
                    <a:pt x="354" y="7646"/>
                  </a:lnTo>
                  <a:lnTo>
                    <a:pt x="280" y="7852"/>
                  </a:lnTo>
                  <a:lnTo>
                    <a:pt x="207" y="8073"/>
                  </a:lnTo>
                  <a:lnTo>
                    <a:pt x="148" y="8294"/>
                  </a:lnTo>
                  <a:lnTo>
                    <a:pt x="59" y="8647"/>
                  </a:lnTo>
                  <a:lnTo>
                    <a:pt x="15" y="9016"/>
                  </a:lnTo>
                  <a:lnTo>
                    <a:pt x="0" y="9399"/>
                  </a:lnTo>
                  <a:lnTo>
                    <a:pt x="15" y="9767"/>
                  </a:lnTo>
                  <a:lnTo>
                    <a:pt x="45" y="10135"/>
                  </a:lnTo>
                  <a:lnTo>
                    <a:pt x="89" y="10518"/>
                  </a:lnTo>
                  <a:lnTo>
                    <a:pt x="162" y="10886"/>
                  </a:lnTo>
                  <a:lnTo>
                    <a:pt x="236" y="11255"/>
                  </a:lnTo>
                  <a:lnTo>
                    <a:pt x="339" y="11623"/>
                  </a:lnTo>
                  <a:lnTo>
                    <a:pt x="457" y="11991"/>
                  </a:lnTo>
                  <a:lnTo>
                    <a:pt x="590" y="12345"/>
                  </a:lnTo>
                  <a:lnTo>
                    <a:pt x="737" y="12698"/>
                  </a:lnTo>
                  <a:lnTo>
                    <a:pt x="914" y="13037"/>
                  </a:lnTo>
                  <a:lnTo>
                    <a:pt x="1105" y="13361"/>
                  </a:lnTo>
                  <a:lnTo>
                    <a:pt x="1326" y="13670"/>
                  </a:lnTo>
                  <a:lnTo>
                    <a:pt x="1562" y="13950"/>
                  </a:lnTo>
                  <a:lnTo>
                    <a:pt x="1753" y="14142"/>
                  </a:lnTo>
                  <a:lnTo>
                    <a:pt x="1960" y="14333"/>
                  </a:lnTo>
                  <a:lnTo>
                    <a:pt x="2180" y="14495"/>
                  </a:lnTo>
                  <a:lnTo>
                    <a:pt x="2416" y="14643"/>
                  </a:lnTo>
                  <a:lnTo>
                    <a:pt x="2637" y="14775"/>
                  </a:lnTo>
                  <a:lnTo>
                    <a:pt x="2888" y="14893"/>
                  </a:lnTo>
                  <a:lnTo>
                    <a:pt x="3138" y="15011"/>
                  </a:lnTo>
                  <a:lnTo>
                    <a:pt x="3388" y="15099"/>
                  </a:lnTo>
                  <a:lnTo>
                    <a:pt x="3653" y="15173"/>
                  </a:lnTo>
                  <a:lnTo>
                    <a:pt x="3919" y="15232"/>
                  </a:lnTo>
                  <a:lnTo>
                    <a:pt x="4184" y="15291"/>
                  </a:lnTo>
                  <a:lnTo>
                    <a:pt x="4449" y="15320"/>
                  </a:lnTo>
                  <a:lnTo>
                    <a:pt x="4714" y="15350"/>
                  </a:lnTo>
                  <a:lnTo>
                    <a:pt x="5259" y="15350"/>
                  </a:lnTo>
                  <a:lnTo>
                    <a:pt x="5524" y="15335"/>
                  </a:lnTo>
                  <a:lnTo>
                    <a:pt x="5848" y="15291"/>
                  </a:lnTo>
                  <a:lnTo>
                    <a:pt x="6158" y="15246"/>
                  </a:lnTo>
                  <a:lnTo>
                    <a:pt x="6467" y="15173"/>
                  </a:lnTo>
                  <a:lnTo>
                    <a:pt x="6776" y="15084"/>
                  </a:lnTo>
                  <a:lnTo>
                    <a:pt x="7071" y="14967"/>
                  </a:lnTo>
                  <a:lnTo>
                    <a:pt x="7365" y="14834"/>
                  </a:lnTo>
                  <a:lnTo>
                    <a:pt x="7660" y="14701"/>
                  </a:lnTo>
                  <a:lnTo>
                    <a:pt x="7940" y="14539"/>
                  </a:lnTo>
                  <a:lnTo>
                    <a:pt x="8205" y="14348"/>
                  </a:lnTo>
                  <a:lnTo>
                    <a:pt x="8456" y="14156"/>
                  </a:lnTo>
                  <a:lnTo>
                    <a:pt x="8691" y="13950"/>
                  </a:lnTo>
                  <a:lnTo>
                    <a:pt x="8912" y="13715"/>
                  </a:lnTo>
                  <a:lnTo>
                    <a:pt x="9118" y="13464"/>
                  </a:lnTo>
                  <a:lnTo>
                    <a:pt x="9295" y="13199"/>
                  </a:lnTo>
                  <a:lnTo>
                    <a:pt x="9472" y="12919"/>
                  </a:lnTo>
                  <a:lnTo>
                    <a:pt x="9604" y="12625"/>
                  </a:lnTo>
                  <a:lnTo>
                    <a:pt x="9708" y="12359"/>
                  </a:lnTo>
                  <a:lnTo>
                    <a:pt x="9796" y="12094"/>
                  </a:lnTo>
                  <a:lnTo>
                    <a:pt x="9870" y="11829"/>
                  </a:lnTo>
                  <a:lnTo>
                    <a:pt x="9929" y="11564"/>
                  </a:lnTo>
                  <a:lnTo>
                    <a:pt x="9973" y="11284"/>
                  </a:lnTo>
                  <a:lnTo>
                    <a:pt x="10017" y="11004"/>
                  </a:lnTo>
                  <a:lnTo>
                    <a:pt x="10061" y="10430"/>
                  </a:lnTo>
                  <a:lnTo>
                    <a:pt x="10149" y="9296"/>
                  </a:lnTo>
                  <a:lnTo>
                    <a:pt x="10208" y="8721"/>
                  </a:lnTo>
                  <a:lnTo>
                    <a:pt x="10253" y="8441"/>
                  </a:lnTo>
                  <a:lnTo>
                    <a:pt x="10297" y="8161"/>
                  </a:lnTo>
                  <a:lnTo>
                    <a:pt x="10385" y="7808"/>
                  </a:lnTo>
                  <a:lnTo>
                    <a:pt x="10474" y="7454"/>
                  </a:lnTo>
                  <a:lnTo>
                    <a:pt x="10577" y="7101"/>
                  </a:lnTo>
                  <a:lnTo>
                    <a:pt x="10694" y="6747"/>
                  </a:lnTo>
                  <a:lnTo>
                    <a:pt x="10945" y="6055"/>
                  </a:lnTo>
                  <a:lnTo>
                    <a:pt x="11166" y="5363"/>
                  </a:lnTo>
                  <a:lnTo>
                    <a:pt x="11269" y="5009"/>
                  </a:lnTo>
                  <a:lnTo>
                    <a:pt x="11372" y="4656"/>
                  </a:lnTo>
                  <a:lnTo>
                    <a:pt x="11446" y="4287"/>
                  </a:lnTo>
                  <a:lnTo>
                    <a:pt x="11505" y="3919"/>
                  </a:lnTo>
                  <a:lnTo>
                    <a:pt x="11534" y="3551"/>
                  </a:lnTo>
                  <a:lnTo>
                    <a:pt x="11534" y="3183"/>
                  </a:lnTo>
                  <a:lnTo>
                    <a:pt x="11519" y="2814"/>
                  </a:lnTo>
                  <a:lnTo>
                    <a:pt x="11490" y="2637"/>
                  </a:lnTo>
                  <a:lnTo>
                    <a:pt x="11446" y="2446"/>
                  </a:lnTo>
                  <a:lnTo>
                    <a:pt x="11402" y="2240"/>
                  </a:lnTo>
                  <a:lnTo>
                    <a:pt x="11343" y="2034"/>
                  </a:lnTo>
                  <a:lnTo>
                    <a:pt x="11269" y="1842"/>
                  </a:lnTo>
                  <a:lnTo>
                    <a:pt x="11181" y="1651"/>
                  </a:lnTo>
                  <a:lnTo>
                    <a:pt x="11077" y="1489"/>
                  </a:lnTo>
                  <a:lnTo>
                    <a:pt x="10989" y="1312"/>
                  </a:lnTo>
                  <a:lnTo>
                    <a:pt x="10871" y="1150"/>
                  </a:lnTo>
                  <a:lnTo>
                    <a:pt x="10753" y="1002"/>
                  </a:lnTo>
                  <a:lnTo>
                    <a:pt x="10621" y="870"/>
                  </a:lnTo>
                  <a:lnTo>
                    <a:pt x="10488" y="737"/>
                  </a:lnTo>
                  <a:lnTo>
                    <a:pt x="10356" y="619"/>
                  </a:lnTo>
                  <a:lnTo>
                    <a:pt x="10208" y="516"/>
                  </a:lnTo>
                  <a:lnTo>
                    <a:pt x="10061" y="413"/>
                  </a:lnTo>
                  <a:lnTo>
                    <a:pt x="9899" y="325"/>
                  </a:lnTo>
                  <a:lnTo>
                    <a:pt x="9737" y="236"/>
                  </a:lnTo>
                  <a:lnTo>
                    <a:pt x="9575" y="178"/>
                  </a:lnTo>
                  <a:lnTo>
                    <a:pt x="9398" y="119"/>
                  </a:lnTo>
                  <a:lnTo>
                    <a:pt x="9236" y="74"/>
                  </a:lnTo>
                  <a:lnTo>
                    <a:pt x="9059" y="30"/>
                  </a:lnTo>
                  <a:lnTo>
                    <a:pt x="8883" y="16"/>
                  </a:lnTo>
                  <a:lnTo>
                    <a:pt x="87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3312756" y="537815"/>
              <a:ext cx="844074" cy="1123236"/>
            </a:xfrm>
            <a:custGeom>
              <a:avLst/>
              <a:gdLst/>
              <a:ahLst/>
              <a:cxnLst/>
              <a:rect l="l" t="t" r="r" b="b"/>
              <a:pathLst>
                <a:path w="11535" h="15350" fill="none" extrusionOk="0">
                  <a:moveTo>
                    <a:pt x="11446" y="2446"/>
                  </a:moveTo>
                  <a:lnTo>
                    <a:pt x="11446" y="2446"/>
                  </a:lnTo>
                  <a:lnTo>
                    <a:pt x="11490" y="2637"/>
                  </a:lnTo>
                  <a:lnTo>
                    <a:pt x="11519" y="2814"/>
                  </a:lnTo>
                  <a:lnTo>
                    <a:pt x="11534" y="3183"/>
                  </a:lnTo>
                  <a:lnTo>
                    <a:pt x="11534" y="3551"/>
                  </a:lnTo>
                  <a:lnTo>
                    <a:pt x="11505" y="3919"/>
                  </a:lnTo>
                  <a:lnTo>
                    <a:pt x="11446" y="4287"/>
                  </a:lnTo>
                  <a:lnTo>
                    <a:pt x="11372" y="4656"/>
                  </a:lnTo>
                  <a:lnTo>
                    <a:pt x="11269" y="5009"/>
                  </a:lnTo>
                  <a:lnTo>
                    <a:pt x="11166" y="5363"/>
                  </a:lnTo>
                  <a:lnTo>
                    <a:pt x="11166" y="5363"/>
                  </a:lnTo>
                  <a:lnTo>
                    <a:pt x="10945" y="6055"/>
                  </a:lnTo>
                  <a:lnTo>
                    <a:pt x="10694" y="6747"/>
                  </a:lnTo>
                  <a:lnTo>
                    <a:pt x="10577" y="7101"/>
                  </a:lnTo>
                  <a:lnTo>
                    <a:pt x="10474" y="7454"/>
                  </a:lnTo>
                  <a:lnTo>
                    <a:pt x="10385" y="7808"/>
                  </a:lnTo>
                  <a:lnTo>
                    <a:pt x="10297" y="8161"/>
                  </a:lnTo>
                  <a:lnTo>
                    <a:pt x="10297" y="8161"/>
                  </a:lnTo>
                  <a:lnTo>
                    <a:pt x="10253" y="8441"/>
                  </a:lnTo>
                  <a:lnTo>
                    <a:pt x="10208" y="8721"/>
                  </a:lnTo>
                  <a:lnTo>
                    <a:pt x="10149" y="9296"/>
                  </a:lnTo>
                  <a:lnTo>
                    <a:pt x="10061" y="10430"/>
                  </a:lnTo>
                  <a:lnTo>
                    <a:pt x="10017" y="11004"/>
                  </a:lnTo>
                  <a:lnTo>
                    <a:pt x="9973" y="11284"/>
                  </a:lnTo>
                  <a:lnTo>
                    <a:pt x="9929" y="11564"/>
                  </a:lnTo>
                  <a:lnTo>
                    <a:pt x="9870" y="11829"/>
                  </a:lnTo>
                  <a:lnTo>
                    <a:pt x="9796" y="12094"/>
                  </a:lnTo>
                  <a:lnTo>
                    <a:pt x="9708" y="12359"/>
                  </a:lnTo>
                  <a:lnTo>
                    <a:pt x="9604" y="12625"/>
                  </a:lnTo>
                  <a:lnTo>
                    <a:pt x="9604" y="12625"/>
                  </a:lnTo>
                  <a:lnTo>
                    <a:pt x="9472" y="12919"/>
                  </a:lnTo>
                  <a:lnTo>
                    <a:pt x="9295" y="13199"/>
                  </a:lnTo>
                  <a:lnTo>
                    <a:pt x="9118" y="13464"/>
                  </a:lnTo>
                  <a:lnTo>
                    <a:pt x="8912" y="13715"/>
                  </a:lnTo>
                  <a:lnTo>
                    <a:pt x="8691" y="13950"/>
                  </a:lnTo>
                  <a:lnTo>
                    <a:pt x="8456" y="14156"/>
                  </a:lnTo>
                  <a:lnTo>
                    <a:pt x="8205" y="14348"/>
                  </a:lnTo>
                  <a:lnTo>
                    <a:pt x="7940" y="14539"/>
                  </a:lnTo>
                  <a:lnTo>
                    <a:pt x="7660" y="14701"/>
                  </a:lnTo>
                  <a:lnTo>
                    <a:pt x="7365" y="14834"/>
                  </a:lnTo>
                  <a:lnTo>
                    <a:pt x="7071" y="14967"/>
                  </a:lnTo>
                  <a:lnTo>
                    <a:pt x="6776" y="15084"/>
                  </a:lnTo>
                  <a:lnTo>
                    <a:pt x="6467" y="15173"/>
                  </a:lnTo>
                  <a:lnTo>
                    <a:pt x="6158" y="15246"/>
                  </a:lnTo>
                  <a:lnTo>
                    <a:pt x="5848" y="15291"/>
                  </a:lnTo>
                  <a:lnTo>
                    <a:pt x="5524" y="15335"/>
                  </a:lnTo>
                  <a:lnTo>
                    <a:pt x="5524" y="15335"/>
                  </a:lnTo>
                  <a:lnTo>
                    <a:pt x="5259" y="15350"/>
                  </a:lnTo>
                  <a:lnTo>
                    <a:pt x="4994" y="15350"/>
                  </a:lnTo>
                  <a:lnTo>
                    <a:pt x="4714" y="15350"/>
                  </a:lnTo>
                  <a:lnTo>
                    <a:pt x="4449" y="15320"/>
                  </a:lnTo>
                  <a:lnTo>
                    <a:pt x="4184" y="15291"/>
                  </a:lnTo>
                  <a:lnTo>
                    <a:pt x="3919" y="15232"/>
                  </a:lnTo>
                  <a:lnTo>
                    <a:pt x="3653" y="15173"/>
                  </a:lnTo>
                  <a:lnTo>
                    <a:pt x="3388" y="15099"/>
                  </a:lnTo>
                  <a:lnTo>
                    <a:pt x="3138" y="15011"/>
                  </a:lnTo>
                  <a:lnTo>
                    <a:pt x="2888" y="14893"/>
                  </a:lnTo>
                  <a:lnTo>
                    <a:pt x="2637" y="14775"/>
                  </a:lnTo>
                  <a:lnTo>
                    <a:pt x="2416" y="14643"/>
                  </a:lnTo>
                  <a:lnTo>
                    <a:pt x="2180" y="14495"/>
                  </a:lnTo>
                  <a:lnTo>
                    <a:pt x="1960" y="14333"/>
                  </a:lnTo>
                  <a:lnTo>
                    <a:pt x="1753" y="14142"/>
                  </a:lnTo>
                  <a:lnTo>
                    <a:pt x="1562" y="13950"/>
                  </a:lnTo>
                  <a:lnTo>
                    <a:pt x="1562" y="13950"/>
                  </a:lnTo>
                  <a:lnTo>
                    <a:pt x="1326" y="13670"/>
                  </a:lnTo>
                  <a:lnTo>
                    <a:pt x="1105" y="13361"/>
                  </a:lnTo>
                  <a:lnTo>
                    <a:pt x="914" y="13037"/>
                  </a:lnTo>
                  <a:lnTo>
                    <a:pt x="737" y="12698"/>
                  </a:lnTo>
                  <a:lnTo>
                    <a:pt x="590" y="12345"/>
                  </a:lnTo>
                  <a:lnTo>
                    <a:pt x="457" y="11991"/>
                  </a:lnTo>
                  <a:lnTo>
                    <a:pt x="339" y="11623"/>
                  </a:lnTo>
                  <a:lnTo>
                    <a:pt x="236" y="11255"/>
                  </a:lnTo>
                  <a:lnTo>
                    <a:pt x="236" y="11255"/>
                  </a:lnTo>
                  <a:lnTo>
                    <a:pt x="162" y="10886"/>
                  </a:lnTo>
                  <a:lnTo>
                    <a:pt x="89" y="10518"/>
                  </a:lnTo>
                  <a:lnTo>
                    <a:pt x="45" y="10135"/>
                  </a:lnTo>
                  <a:lnTo>
                    <a:pt x="15" y="9767"/>
                  </a:lnTo>
                  <a:lnTo>
                    <a:pt x="0" y="9399"/>
                  </a:lnTo>
                  <a:lnTo>
                    <a:pt x="15" y="9016"/>
                  </a:lnTo>
                  <a:lnTo>
                    <a:pt x="59" y="8647"/>
                  </a:lnTo>
                  <a:lnTo>
                    <a:pt x="148" y="8294"/>
                  </a:lnTo>
                  <a:lnTo>
                    <a:pt x="148" y="8294"/>
                  </a:lnTo>
                  <a:lnTo>
                    <a:pt x="207" y="8073"/>
                  </a:lnTo>
                  <a:lnTo>
                    <a:pt x="280" y="7852"/>
                  </a:lnTo>
                  <a:lnTo>
                    <a:pt x="354" y="7646"/>
                  </a:lnTo>
                  <a:lnTo>
                    <a:pt x="442" y="7440"/>
                  </a:lnTo>
                  <a:lnTo>
                    <a:pt x="545" y="7248"/>
                  </a:lnTo>
                  <a:lnTo>
                    <a:pt x="663" y="7042"/>
                  </a:lnTo>
                  <a:lnTo>
                    <a:pt x="899" y="6674"/>
                  </a:lnTo>
                  <a:lnTo>
                    <a:pt x="1164" y="6305"/>
                  </a:lnTo>
                  <a:lnTo>
                    <a:pt x="1459" y="5966"/>
                  </a:lnTo>
                  <a:lnTo>
                    <a:pt x="1768" y="5642"/>
                  </a:lnTo>
                  <a:lnTo>
                    <a:pt x="2092" y="5333"/>
                  </a:lnTo>
                  <a:lnTo>
                    <a:pt x="2092" y="5333"/>
                  </a:lnTo>
                  <a:lnTo>
                    <a:pt x="2416" y="5039"/>
                  </a:lnTo>
                  <a:lnTo>
                    <a:pt x="2755" y="4744"/>
                  </a:lnTo>
                  <a:lnTo>
                    <a:pt x="3433" y="4184"/>
                  </a:lnTo>
                  <a:lnTo>
                    <a:pt x="3757" y="3890"/>
                  </a:lnTo>
                  <a:lnTo>
                    <a:pt x="4095" y="3595"/>
                  </a:lnTo>
                  <a:lnTo>
                    <a:pt x="4405" y="3300"/>
                  </a:lnTo>
                  <a:lnTo>
                    <a:pt x="4714" y="2976"/>
                  </a:lnTo>
                  <a:lnTo>
                    <a:pt x="4714" y="2976"/>
                  </a:lnTo>
                  <a:lnTo>
                    <a:pt x="4979" y="2682"/>
                  </a:lnTo>
                  <a:lnTo>
                    <a:pt x="5230" y="2372"/>
                  </a:lnTo>
                  <a:lnTo>
                    <a:pt x="5730" y="1768"/>
                  </a:lnTo>
                  <a:lnTo>
                    <a:pt x="5981" y="1459"/>
                  </a:lnTo>
                  <a:lnTo>
                    <a:pt x="6246" y="1179"/>
                  </a:lnTo>
                  <a:lnTo>
                    <a:pt x="6526" y="899"/>
                  </a:lnTo>
                  <a:lnTo>
                    <a:pt x="6806" y="649"/>
                  </a:lnTo>
                  <a:lnTo>
                    <a:pt x="6806" y="649"/>
                  </a:lnTo>
                  <a:lnTo>
                    <a:pt x="6968" y="516"/>
                  </a:lnTo>
                  <a:lnTo>
                    <a:pt x="7130" y="413"/>
                  </a:lnTo>
                  <a:lnTo>
                    <a:pt x="7307" y="325"/>
                  </a:lnTo>
                  <a:lnTo>
                    <a:pt x="7469" y="236"/>
                  </a:lnTo>
                  <a:lnTo>
                    <a:pt x="7645" y="163"/>
                  </a:lnTo>
                  <a:lnTo>
                    <a:pt x="7822" y="104"/>
                  </a:lnTo>
                  <a:lnTo>
                    <a:pt x="7999" y="60"/>
                  </a:lnTo>
                  <a:lnTo>
                    <a:pt x="8176" y="30"/>
                  </a:lnTo>
                  <a:lnTo>
                    <a:pt x="8352" y="1"/>
                  </a:lnTo>
                  <a:lnTo>
                    <a:pt x="8529" y="1"/>
                  </a:lnTo>
                  <a:lnTo>
                    <a:pt x="8706" y="1"/>
                  </a:lnTo>
                  <a:lnTo>
                    <a:pt x="8883" y="16"/>
                  </a:lnTo>
                  <a:lnTo>
                    <a:pt x="9059" y="30"/>
                  </a:lnTo>
                  <a:lnTo>
                    <a:pt x="9236" y="74"/>
                  </a:lnTo>
                  <a:lnTo>
                    <a:pt x="9398" y="119"/>
                  </a:lnTo>
                  <a:lnTo>
                    <a:pt x="9575" y="178"/>
                  </a:lnTo>
                  <a:lnTo>
                    <a:pt x="9737" y="236"/>
                  </a:lnTo>
                  <a:lnTo>
                    <a:pt x="9899" y="325"/>
                  </a:lnTo>
                  <a:lnTo>
                    <a:pt x="10061" y="413"/>
                  </a:lnTo>
                  <a:lnTo>
                    <a:pt x="10208" y="516"/>
                  </a:lnTo>
                  <a:lnTo>
                    <a:pt x="10356" y="619"/>
                  </a:lnTo>
                  <a:lnTo>
                    <a:pt x="10488" y="737"/>
                  </a:lnTo>
                  <a:lnTo>
                    <a:pt x="10621" y="870"/>
                  </a:lnTo>
                  <a:lnTo>
                    <a:pt x="10753" y="1002"/>
                  </a:lnTo>
                  <a:lnTo>
                    <a:pt x="10871" y="1150"/>
                  </a:lnTo>
                  <a:lnTo>
                    <a:pt x="10989" y="1312"/>
                  </a:lnTo>
                  <a:lnTo>
                    <a:pt x="11077" y="1489"/>
                  </a:lnTo>
                  <a:lnTo>
                    <a:pt x="11181" y="1651"/>
                  </a:lnTo>
                  <a:lnTo>
                    <a:pt x="11269" y="1842"/>
                  </a:lnTo>
                  <a:lnTo>
                    <a:pt x="11343" y="2034"/>
                  </a:lnTo>
                  <a:lnTo>
                    <a:pt x="11402" y="2240"/>
                  </a:lnTo>
                  <a:lnTo>
                    <a:pt x="11446" y="24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3487351" y="1053037"/>
              <a:ext cx="398877" cy="474394"/>
            </a:xfrm>
            <a:custGeom>
              <a:avLst/>
              <a:gdLst/>
              <a:ahLst/>
              <a:cxnLst/>
              <a:rect l="l" t="t" r="r" b="b"/>
              <a:pathLst>
                <a:path w="5451" h="6483" extrusionOk="0">
                  <a:moveTo>
                    <a:pt x="3580" y="1"/>
                  </a:moveTo>
                  <a:lnTo>
                    <a:pt x="3418" y="16"/>
                  </a:lnTo>
                  <a:lnTo>
                    <a:pt x="3241" y="45"/>
                  </a:lnTo>
                  <a:lnTo>
                    <a:pt x="3065" y="89"/>
                  </a:lnTo>
                  <a:lnTo>
                    <a:pt x="2888" y="148"/>
                  </a:lnTo>
                  <a:lnTo>
                    <a:pt x="2711" y="222"/>
                  </a:lnTo>
                  <a:lnTo>
                    <a:pt x="2549" y="295"/>
                  </a:lnTo>
                  <a:lnTo>
                    <a:pt x="2372" y="384"/>
                  </a:lnTo>
                  <a:lnTo>
                    <a:pt x="2195" y="487"/>
                  </a:lnTo>
                  <a:lnTo>
                    <a:pt x="2033" y="605"/>
                  </a:lnTo>
                  <a:lnTo>
                    <a:pt x="1709" y="840"/>
                  </a:lnTo>
                  <a:lnTo>
                    <a:pt x="1400" y="1106"/>
                  </a:lnTo>
                  <a:lnTo>
                    <a:pt x="1120" y="1400"/>
                  </a:lnTo>
                  <a:lnTo>
                    <a:pt x="870" y="1680"/>
                  </a:lnTo>
                  <a:lnTo>
                    <a:pt x="649" y="1975"/>
                  </a:lnTo>
                  <a:lnTo>
                    <a:pt x="457" y="2255"/>
                  </a:lnTo>
                  <a:lnTo>
                    <a:pt x="310" y="2549"/>
                  </a:lnTo>
                  <a:lnTo>
                    <a:pt x="192" y="2844"/>
                  </a:lnTo>
                  <a:lnTo>
                    <a:pt x="104" y="3153"/>
                  </a:lnTo>
                  <a:lnTo>
                    <a:pt x="30" y="3477"/>
                  </a:lnTo>
                  <a:lnTo>
                    <a:pt x="1" y="3801"/>
                  </a:lnTo>
                  <a:lnTo>
                    <a:pt x="1" y="4125"/>
                  </a:lnTo>
                  <a:lnTo>
                    <a:pt x="1" y="4287"/>
                  </a:lnTo>
                  <a:lnTo>
                    <a:pt x="30" y="4435"/>
                  </a:lnTo>
                  <a:lnTo>
                    <a:pt x="60" y="4597"/>
                  </a:lnTo>
                  <a:lnTo>
                    <a:pt x="104" y="4759"/>
                  </a:lnTo>
                  <a:lnTo>
                    <a:pt x="148" y="4906"/>
                  </a:lnTo>
                  <a:lnTo>
                    <a:pt x="207" y="5053"/>
                  </a:lnTo>
                  <a:lnTo>
                    <a:pt x="281" y="5201"/>
                  </a:lnTo>
                  <a:lnTo>
                    <a:pt x="354" y="5348"/>
                  </a:lnTo>
                  <a:lnTo>
                    <a:pt x="443" y="5480"/>
                  </a:lnTo>
                  <a:lnTo>
                    <a:pt x="546" y="5613"/>
                  </a:lnTo>
                  <a:lnTo>
                    <a:pt x="649" y="5746"/>
                  </a:lnTo>
                  <a:lnTo>
                    <a:pt x="752" y="5863"/>
                  </a:lnTo>
                  <a:lnTo>
                    <a:pt x="870" y="5967"/>
                  </a:lnTo>
                  <a:lnTo>
                    <a:pt x="1002" y="6070"/>
                  </a:lnTo>
                  <a:lnTo>
                    <a:pt x="1135" y="6158"/>
                  </a:lnTo>
                  <a:lnTo>
                    <a:pt x="1267" y="6246"/>
                  </a:lnTo>
                  <a:lnTo>
                    <a:pt x="1415" y="6305"/>
                  </a:lnTo>
                  <a:lnTo>
                    <a:pt x="1562" y="6364"/>
                  </a:lnTo>
                  <a:lnTo>
                    <a:pt x="1724" y="6423"/>
                  </a:lnTo>
                  <a:lnTo>
                    <a:pt x="1871" y="6453"/>
                  </a:lnTo>
                  <a:lnTo>
                    <a:pt x="2092" y="6482"/>
                  </a:lnTo>
                  <a:lnTo>
                    <a:pt x="2313" y="6482"/>
                  </a:lnTo>
                  <a:lnTo>
                    <a:pt x="2534" y="6467"/>
                  </a:lnTo>
                  <a:lnTo>
                    <a:pt x="2740" y="6423"/>
                  </a:lnTo>
                  <a:lnTo>
                    <a:pt x="2947" y="6364"/>
                  </a:lnTo>
                  <a:lnTo>
                    <a:pt x="3153" y="6291"/>
                  </a:lnTo>
                  <a:lnTo>
                    <a:pt x="3359" y="6202"/>
                  </a:lnTo>
                  <a:lnTo>
                    <a:pt x="3551" y="6084"/>
                  </a:lnTo>
                  <a:lnTo>
                    <a:pt x="3742" y="5952"/>
                  </a:lnTo>
                  <a:lnTo>
                    <a:pt x="3919" y="5819"/>
                  </a:lnTo>
                  <a:lnTo>
                    <a:pt x="4081" y="5672"/>
                  </a:lnTo>
                  <a:lnTo>
                    <a:pt x="4243" y="5510"/>
                  </a:lnTo>
                  <a:lnTo>
                    <a:pt x="4405" y="5333"/>
                  </a:lnTo>
                  <a:lnTo>
                    <a:pt x="4552" y="5156"/>
                  </a:lnTo>
                  <a:lnTo>
                    <a:pt x="4685" y="4980"/>
                  </a:lnTo>
                  <a:lnTo>
                    <a:pt x="4803" y="4788"/>
                  </a:lnTo>
                  <a:lnTo>
                    <a:pt x="4921" y="4567"/>
                  </a:lnTo>
                  <a:lnTo>
                    <a:pt x="5024" y="4361"/>
                  </a:lnTo>
                  <a:lnTo>
                    <a:pt x="5127" y="4140"/>
                  </a:lnTo>
                  <a:lnTo>
                    <a:pt x="5200" y="3904"/>
                  </a:lnTo>
                  <a:lnTo>
                    <a:pt x="5274" y="3669"/>
                  </a:lnTo>
                  <a:lnTo>
                    <a:pt x="5333" y="3448"/>
                  </a:lnTo>
                  <a:lnTo>
                    <a:pt x="5392" y="3197"/>
                  </a:lnTo>
                  <a:lnTo>
                    <a:pt x="5421" y="2962"/>
                  </a:lnTo>
                  <a:lnTo>
                    <a:pt x="5436" y="2726"/>
                  </a:lnTo>
                  <a:lnTo>
                    <a:pt x="5451" y="2490"/>
                  </a:lnTo>
                  <a:lnTo>
                    <a:pt x="5436" y="2255"/>
                  </a:lnTo>
                  <a:lnTo>
                    <a:pt x="5407" y="2019"/>
                  </a:lnTo>
                  <a:lnTo>
                    <a:pt x="5377" y="1783"/>
                  </a:lnTo>
                  <a:lnTo>
                    <a:pt x="5318" y="1547"/>
                  </a:lnTo>
                  <a:lnTo>
                    <a:pt x="5245" y="1327"/>
                  </a:lnTo>
                  <a:lnTo>
                    <a:pt x="5156" y="1091"/>
                  </a:lnTo>
                  <a:lnTo>
                    <a:pt x="5053" y="885"/>
                  </a:lnTo>
                  <a:lnTo>
                    <a:pt x="4935" y="693"/>
                  </a:lnTo>
                  <a:lnTo>
                    <a:pt x="4803" y="531"/>
                  </a:lnTo>
                  <a:lnTo>
                    <a:pt x="4670" y="399"/>
                  </a:lnTo>
                  <a:lnTo>
                    <a:pt x="4538" y="281"/>
                  </a:lnTo>
                  <a:lnTo>
                    <a:pt x="4390" y="178"/>
                  </a:lnTo>
                  <a:lnTo>
                    <a:pt x="4243" y="104"/>
                  </a:lnTo>
                  <a:lnTo>
                    <a:pt x="4081" y="45"/>
                  </a:lnTo>
                  <a:lnTo>
                    <a:pt x="3919" y="16"/>
                  </a:lnTo>
                  <a:lnTo>
                    <a:pt x="37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3487351" y="1053037"/>
              <a:ext cx="398877" cy="474394"/>
            </a:xfrm>
            <a:custGeom>
              <a:avLst/>
              <a:gdLst/>
              <a:ahLst/>
              <a:cxnLst/>
              <a:rect l="l" t="t" r="r" b="b"/>
              <a:pathLst>
                <a:path w="5451" h="6483" fill="none" extrusionOk="0">
                  <a:moveTo>
                    <a:pt x="5156" y="1091"/>
                  </a:moveTo>
                  <a:lnTo>
                    <a:pt x="5156" y="1091"/>
                  </a:lnTo>
                  <a:lnTo>
                    <a:pt x="5245" y="1327"/>
                  </a:lnTo>
                  <a:lnTo>
                    <a:pt x="5318" y="1547"/>
                  </a:lnTo>
                  <a:lnTo>
                    <a:pt x="5377" y="1783"/>
                  </a:lnTo>
                  <a:lnTo>
                    <a:pt x="5407" y="2019"/>
                  </a:lnTo>
                  <a:lnTo>
                    <a:pt x="5436" y="2255"/>
                  </a:lnTo>
                  <a:lnTo>
                    <a:pt x="5451" y="2490"/>
                  </a:lnTo>
                  <a:lnTo>
                    <a:pt x="5436" y="2726"/>
                  </a:lnTo>
                  <a:lnTo>
                    <a:pt x="5421" y="2962"/>
                  </a:lnTo>
                  <a:lnTo>
                    <a:pt x="5392" y="3197"/>
                  </a:lnTo>
                  <a:lnTo>
                    <a:pt x="5333" y="3448"/>
                  </a:lnTo>
                  <a:lnTo>
                    <a:pt x="5274" y="3669"/>
                  </a:lnTo>
                  <a:lnTo>
                    <a:pt x="5200" y="3904"/>
                  </a:lnTo>
                  <a:lnTo>
                    <a:pt x="5127" y="4140"/>
                  </a:lnTo>
                  <a:lnTo>
                    <a:pt x="5024" y="4361"/>
                  </a:lnTo>
                  <a:lnTo>
                    <a:pt x="4921" y="4567"/>
                  </a:lnTo>
                  <a:lnTo>
                    <a:pt x="4803" y="4788"/>
                  </a:lnTo>
                  <a:lnTo>
                    <a:pt x="4803" y="4788"/>
                  </a:lnTo>
                  <a:lnTo>
                    <a:pt x="4685" y="4980"/>
                  </a:lnTo>
                  <a:lnTo>
                    <a:pt x="4552" y="5156"/>
                  </a:lnTo>
                  <a:lnTo>
                    <a:pt x="4405" y="5333"/>
                  </a:lnTo>
                  <a:lnTo>
                    <a:pt x="4243" y="5510"/>
                  </a:lnTo>
                  <a:lnTo>
                    <a:pt x="4081" y="5672"/>
                  </a:lnTo>
                  <a:lnTo>
                    <a:pt x="3919" y="5819"/>
                  </a:lnTo>
                  <a:lnTo>
                    <a:pt x="3742" y="5952"/>
                  </a:lnTo>
                  <a:lnTo>
                    <a:pt x="3551" y="6084"/>
                  </a:lnTo>
                  <a:lnTo>
                    <a:pt x="3359" y="6202"/>
                  </a:lnTo>
                  <a:lnTo>
                    <a:pt x="3153" y="6291"/>
                  </a:lnTo>
                  <a:lnTo>
                    <a:pt x="2947" y="6364"/>
                  </a:lnTo>
                  <a:lnTo>
                    <a:pt x="2740" y="6423"/>
                  </a:lnTo>
                  <a:lnTo>
                    <a:pt x="2534" y="6467"/>
                  </a:lnTo>
                  <a:lnTo>
                    <a:pt x="2313" y="6482"/>
                  </a:lnTo>
                  <a:lnTo>
                    <a:pt x="2092" y="6482"/>
                  </a:lnTo>
                  <a:lnTo>
                    <a:pt x="1871" y="6453"/>
                  </a:lnTo>
                  <a:lnTo>
                    <a:pt x="1871" y="6453"/>
                  </a:lnTo>
                  <a:lnTo>
                    <a:pt x="1724" y="6423"/>
                  </a:lnTo>
                  <a:lnTo>
                    <a:pt x="1562" y="6364"/>
                  </a:lnTo>
                  <a:lnTo>
                    <a:pt x="1415" y="6305"/>
                  </a:lnTo>
                  <a:lnTo>
                    <a:pt x="1267" y="6246"/>
                  </a:lnTo>
                  <a:lnTo>
                    <a:pt x="1135" y="6158"/>
                  </a:lnTo>
                  <a:lnTo>
                    <a:pt x="1002" y="6070"/>
                  </a:lnTo>
                  <a:lnTo>
                    <a:pt x="870" y="5967"/>
                  </a:lnTo>
                  <a:lnTo>
                    <a:pt x="752" y="5863"/>
                  </a:lnTo>
                  <a:lnTo>
                    <a:pt x="649" y="5746"/>
                  </a:lnTo>
                  <a:lnTo>
                    <a:pt x="546" y="5613"/>
                  </a:lnTo>
                  <a:lnTo>
                    <a:pt x="443" y="5480"/>
                  </a:lnTo>
                  <a:lnTo>
                    <a:pt x="354" y="5348"/>
                  </a:lnTo>
                  <a:lnTo>
                    <a:pt x="281" y="5201"/>
                  </a:lnTo>
                  <a:lnTo>
                    <a:pt x="207" y="5053"/>
                  </a:lnTo>
                  <a:lnTo>
                    <a:pt x="148" y="4906"/>
                  </a:lnTo>
                  <a:lnTo>
                    <a:pt x="104" y="4759"/>
                  </a:lnTo>
                  <a:lnTo>
                    <a:pt x="104" y="4759"/>
                  </a:lnTo>
                  <a:lnTo>
                    <a:pt x="60" y="4597"/>
                  </a:lnTo>
                  <a:lnTo>
                    <a:pt x="30" y="4435"/>
                  </a:lnTo>
                  <a:lnTo>
                    <a:pt x="1" y="4287"/>
                  </a:lnTo>
                  <a:lnTo>
                    <a:pt x="1" y="4125"/>
                  </a:lnTo>
                  <a:lnTo>
                    <a:pt x="1" y="3801"/>
                  </a:lnTo>
                  <a:lnTo>
                    <a:pt x="30" y="3477"/>
                  </a:lnTo>
                  <a:lnTo>
                    <a:pt x="104" y="3153"/>
                  </a:lnTo>
                  <a:lnTo>
                    <a:pt x="192" y="2844"/>
                  </a:lnTo>
                  <a:lnTo>
                    <a:pt x="310" y="2549"/>
                  </a:lnTo>
                  <a:lnTo>
                    <a:pt x="457" y="2255"/>
                  </a:lnTo>
                  <a:lnTo>
                    <a:pt x="457" y="2255"/>
                  </a:lnTo>
                  <a:lnTo>
                    <a:pt x="649" y="1975"/>
                  </a:lnTo>
                  <a:lnTo>
                    <a:pt x="870" y="1680"/>
                  </a:lnTo>
                  <a:lnTo>
                    <a:pt x="1120" y="1400"/>
                  </a:lnTo>
                  <a:lnTo>
                    <a:pt x="1400" y="1106"/>
                  </a:lnTo>
                  <a:lnTo>
                    <a:pt x="1709" y="840"/>
                  </a:lnTo>
                  <a:lnTo>
                    <a:pt x="2033" y="605"/>
                  </a:lnTo>
                  <a:lnTo>
                    <a:pt x="2195" y="487"/>
                  </a:lnTo>
                  <a:lnTo>
                    <a:pt x="2372" y="384"/>
                  </a:lnTo>
                  <a:lnTo>
                    <a:pt x="2549" y="295"/>
                  </a:lnTo>
                  <a:lnTo>
                    <a:pt x="2711" y="222"/>
                  </a:lnTo>
                  <a:lnTo>
                    <a:pt x="2888" y="148"/>
                  </a:lnTo>
                  <a:lnTo>
                    <a:pt x="3065" y="89"/>
                  </a:lnTo>
                  <a:lnTo>
                    <a:pt x="3241" y="45"/>
                  </a:lnTo>
                  <a:lnTo>
                    <a:pt x="3418" y="16"/>
                  </a:lnTo>
                  <a:lnTo>
                    <a:pt x="3580" y="1"/>
                  </a:lnTo>
                  <a:lnTo>
                    <a:pt x="3757" y="1"/>
                  </a:lnTo>
                  <a:lnTo>
                    <a:pt x="3919" y="16"/>
                  </a:lnTo>
                  <a:lnTo>
                    <a:pt x="4081" y="45"/>
                  </a:lnTo>
                  <a:lnTo>
                    <a:pt x="4243" y="104"/>
                  </a:lnTo>
                  <a:lnTo>
                    <a:pt x="4390" y="178"/>
                  </a:lnTo>
                  <a:lnTo>
                    <a:pt x="4538" y="281"/>
                  </a:lnTo>
                  <a:lnTo>
                    <a:pt x="4670" y="399"/>
                  </a:lnTo>
                  <a:lnTo>
                    <a:pt x="4803" y="531"/>
                  </a:lnTo>
                  <a:lnTo>
                    <a:pt x="4935" y="693"/>
                  </a:lnTo>
                  <a:lnTo>
                    <a:pt x="5053" y="885"/>
                  </a:lnTo>
                  <a:lnTo>
                    <a:pt x="5156" y="10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3510035" y="1087576"/>
              <a:ext cx="287797" cy="390242"/>
            </a:xfrm>
            <a:custGeom>
              <a:avLst/>
              <a:gdLst/>
              <a:ahLst/>
              <a:cxnLst/>
              <a:rect l="l" t="t" r="r" b="b"/>
              <a:pathLst>
                <a:path w="3933" h="5333" extrusionOk="0">
                  <a:moveTo>
                    <a:pt x="3152" y="0"/>
                  </a:moveTo>
                  <a:lnTo>
                    <a:pt x="2961" y="30"/>
                  </a:lnTo>
                  <a:lnTo>
                    <a:pt x="2784" y="59"/>
                  </a:lnTo>
                  <a:lnTo>
                    <a:pt x="2607" y="118"/>
                  </a:lnTo>
                  <a:lnTo>
                    <a:pt x="2430" y="192"/>
                  </a:lnTo>
                  <a:lnTo>
                    <a:pt x="2254" y="280"/>
                  </a:lnTo>
                  <a:lnTo>
                    <a:pt x="2092" y="383"/>
                  </a:lnTo>
                  <a:lnTo>
                    <a:pt x="1944" y="486"/>
                  </a:lnTo>
                  <a:lnTo>
                    <a:pt x="1782" y="604"/>
                  </a:lnTo>
                  <a:lnTo>
                    <a:pt x="1635" y="737"/>
                  </a:lnTo>
                  <a:lnTo>
                    <a:pt x="1502" y="869"/>
                  </a:lnTo>
                  <a:lnTo>
                    <a:pt x="1237" y="1164"/>
                  </a:lnTo>
                  <a:lnTo>
                    <a:pt x="1002" y="1458"/>
                  </a:lnTo>
                  <a:lnTo>
                    <a:pt x="781" y="1753"/>
                  </a:lnTo>
                  <a:lnTo>
                    <a:pt x="530" y="2136"/>
                  </a:lnTo>
                  <a:lnTo>
                    <a:pt x="412" y="2328"/>
                  </a:lnTo>
                  <a:lnTo>
                    <a:pt x="309" y="2534"/>
                  </a:lnTo>
                  <a:lnTo>
                    <a:pt x="221" y="2740"/>
                  </a:lnTo>
                  <a:lnTo>
                    <a:pt x="133" y="2946"/>
                  </a:lnTo>
                  <a:lnTo>
                    <a:pt x="74" y="3167"/>
                  </a:lnTo>
                  <a:lnTo>
                    <a:pt x="29" y="3388"/>
                  </a:lnTo>
                  <a:lnTo>
                    <a:pt x="0" y="3609"/>
                  </a:lnTo>
                  <a:lnTo>
                    <a:pt x="0" y="3830"/>
                  </a:lnTo>
                  <a:lnTo>
                    <a:pt x="29" y="4066"/>
                  </a:lnTo>
                  <a:lnTo>
                    <a:pt x="74" y="4287"/>
                  </a:lnTo>
                  <a:lnTo>
                    <a:pt x="162" y="4493"/>
                  </a:lnTo>
                  <a:lnTo>
                    <a:pt x="250" y="4699"/>
                  </a:lnTo>
                  <a:lnTo>
                    <a:pt x="383" y="4876"/>
                  </a:lnTo>
                  <a:lnTo>
                    <a:pt x="457" y="4964"/>
                  </a:lnTo>
                  <a:lnTo>
                    <a:pt x="545" y="5038"/>
                  </a:lnTo>
                  <a:lnTo>
                    <a:pt x="633" y="5097"/>
                  </a:lnTo>
                  <a:lnTo>
                    <a:pt x="722" y="5156"/>
                  </a:lnTo>
                  <a:lnTo>
                    <a:pt x="825" y="5215"/>
                  </a:lnTo>
                  <a:lnTo>
                    <a:pt x="928" y="5244"/>
                  </a:lnTo>
                  <a:lnTo>
                    <a:pt x="1031" y="5288"/>
                  </a:lnTo>
                  <a:lnTo>
                    <a:pt x="1134" y="5303"/>
                  </a:lnTo>
                  <a:lnTo>
                    <a:pt x="1252" y="5318"/>
                  </a:lnTo>
                  <a:lnTo>
                    <a:pt x="1355" y="5332"/>
                  </a:lnTo>
                  <a:lnTo>
                    <a:pt x="1473" y="5318"/>
                  </a:lnTo>
                  <a:lnTo>
                    <a:pt x="1591" y="5303"/>
                  </a:lnTo>
                  <a:lnTo>
                    <a:pt x="1694" y="5274"/>
                  </a:lnTo>
                  <a:lnTo>
                    <a:pt x="1797" y="5244"/>
                  </a:lnTo>
                  <a:lnTo>
                    <a:pt x="1900" y="5185"/>
                  </a:lnTo>
                  <a:lnTo>
                    <a:pt x="2003" y="5126"/>
                  </a:lnTo>
                  <a:lnTo>
                    <a:pt x="2092" y="5053"/>
                  </a:lnTo>
                  <a:lnTo>
                    <a:pt x="2165" y="4964"/>
                  </a:lnTo>
                  <a:lnTo>
                    <a:pt x="2239" y="4876"/>
                  </a:lnTo>
                  <a:lnTo>
                    <a:pt x="2298" y="4773"/>
                  </a:lnTo>
                  <a:lnTo>
                    <a:pt x="2342" y="4655"/>
                  </a:lnTo>
                  <a:lnTo>
                    <a:pt x="2372" y="4552"/>
                  </a:lnTo>
                  <a:lnTo>
                    <a:pt x="2416" y="4316"/>
                  </a:lnTo>
                  <a:lnTo>
                    <a:pt x="2445" y="4066"/>
                  </a:lnTo>
                  <a:lnTo>
                    <a:pt x="2475" y="3565"/>
                  </a:lnTo>
                  <a:lnTo>
                    <a:pt x="2489" y="3314"/>
                  </a:lnTo>
                  <a:lnTo>
                    <a:pt x="2534" y="3079"/>
                  </a:lnTo>
                  <a:lnTo>
                    <a:pt x="2593" y="2873"/>
                  </a:lnTo>
                  <a:lnTo>
                    <a:pt x="2681" y="2696"/>
                  </a:lnTo>
                  <a:lnTo>
                    <a:pt x="2769" y="2519"/>
                  </a:lnTo>
                  <a:lnTo>
                    <a:pt x="2887" y="2342"/>
                  </a:lnTo>
                  <a:lnTo>
                    <a:pt x="3005" y="2180"/>
                  </a:lnTo>
                  <a:lnTo>
                    <a:pt x="3138" y="2018"/>
                  </a:lnTo>
                  <a:lnTo>
                    <a:pt x="3417" y="1724"/>
                  </a:lnTo>
                  <a:lnTo>
                    <a:pt x="3506" y="1620"/>
                  </a:lnTo>
                  <a:lnTo>
                    <a:pt x="3594" y="1488"/>
                  </a:lnTo>
                  <a:lnTo>
                    <a:pt x="3683" y="1355"/>
                  </a:lnTo>
                  <a:lnTo>
                    <a:pt x="3756" y="1223"/>
                  </a:lnTo>
                  <a:lnTo>
                    <a:pt x="3815" y="1075"/>
                  </a:lnTo>
                  <a:lnTo>
                    <a:pt x="3874" y="943"/>
                  </a:lnTo>
                  <a:lnTo>
                    <a:pt x="3904" y="796"/>
                  </a:lnTo>
                  <a:lnTo>
                    <a:pt x="3933" y="663"/>
                  </a:lnTo>
                  <a:lnTo>
                    <a:pt x="3933" y="530"/>
                  </a:lnTo>
                  <a:lnTo>
                    <a:pt x="3918" y="398"/>
                  </a:lnTo>
                  <a:lnTo>
                    <a:pt x="3874" y="295"/>
                  </a:lnTo>
                  <a:lnTo>
                    <a:pt x="3800" y="192"/>
                  </a:lnTo>
                  <a:lnTo>
                    <a:pt x="3712" y="118"/>
                  </a:lnTo>
                  <a:lnTo>
                    <a:pt x="3579" y="59"/>
                  </a:lnTo>
                  <a:lnTo>
                    <a:pt x="3432" y="15"/>
                  </a:lnTo>
                  <a:lnTo>
                    <a:pt x="3241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3510035" y="1087576"/>
              <a:ext cx="287797" cy="390242"/>
            </a:xfrm>
            <a:custGeom>
              <a:avLst/>
              <a:gdLst/>
              <a:ahLst/>
              <a:cxnLst/>
              <a:rect l="l" t="t" r="r" b="b"/>
              <a:pathLst>
                <a:path w="3933" h="5333" fill="none" extrusionOk="0">
                  <a:moveTo>
                    <a:pt x="3241" y="0"/>
                  </a:moveTo>
                  <a:lnTo>
                    <a:pt x="3241" y="0"/>
                  </a:lnTo>
                  <a:lnTo>
                    <a:pt x="3152" y="0"/>
                  </a:lnTo>
                  <a:lnTo>
                    <a:pt x="3152" y="0"/>
                  </a:lnTo>
                  <a:lnTo>
                    <a:pt x="2961" y="30"/>
                  </a:lnTo>
                  <a:lnTo>
                    <a:pt x="2784" y="59"/>
                  </a:lnTo>
                  <a:lnTo>
                    <a:pt x="2607" y="118"/>
                  </a:lnTo>
                  <a:lnTo>
                    <a:pt x="2430" y="192"/>
                  </a:lnTo>
                  <a:lnTo>
                    <a:pt x="2254" y="280"/>
                  </a:lnTo>
                  <a:lnTo>
                    <a:pt x="2092" y="383"/>
                  </a:lnTo>
                  <a:lnTo>
                    <a:pt x="1944" y="486"/>
                  </a:lnTo>
                  <a:lnTo>
                    <a:pt x="1782" y="604"/>
                  </a:lnTo>
                  <a:lnTo>
                    <a:pt x="1635" y="737"/>
                  </a:lnTo>
                  <a:lnTo>
                    <a:pt x="1502" y="869"/>
                  </a:lnTo>
                  <a:lnTo>
                    <a:pt x="1237" y="1164"/>
                  </a:lnTo>
                  <a:lnTo>
                    <a:pt x="1002" y="1458"/>
                  </a:lnTo>
                  <a:lnTo>
                    <a:pt x="781" y="1753"/>
                  </a:lnTo>
                  <a:lnTo>
                    <a:pt x="781" y="1753"/>
                  </a:lnTo>
                  <a:lnTo>
                    <a:pt x="530" y="2136"/>
                  </a:lnTo>
                  <a:lnTo>
                    <a:pt x="412" y="2328"/>
                  </a:lnTo>
                  <a:lnTo>
                    <a:pt x="309" y="2534"/>
                  </a:lnTo>
                  <a:lnTo>
                    <a:pt x="221" y="2740"/>
                  </a:lnTo>
                  <a:lnTo>
                    <a:pt x="133" y="2946"/>
                  </a:lnTo>
                  <a:lnTo>
                    <a:pt x="74" y="3167"/>
                  </a:lnTo>
                  <a:lnTo>
                    <a:pt x="29" y="3388"/>
                  </a:lnTo>
                  <a:lnTo>
                    <a:pt x="29" y="3388"/>
                  </a:lnTo>
                  <a:lnTo>
                    <a:pt x="0" y="3609"/>
                  </a:lnTo>
                  <a:lnTo>
                    <a:pt x="0" y="3830"/>
                  </a:lnTo>
                  <a:lnTo>
                    <a:pt x="29" y="4066"/>
                  </a:lnTo>
                  <a:lnTo>
                    <a:pt x="74" y="4287"/>
                  </a:lnTo>
                  <a:lnTo>
                    <a:pt x="162" y="4493"/>
                  </a:lnTo>
                  <a:lnTo>
                    <a:pt x="250" y="4699"/>
                  </a:lnTo>
                  <a:lnTo>
                    <a:pt x="383" y="4876"/>
                  </a:lnTo>
                  <a:lnTo>
                    <a:pt x="457" y="4964"/>
                  </a:lnTo>
                  <a:lnTo>
                    <a:pt x="545" y="5038"/>
                  </a:lnTo>
                  <a:lnTo>
                    <a:pt x="545" y="5038"/>
                  </a:lnTo>
                  <a:lnTo>
                    <a:pt x="633" y="5097"/>
                  </a:lnTo>
                  <a:lnTo>
                    <a:pt x="722" y="5156"/>
                  </a:lnTo>
                  <a:lnTo>
                    <a:pt x="825" y="5215"/>
                  </a:lnTo>
                  <a:lnTo>
                    <a:pt x="928" y="5244"/>
                  </a:lnTo>
                  <a:lnTo>
                    <a:pt x="1031" y="5288"/>
                  </a:lnTo>
                  <a:lnTo>
                    <a:pt x="1134" y="5303"/>
                  </a:lnTo>
                  <a:lnTo>
                    <a:pt x="1252" y="5318"/>
                  </a:lnTo>
                  <a:lnTo>
                    <a:pt x="1355" y="5332"/>
                  </a:lnTo>
                  <a:lnTo>
                    <a:pt x="1355" y="5332"/>
                  </a:lnTo>
                  <a:lnTo>
                    <a:pt x="1473" y="5318"/>
                  </a:lnTo>
                  <a:lnTo>
                    <a:pt x="1591" y="5303"/>
                  </a:lnTo>
                  <a:lnTo>
                    <a:pt x="1694" y="5274"/>
                  </a:lnTo>
                  <a:lnTo>
                    <a:pt x="1797" y="5244"/>
                  </a:lnTo>
                  <a:lnTo>
                    <a:pt x="1900" y="5185"/>
                  </a:lnTo>
                  <a:lnTo>
                    <a:pt x="2003" y="5126"/>
                  </a:lnTo>
                  <a:lnTo>
                    <a:pt x="2092" y="5053"/>
                  </a:lnTo>
                  <a:lnTo>
                    <a:pt x="2165" y="4964"/>
                  </a:lnTo>
                  <a:lnTo>
                    <a:pt x="2165" y="4964"/>
                  </a:lnTo>
                  <a:lnTo>
                    <a:pt x="2239" y="4876"/>
                  </a:lnTo>
                  <a:lnTo>
                    <a:pt x="2298" y="4773"/>
                  </a:lnTo>
                  <a:lnTo>
                    <a:pt x="2342" y="4655"/>
                  </a:lnTo>
                  <a:lnTo>
                    <a:pt x="2372" y="4552"/>
                  </a:lnTo>
                  <a:lnTo>
                    <a:pt x="2416" y="4316"/>
                  </a:lnTo>
                  <a:lnTo>
                    <a:pt x="2445" y="4066"/>
                  </a:lnTo>
                  <a:lnTo>
                    <a:pt x="2475" y="3565"/>
                  </a:lnTo>
                  <a:lnTo>
                    <a:pt x="2489" y="3314"/>
                  </a:lnTo>
                  <a:lnTo>
                    <a:pt x="2534" y="3079"/>
                  </a:lnTo>
                  <a:lnTo>
                    <a:pt x="2534" y="3079"/>
                  </a:lnTo>
                  <a:lnTo>
                    <a:pt x="2593" y="2873"/>
                  </a:lnTo>
                  <a:lnTo>
                    <a:pt x="2681" y="2696"/>
                  </a:lnTo>
                  <a:lnTo>
                    <a:pt x="2769" y="2519"/>
                  </a:lnTo>
                  <a:lnTo>
                    <a:pt x="2887" y="2342"/>
                  </a:lnTo>
                  <a:lnTo>
                    <a:pt x="3005" y="2180"/>
                  </a:lnTo>
                  <a:lnTo>
                    <a:pt x="3138" y="2018"/>
                  </a:lnTo>
                  <a:lnTo>
                    <a:pt x="3417" y="1724"/>
                  </a:lnTo>
                  <a:lnTo>
                    <a:pt x="3417" y="1724"/>
                  </a:lnTo>
                  <a:lnTo>
                    <a:pt x="3506" y="1620"/>
                  </a:lnTo>
                  <a:lnTo>
                    <a:pt x="3594" y="1488"/>
                  </a:lnTo>
                  <a:lnTo>
                    <a:pt x="3683" y="1355"/>
                  </a:lnTo>
                  <a:lnTo>
                    <a:pt x="3756" y="1223"/>
                  </a:lnTo>
                  <a:lnTo>
                    <a:pt x="3815" y="1075"/>
                  </a:lnTo>
                  <a:lnTo>
                    <a:pt x="3874" y="943"/>
                  </a:lnTo>
                  <a:lnTo>
                    <a:pt x="3904" y="796"/>
                  </a:lnTo>
                  <a:lnTo>
                    <a:pt x="3933" y="663"/>
                  </a:lnTo>
                  <a:lnTo>
                    <a:pt x="3933" y="530"/>
                  </a:lnTo>
                  <a:lnTo>
                    <a:pt x="3918" y="398"/>
                  </a:lnTo>
                  <a:lnTo>
                    <a:pt x="3874" y="295"/>
                  </a:lnTo>
                  <a:lnTo>
                    <a:pt x="3800" y="192"/>
                  </a:lnTo>
                  <a:lnTo>
                    <a:pt x="3712" y="118"/>
                  </a:lnTo>
                  <a:lnTo>
                    <a:pt x="3579" y="59"/>
                  </a:lnTo>
                  <a:lnTo>
                    <a:pt x="3432" y="15"/>
                  </a:lnTo>
                  <a:lnTo>
                    <a:pt x="3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9"/>
          <p:cNvGrpSpPr/>
          <p:nvPr/>
        </p:nvGrpSpPr>
        <p:grpSpPr>
          <a:xfrm rot="9383300">
            <a:off x="-2614600" y="-3853847"/>
            <a:ext cx="4642214" cy="4883900"/>
            <a:chOff x="6324427" y="3165228"/>
            <a:chExt cx="4642626" cy="4884333"/>
          </a:xfrm>
        </p:grpSpPr>
        <p:sp>
          <p:nvSpPr>
            <p:cNvPr id="711" name="Google Shape;711;p9"/>
            <p:cNvSpPr/>
            <p:nvPr/>
          </p:nvSpPr>
          <p:spPr>
            <a:xfrm rot="-7200104" flipH="1">
              <a:off x="6866937" y="4028950"/>
              <a:ext cx="3557606" cy="3306808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9"/>
            <p:cNvGrpSpPr/>
            <p:nvPr/>
          </p:nvGrpSpPr>
          <p:grpSpPr>
            <a:xfrm rot="9156199" flipH="1">
              <a:off x="8431360" y="3277519"/>
              <a:ext cx="605377" cy="481386"/>
              <a:chOff x="7917675" y="-1178675"/>
              <a:chExt cx="547275" cy="435150"/>
            </a:xfrm>
          </p:grpSpPr>
          <p:sp>
            <p:nvSpPr>
              <p:cNvPr id="713" name="Google Shape;713;p9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9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5" name="Google Shape;715;p9"/>
          <p:cNvGrpSpPr/>
          <p:nvPr/>
        </p:nvGrpSpPr>
        <p:grpSpPr>
          <a:xfrm rot="9383300">
            <a:off x="6965150" y="3093628"/>
            <a:ext cx="4642214" cy="4883900"/>
            <a:chOff x="6324427" y="3165228"/>
            <a:chExt cx="4642626" cy="4884333"/>
          </a:xfrm>
        </p:grpSpPr>
        <p:sp>
          <p:nvSpPr>
            <p:cNvPr id="716" name="Google Shape;716;p9"/>
            <p:cNvSpPr/>
            <p:nvPr/>
          </p:nvSpPr>
          <p:spPr>
            <a:xfrm rot="-7200104" flipH="1">
              <a:off x="6866937" y="4028950"/>
              <a:ext cx="3557606" cy="3306808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7" name="Google Shape;717;p9"/>
            <p:cNvGrpSpPr/>
            <p:nvPr/>
          </p:nvGrpSpPr>
          <p:grpSpPr>
            <a:xfrm rot="9156199" flipH="1">
              <a:off x="8431360" y="3277519"/>
              <a:ext cx="605377" cy="481386"/>
              <a:chOff x="7917675" y="-1178675"/>
              <a:chExt cx="547275" cy="435150"/>
            </a:xfrm>
          </p:grpSpPr>
          <p:sp>
            <p:nvSpPr>
              <p:cNvPr id="718" name="Google Shape;718;p9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9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Nunito" pitchFamily="2" charset="-5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 pitchFamily="2" charset="-52"/>
              </a:defRPr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49540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9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22" name="Google Shape;722;p10"/>
          <p:cNvSpPr txBox="1">
            <a:spLocks noGrp="1"/>
          </p:cNvSpPr>
          <p:nvPr>
            <p:ph type="title"/>
          </p:nvPr>
        </p:nvSpPr>
        <p:spPr>
          <a:xfrm>
            <a:off x="720000" y="3859100"/>
            <a:ext cx="7704000" cy="749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66338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725" name="Google Shape;725;p11"/>
          <p:cNvSpPr txBox="1">
            <a:spLocks noGrp="1"/>
          </p:cNvSpPr>
          <p:nvPr>
            <p:ph type="subTitle" idx="1"/>
          </p:nvPr>
        </p:nvSpPr>
        <p:spPr>
          <a:xfrm>
            <a:off x="1284000" y="3063763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Nunito" pitchFamily="2" charset="-5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grpSp>
        <p:nvGrpSpPr>
          <p:cNvPr id="726" name="Google Shape;726;p11"/>
          <p:cNvGrpSpPr/>
          <p:nvPr/>
        </p:nvGrpSpPr>
        <p:grpSpPr>
          <a:xfrm rot="7337487">
            <a:off x="6942734" y="3442200"/>
            <a:ext cx="4642398" cy="4884093"/>
            <a:chOff x="6324427" y="3165228"/>
            <a:chExt cx="4642626" cy="4884333"/>
          </a:xfrm>
        </p:grpSpPr>
        <p:sp>
          <p:nvSpPr>
            <p:cNvPr id="727" name="Google Shape;727;p11"/>
            <p:cNvSpPr/>
            <p:nvPr/>
          </p:nvSpPr>
          <p:spPr>
            <a:xfrm rot="-7200104" flipH="1">
              <a:off x="6866937" y="4028950"/>
              <a:ext cx="3557606" cy="3306808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8" name="Google Shape;728;p11"/>
            <p:cNvGrpSpPr/>
            <p:nvPr/>
          </p:nvGrpSpPr>
          <p:grpSpPr>
            <a:xfrm rot="9156199" flipH="1">
              <a:off x="8431360" y="3277519"/>
              <a:ext cx="605377" cy="481386"/>
              <a:chOff x="7917675" y="-1178675"/>
              <a:chExt cx="547275" cy="435150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1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1" name="Google Shape;731;p11"/>
          <p:cNvGrpSpPr/>
          <p:nvPr/>
        </p:nvGrpSpPr>
        <p:grpSpPr>
          <a:xfrm rot="9361273">
            <a:off x="-2635331" y="-2347322"/>
            <a:ext cx="4642646" cy="4734435"/>
            <a:chOff x="6360587" y="1958242"/>
            <a:chExt cx="4642626" cy="4734414"/>
          </a:xfrm>
        </p:grpSpPr>
        <p:sp>
          <p:nvSpPr>
            <p:cNvPr id="732" name="Google Shape;732;p11"/>
            <p:cNvSpPr/>
            <p:nvPr/>
          </p:nvSpPr>
          <p:spPr>
            <a:xfrm rot="-7200104" flipH="1">
              <a:off x="6903097" y="2672045"/>
              <a:ext cx="3557606" cy="3306808"/>
            </a:xfrm>
            <a:custGeom>
              <a:avLst/>
              <a:gdLst/>
              <a:ahLst/>
              <a:cxnLst/>
              <a:rect l="l" t="t" r="r" b="b"/>
              <a:pathLst>
                <a:path w="80997" h="75287" extrusionOk="0">
                  <a:moveTo>
                    <a:pt x="17193" y="0"/>
                  </a:moveTo>
                  <a:lnTo>
                    <a:pt x="16652" y="13"/>
                  </a:lnTo>
                  <a:lnTo>
                    <a:pt x="16111" y="50"/>
                  </a:lnTo>
                  <a:lnTo>
                    <a:pt x="15570" y="113"/>
                  </a:lnTo>
                  <a:lnTo>
                    <a:pt x="15042" y="201"/>
                  </a:lnTo>
                  <a:lnTo>
                    <a:pt x="14514" y="315"/>
                  </a:lnTo>
                  <a:lnTo>
                    <a:pt x="14250" y="377"/>
                  </a:lnTo>
                  <a:lnTo>
                    <a:pt x="13986" y="453"/>
                  </a:lnTo>
                  <a:lnTo>
                    <a:pt x="13722" y="541"/>
                  </a:lnTo>
                  <a:lnTo>
                    <a:pt x="13470" y="629"/>
                  </a:lnTo>
                  <a:lnTo>
                    <a:pt x="13231" y="566"/>
                  </a:lnTo>
                  <a:lnTo>
                    <a:pt x="12979" y="516"/>
                  </a:lnTo>
                  <a:lnTo>
                    <a:pt x="12728" y="466"/>
                  </a:lnTo>
                  <a:lnTo>
                    <a:pt x="12476" y="428"/>
                  </a:lnTo>
                  <a:lnTo>
                    <a:pt x="12225" y="403"/>
                  </a:lnTo>
                  <a:lnTo>
                    <a:pt x="11973" y="390"/>
                  </a:lnTo>
                  <a:lnTo>
                    <a:pt x="11722" y="377"/>
                  </a:lnTo>
                  <a:lnTo>
                    <a:pt x="11219" y="377"/>
                  </a:lnTo>
                  <a:lnTo>
                    <a:pt x="10955" y="403"/>
                  </a:lnTo>
                  <a:lnTo>
                    <a:pt x="10703" y="428"/>
                  </a:lnTo>
                  <a:lnTo>
                    <a:pt x="10452" y="453"/>
                  </a:lnTo>
                  <a:lnTo>
                    <a:pt x="10187" y="491"/>
                  </a:lnTo>
                  <a:lnTo>
                    <a:pt x="9936" y="541"/>
                  </a:lnTo>
                  <a:lnTo>
                    <a:pt x="9420" y="667"/>
                  </a:lnTo>
                  <a:lnTo>
                    <a:pt x="8917" y="805"/>
                  </a:lnTo>
                  <a:lnTo>
                    <a:pt x="8414" y="981"/>
                  </a:lnTo>
                  <a:lnTo>
                    <a:pt x="7911" y="1182"/>
                  </a:lnTo>
                  <a:lnTo>
                    <a:pt x="7408" y="1421"/>
                  </a:lnTo>
                  <a:lnTo>
                    <a:pt x="6917" y="1673"/>
                  </a:lnTo>
                  <a:lnTo>
                    <a:pt x="6439" y="1950"/>
                  </a:lnTo>
                  <a:lnTo>
                    <a:pt x="5962" y="2251"/>
                  </a:lnTo>
                  <a:lnTo>
                    <a:pt x="5509" y="2566"/>
                  </a:lnTo>
                  <a:lnTo>
                    <a:pt x="5056" y="2905"/>
                  </a:lnTo>
                  <a:lnTo>
                    <a:pt x="4616" y="3258"/>
                  </a:lnTo>
                  <a:lnTo>
                    <a:pt x="4188" y="3635"/>
                  </a:lnTo>
                  <a:lnTo>
                    <a:pt x="3773" y="4025"/>
                  </a:lnTo>
                  <a:lnTo>
                    <a:pt x="3383" y="4440"/>
                  </a:lnTo>
                  <a:lnTo>
                    <a:pt x="2993" y="4855"/>
                  </a:lnTo>
                  <a:lnTo>
                    <a:pt x="2641" y="5283"/>
                  </a:lnTo>
                  <a:lnTo>
                    <a:pt x="2302" y="5735"/>
                  </a:lnTo>
                  <a:lnTo>
                    <a:pt x="1975" y="6188"/>
                  </a:lnTo>
                  <a:lnTo>
                    <a:pt x="1673" y="6641"/>
                  </a:lnTo>
                  <a:lnTo>
                    <a:pt x="1409" y="7119"/>
                  </a:lnTo>
                  <a:lnTo>
                    <a:pt x="1145" y="7597"/>
                  </a:lnTo>
                  <a:lnTo>
                    <a:pt x="918" y="8075"/>
                  </a:lnTo>
                  <a:lnTo>
                    <a:pt x="729" y="8565"/>
                  </a:lnTo>
                  <a:lnTo>
                    <a:pt x="553" y="9056"/>
                  </a:lnTo>
                  <a:lnTo>
                    <a:pt x="402" y="9546"/>
                  </a:lnTo>
                  <a:lnTo>
                    <a:pt x="289" y="10037"/>
                  </a:lnTo>
                  <a:lnTo>
                    <a:pt x="189" y="10527"/>
                  </a:lnTo>
                  <a:lnTo>
                    <a:pt x="113" y="11030"/>
                  </a:lnTo>
                  <a:lnTo>
                    <a:pt x="50" y="11521"/>
                  </a:lnTo>
                  <a:lnTo>
                    <a:pt x="25" y="12024"/>
                  </a:lnTo>
                  <a:lnTo>
                    <a:pt x="0" y="12527"/>
                  </a:lnTo>
                  <a:lnTo>
                    <a:pt x="0" y="13017"/>
                  </a:lnTo>
                  <a:lnTo>
                    <a:pt x="25" y="13520"/>
                  </a:lnTo>
                  <a:lnTo>
                    <a:pt x="63" y="14024"/>
                  </a:lnTo>
                  <a:lnTo>
                    <a:pt x="113" y="14514"/>
                  </a:lnTo>
                  <a:lnTo>
                    <a:pt x="189" y="15017"/>
                  </a:lnTo>
                  <a:lnTo>
                    <a:pt x="289" y="15508"/>
                  </a:lnTo>
                  <a:lnTo>
                    <a:pt x="390" y="15998"/>
                  </a:lnTo>
                  <a:lnTo>
                    <a:pt x="516" y="16489"/>
                  </a:lnTo>
                  <a:lnTo>
                    <a:pt x="654" y="16979"/>
                  </a:lnTo>
                  <a:lnTo>
                    <a:pt x="818" y="17457"/>
                  </a:lnTo>
                  <a:lnTo>
                    <a:pt x="981" y="17935"/>
                  </a:lnTo>
                  <a:lnTo>
                    <a:pt x="1170" y="18413"/>
                  </a:lnTo>
                  <a:lnTo>
                    <a:pt x="1371" y="18878"/>
                  </a:lnTo>
                  <a:lnTo>
                    <a:pt x="1585" y="19344"/>
                  </a:lnTo>
                  <a:lnTo>
                    <a:pt x="1811" y="19809"/>
                  </a:lnTo>
                  <a:lnTo>
                    <a:pt x="2050" y="20262"/>
                  </a:lnTo>
                  <a:lnTo>
                    <a:pt x="2314" y="20702"/>
                  </a:lnTo>
                  <a:lnTo>
                    <a:pt x="2578" y="21142"/>
                  </a:lnTo>
                  <a:lnTo>
                    <a:pt x="2855" y="21570"/>
                  </a:lnTo>
                  <a:lnTo>
                    <a:pt x="3144" y="21997"/>
                  </a:lnTo>
                  <a:lnTo>
                    <a:pt x="3446" y="22412"/>
                  </a:lnTo>
                  <a:lnTo>
                    <a:pt x="3761" y="22815"/>
                  </a:lnTo>
                  <a:lnTo>
                    <a:pt x="4088" y="23205"/>
                  </a:lnTo>
                  <a:lnTo>
                    <a:pt x="4415" y="23595"/>
                  </a:lnTo>
                  <a:lnTo>
                    <a:pt x="4767" y="23972"/>
                  </a:lnTo>
                  <a:lnTo>
                    <a:pt x="5119" y="24337"/>
                  </a:lnTo>
                  <a:lnTo>
                    <a:pt x="5484" y="24714"/>
                  </a:lnTo>
                  <a:lnTo>
                    <a:pt x="5861" y="25079"/>
                  </a:lnTo>
                  <a:lnTo>
                    <a:pt x="6641" y="25783"/>
                  </a:lnTo>
                  <a:lnTo>
                    <a:pt x="7420" y="26500"/>
                  </a:lnTo>
                  <a:lnTo>
                    <a:pt x="8200" y="27217"/>
                  </a:lnTo>
                  <a:lnTo>
                    <a:pt x="8565" y="27582"/>
                  </a:lnTo>
                  <a:lnTo>
                    <a:pt x="8930" y="27959"/>
                  </a:lnTo>
                  <a:lnTo>
                    <a:pt x="9282" y="28349"/>
                  </a:lnTo>
                  <a:lnTo>
                    <a:pt x="9621" y="28739"/>
                  </a:lnTo>
                  <a:lnTo>
                    <a:pt x="9948" y="29141"/>
                  </a:lnTo>
                  <a:lnTo>
                    <a:pt x="10250" y="29569"/>
                  </a:lnTo>
                  <a:lnTo>
                    <a:pt x="10527" y="29996"/>
                  </a:lnTo>
                  <a:lnTo>
                    <a:pt x="10665" y="30223"/>
                  </a:lnTo>
                  <a:lnTo>
                    <a:pt x="10791" y="30449"/>
                  </a:lnTo>
                  <a:lnTo>
                    <a:pt x="10929" y="30726"/>
                  </a:lnTo>
                  <a:lnTo>
                    <a:pt x="11055" y="30990"/>
                  </a:lnTo>
                  <a:lnTo>
                    <a:pt x="11168" y="31267"/>
                  </a:lnTo>
                  <a:lnTo>
                    <a:pt x="11282" y="31543"/>
                  </a:lnTo>
                  <a:lnTo>
                    <a:pt x="11382" y="31820"/>
                  </a:lnTo>
                  <a:lnTo>
                    <a:pt x="11470" y="32109"/>
                  </a:lnTo>
                  <a:lnTo>
                    <a:pt x="11558" y="32399"/>
                  </a:lnTo>
                  <a:lnTo>
                    <a:pt x="11621" y="32688"/>
                  </a:lnTo>
                  <a:lnTo>
                    <a:pt x="11684" y="32977"/>
                  </a:lnTo>
                  <a:lnTo>
                    <a:pt x="11747" y="33266"/>
                  </a:lnTo>
                  <a:lnTo>
                    <a:pt x="11797" y="33568"/>
                  </a:lnTo>
                  <a:lnTo>
                    <a:pt x="11835" y="33857"/>
                  </a:lnTo>
                  <a:lnTo>
                    <a:pt x="11860" y="34159"/>
                  </a:lnTo>
                  <a:lnTo>
                    <a:pt x="11885" y="34461"/>
                  </a:lnTo>
                  <a:lnTo>
                    <a:pt x="11910" y="35065"/>
                  </a:lnTo>
                  <a:lnTo>
                    <a:pt x="11910" y="35669"/>
                  </a:lnTo>
                  <a:lnTo>
                    <a:pt x="11885" y="36272"/>
                  </a:lnTo>
                  <a:lnTo>
                    <a:pt x="11835" y="36876"/>
                  </a:lnTo>
                  <a:lnTo>
                    <a:pt x="11760" y="37480"/>
                  </a:lnTo>
                  <a:lnTo>
                    <a:pt x="11659" y="38083"/>
                  </a:lnTo>
                  <a:lnTo>
                    <a:pt x="11533" y="38687"/>
                  </a:lnTo>
                  <a:lnTo>
                    <a:pt x="11395" y="39278"/>
                  </a:lnTo>
                  <a:lnTo>
                    <a:pt x="11244" y="39857"/>
                  </a:lnTo>
                  <a:lnTo>
                    <a:pt x="11068" y="40435"/>
                  </a:lnTo>
                  <a:lnTo>
                    <a:pt x="10879" y="41014"/>
                  </a:lnTo>
                  <a:lnTo>
                    <a:pt x="10678" y="41580"/>
                  </a:lnTo>
                  <a:lnTo>
                    <a:pt x="10477" y="42146"/>
                  </a:lnTo>
                  <a:lnTo>
                    <a:pt x="10250" y="42699"/>
                  </a:lnTo>
                  <a:lnTo>
                    <a:pt x="10036" y="43265"/>
                  </a:lnTo>
                  <a:lnTo>
                    <a:pt x="9571" y="44384"/>
                  </a:lnTo>
                  <a:lnTo>
                    <a:pt x="8615" y="46598"/>
                  </a:lnTo>
                  <a:lnTo>
                    <a:pt x="8162" y="47717"/>
                  </a:lnTo>
                  <a:lnTo>
                    <a:pt x="7949" y="48283"/>
                  </a:lnTo>
                  <a:lnTo>
                    <a:pt x="7735" y="48849"/>
                  </a:lnTo>
                  <a:lnTo>
                    <a:pt x="7521" y="49453"/>
                  </a:lnTo>
                  <a:lnTo>
                    <a:pt x="7320" y="50057"/>
                  </a:lnTo>
                  <a:lnTo>
                    <a:pt x="7131" y="50673"/>
                  </a:lnTo>
                  <a:lnTo>
                    <a:pt x="6943" y="51289"/>
                  </a:lnTo>
                  <a:lnTo>
                    <a:pt x="6779" y="51905"/>
                  </a:lnTo>
                  <a:lnTo>
                    <a:pt x="6616" y="52534"/>
                  </a:lnTo>
                  <a:lnTo>
                    <a:pt x="6477" y="53151"/>
                  </a:lnTo>
                  <a:lnTo>
                    <a:pt x="6339" y="53779"/>
                  </a:lnTo>
                  <a:lnTo>
                    <a:pt x="6213" y="54408"/>
                  </a:lnTo>
                  <a:lnTo>
                    <a:pt x="6112" y="55037"/>
                  </a:lnTo>
                  <a:lnTo>
                    <a:pt x="6012" y="55679"/>
                  </a:lnTo>
                  <a:lnTo>
                    <a:pt x="5924" y="56307"/>
                  </a:lnTo>
                  <a:lnTo>
                    <a:pt x="5848" y="56949"/>
                  </a:lnTo>
                  <a:lnTo>
                    <a:pt x="5785" y="57590"/>
                  </a:lnTo>
                  <a:lnTo>
                    <a:pt x="5735" y="58232"/>
                  </a:lnTo>
                  <a:lnTo>
                    <a:pt x="5685" y="58861"/>
                  </a:lnTo>
                  <a:lnTo>
                    <a:pt x="5672" y="59263"/>
                  </a:lnTo>
                  <a:lnTo>
                    <a:pt x="5672" y="59665"/>
                  </a:lnTo>
                  <a:lnTo>
                    <a:pt x="5672" y="60068"/>
                  </a:lnTo>
                  <a:lnTo>
                    <a:pt x="5685" y="60470"/>
                  </a:lnTo>
                  <a:lnTo>
                    <a:pt x="5710" y="60873"/>
                  </a:lnTo>
                  <a:lnTo>
                    <a:pt x="5748" y="61263"/>
                  </a:lnTo>
                  <a:lnTo>
                    <a:pt x="5785" y="61665"/>
                  </a:lnTo>
                  <a:lnTo>
                    <a:pt x="5848" y="62055"/>
                  </a:lnTo>
                  <a:lnTo>
                    <a:pt x="5911" y="62445"/>
                  </a:lnTo>
                  <a:lnTo>
                    <a:pt x="5987" y="62835"/>
                  </a:lnTo>
                  <a:lnTo>
                    <a:pt x="6062" y="63225"/>
                  </a:lnTo>
                  <a:lnTo>
                    <a:pt x="6163" y="63602"/>
                  </a:lnTo>
                  <a:lnTo>
                    <a:pt x="6263" y="63992"/>
                  </a:lnTo>
                  <a:lnTo>
                    <a:pt x="6377" y="64369"/>
                  </a:lnTo>
                  <a:lnTo>
                    <a:pt x="6502" y="64747"/>
                  </a:lnTo>
                  <a:lnTo>
                    <a:pt x="6628" y="65111"/>
                  </a:lnTo>
                  <a:lnTo>
                    <a:pt x="6779" y="65476"/>
                  </a:lnTo>
                  <a:lnTo>
                    <a:pt x="6930" y="65841"/>
                  </a:lnTo>
                  <a:lnTo>
                    <a:pt x="7081" y="66205"/>
                  </a:lnTo>
                  <a:lnTo>
                    <a:pt x="7257" y="66558"/>
                  </a:lnTo>
                  <a:lnTo>
                    <a:pt x="7433" y="66910"/>
                  </a:lnTo>
                  <a:lnTo>
                    <a:pt x="7622" y="67262"/>
                  </a:lnTo>
                  <a:lnTo>
                    <a:pt x="7823" y="67602"/>
                  </a:lnTo>
                  <a:lnTo>
                    <a:pt x="8024" y="67941"/>
                  </a:lnTo>
                  <a:lnTo>
                    <a:pt x="8251" y="68281"/>
                  </a:lnTo>
                  <a:lnTo>
                    <a:pt x="8464" y="68608"/>
                  </a:lnTo>
                  <a:lnTo>
                    <a:pt x="8703" y="68922"/>
                  </a:lnTo>
                  <a:lnTo>
                    <a:pt x="8942" y="69237"/>
                  </a:lnTo>
                  <a:lnTo>
                    <a:pt x="9194" y="69551"/>
                  </a:lnTo>
                  <a:lnTo>
                    <a:pt x="9458" y="69853"/>
                  </a:lnTo>
                  <a:lnTo>
                    <a:pt x="9722" y="70155"/>
                  </a:lnTo>
                  <a:lnTo>
                    <a:pt x="10011" y="70444"/>
                  </a:lnTo>
                  <a:lnTo>
                    <a:pt x="10326" y="70758"/>
                  </a:lnTo>
                  <a:lnTo>
                    <a:pt x="10665" y="71073"/>
                  </a:lnTo>
                  <a:lnTo>
                    <a:pt x="11005" y="71362"/>
                  </a:lnTo>
                  <a:lnTo>
                    <a:pt x="11344" y="71639"/>
                  </a:lnTo>
                  <a:lnTo>
                    <a:pt x="11709" y="71915"/>
                  </a:lnTo>
                  <a:lnTo>
                    <a:pt x="12074" y="72167"/>
                  </a:lnTo>
                  <a:lnTo>
                    <a:pt x="12439" y="72419"/>
                  </a:lnTo>
                  <a:lnTo>
                    <a:pt x="12816" y="72645"/>
                  </a:lnTo>
                  <a:lnTo>
                    <a:pt x="13206" y="72871"/>
                  </a:lnTo>
                  <a:lnTo>
                    <a:pt x="13596" y="73085"/>
                  </a:lnTo>
                  <a:lnTo>
                    <a:pt x="13998" y="73286"/>
                  </a:lnTo>
                  <a:lnTo>
                    <a:pt x="14401" y="73475"/>
                  </a:lnTo>
                  <a:lnTo>
                    <a:pt x="14816" y="73651"/>
                  </a:lnTo>
                  <a:lnTo>
                    <a:pt x="15231" y="73827"/>
                  </a:lnTo>
                  <a:lnTo>
                    <a:pt x="15646" y="73978"/>
                  </a:lnTo>
                  <a:lnTo>
                    <a:pt x="16073" y="74129"/>
                  </a:lnTo>
                  <a:lnTo>
                    <a:pt x="16501" y="74267"/>
                  </a:lnTo>
                  <a:lnTo>
                    <a:pt x="16929" y="74406"/>
                  </a:lnTo>
                  <a:lnTo>
                    <a:pt x="17369" y="74519"/>
                  </a:lnTo>
                  <a:lnTo>
                    <a:pt x="17809" y="74632"/>
                  </a:lnTo>
                  <a:lnTo>
                    <a:pt x="18249" y="74733"/>
                  </a:lnTo>
                  <a:lnTo>
                    <a:pt x="18689" y="74821"/>
                  </a:lnTo>
                  <a:lnTo>
                    <a:pt x="19142" y="74909"/>
                  </a:lnTo>
                  <a:lnTo>
                    <a:pt x="19582" y="74984"/>
                  </a:lnTo>
                  <a:lnTo>
                    <a:pt x="20035" y="75047"/>
                  </a:lnTo>
                  <a:lnTo>
                    <a:pt x="20488" y="75110"/>
                  </a:lnTo>
                  <a:lnTo>
                    <a:pt x="20941" y="75160"/>
                  </a:lnTo>
                  <a:lnTo>
                    <a:pt x="21406" y="75198"/>
                  </a:lnTo>
                  <a:lnTo>
                    <a:pt x="21859" y="75236"/>
                  </a:lnTo>
                  <a:lnTo>
                    <a:pt x="22312" y="75261"/>
                  </a:lnTo>
                  <a:lnTo>
                    <a:pt x="23217" y="75286"/>
                  </a:lnTo>
                  <a:lnTo>
                    <a:pt x="24135" y="75286"/>
                  </a:lnTo>
                  <a:lnTo>
                    <a:pt x="24588" y="75274"/>
                  </a:lnTo>
                  <a:lnTo>
                    <a:pt x="25041" y="75248"/>
                  </a:lnTo>
                  <a:lnTo>
                    <a:pt x="25946" y="75198"/>
                  </a:lnTo>
                  <a:lnTo>
                    <a:pt x="26839" y="75110"/>
                  </a:lnTo>
                  <a:lnTo>
                    <a:pt x="27745" y="74984"/>
                  </a:lnTo>
                  <a:lnTo>
                    <a:pt x="28638" y="74846"/>
                  </a:lnTo>
                  <a:lnTo>
                    <a:pt x="29531" y="74682"/>
                  </a:lnTo>
                  <a:lnTo>
                    <a:pt x="30424" y="74494"/>
                  </a:lnTo>
                  <a:lnTo>
                    <a:pt x="31304" y="74293"/>
                  </a:lnTo>
                  <a:lnTo>
                    <a:pt x="32197" y="74054"/>
                  </a:lnTo>
                  <a:lnTo>
                    <a:pt x="33065" y="73815"/>
                  </a:lnTo>
                  <a:lnTo>
                    <a:pt x="33945" y="73550"/>
                  </a:lnTo>
                  <a:lnTo>
                    <a:pt x="34813" y="73274"/>
                  </a:lnTo>
                  <a:lnTo>
                    <a:pt x="35681" y="72972"/>
                  </a:lnTo>
                  <a:lnTo>
                    <a:pt x="36536" y="72670"/>
                  </a:lnTo>
                  <a:lnTo>
                    <a:pt x="37391" y="72343"/>
                  </a:lnTo>
                  <a:lnTo>
                    <a:pt x="38234" y="72016"/>
                  </a:lnTo>
                  <a:lnTo>
                    <a:pt x="39077" y="71689"/>
                  </a:lnTo>
                  <a:lnTo>
                    <a:pt x="40762" y="70985"/>
                  </a:lnTo>
                  <a:lnTo>
                    <a:pt x="42435" y="70268"/>
                  </a:lnTo>
                  <a:lnTo>
                    <a:pt x="44095" y="69538"/>
                  </a:lnTo>
                  <a:lnTo>
                    <a:pt x="45768" y="68809"/>
                  </a:lnTo>
                  <a:lnTo>
                    <a:pt x="47441" y="68079"/>
                  </a:lnTo>
                  <a:lnTo>
                    <a:pt x="49113" y="67388"/>
                  </a:lnTo>
                  <a:lnTo>
                    <a:pt x="49956" y="67036"/>
                  </a:lnTo>
                  <a:lnTo>
                    <a:pt x="50811" y="66709"/>
                  </a:lnTo>
                  <a:lnTo>
                    <a:pt x="51918" y="66281"/>
                  </a:lnTo>
                  <a:lnTo>
                    <a:pt x="52484" y="66080"/>
                  </a:lnTo>
                  <a:lnTo>
                    <a:pt x="53062" y="65891"/>
                  </a:lnTo>
                  <a:lnTo>
                    <a:pt x="53628" y="65702"/>
                  </a:lnTo>
                  <a:lnTo>
                    <a:pt x="54194" y="65526"/>
                  </a:lnTo>
                  <a:lnTo>
                    <a:pt x="54773" y="65363"/>
                  </a:lnTo>
                  <a:lnTo>
                    <a:pt x="55351" y="65212"/>
                  </a:lnTo>
                  <a:lnTo>
                    <a:pt x="55930" y="65086"/>
                  </a:lnTo>
                  <a:lnTo>
                    <a:pt x="56521" y="64960"/>
                  </a:lnTo>
                  <a:lnTo>
                    <a:pt x="57100" y="64860"/>
                  </a:lnTo>
                  <a:lnTo>
                    <a:pt x="57691" y="64784"/>
                  </a:lnTo>
                  <a:lnTo>
                    <a:pt x="58282" y="64721"/>
                  </a:lnTo>
                  <a:lnTo>
                    <a:pt x="58873" y="64684"/>
                  </a:lnTo>
                  <a:lnTo>
                    <a:pt x="59464" y="64659"/>
                  </a:lnTo>
                  <a:lnTo>
                    <a:pt x="60068" y="64671"/>
                  </a:lnTo>
                  <a:lnTo>
                    <a:pt x="60684" y="64684"/>
                  </a:lnTo>
                  <a:lnTo>
                    <a:pt x="61313" y="64721"/>
                  </a:lnTo>
                  <a:lnTo>
                    <a:pt x="61627" y="64747"/>
                  </a:lnTo>
                  <a:lnTo>
                    <a:pt x="61942" y="64784"/>
                  </a:lnTo>
                  <a:lnTo>
                    <a:pt x="62244" y="64835"/>
                  </a:lnTo>
                  <a:lnTo>
                    <a:pt x="62546" y="64897"/>
                  </a:lnTo>
                  <a:lnTo>
                    <a:pt x="62835" y="64973"/>
                  </a:lnTo>
                  <a:lnTo>
                    <a:pt x="63099" y="65061"/>
                  </a:lnTo>
                  <a:lnTo>
                    <a:pt x="63363" y="65187"/>
                  </a:lnTo>
                  <a:lnTo>
                    <a:pt x="63489" y="65250"/>
                  </a:lnTo>
                  <a:lnTo>
                    <a:pt x="63602" y="65325"/>
                  </a:lnTo>
                  <a:lnTo>
                    <a:pt x="63715" y="65401"/>
                  </a:lnTo>
                  <a:lnTo>
                    <a:pt x="63816" y="65489"/>
                  </a:lnTo>
                  <a:lnTo>
                    <a:pt x="63929" y="65589"/>
                  </a:lnTo>
                  <a:lnTo>
                    <a:pt x="64017" y="65690"/>
                  </a:lnTo>
                  <a:lnTo>
                    <a:pt x="64118" y="65790"/>
                  </a:lnTo>
                  <a:lnTo>
                    <a:pt x="64193" y="65904"/>
                  </a:lnTo>
                  <a:lnTo>
                    <a:pt x="64269" y="66029"/>
                  </a:lnTo>
                  <a:lnTo>
                    <a:pt x="64344" y="66168"/>
                  </a:lnTo>
                  <a:lnTo>
                    <a:pt x="68256" y="65627"/>
                  </a:lnTo>
                  <a:lnTo>
                    <a:pt x="69174" y="65501"/>
                  </a:lnTo>
                  <a:lnTo>
                    <a:pt x="70092" y="65363"/>
                  </a:lnTo>
                  <a:lnTo>
                    <a:pt x="71010" y="65212"/>
                  </a:lnTo>
                  <a:lnTo>
                    <a:pt x="71915" y="65036"/>
                  </a:lnTo>
                  <a:lnTo>
                    <a:pt x="72368" y="64948"/>
                  </a:lnTo>
                  <a:lnTo>
                    <a:pt x="72821" y="64835"/>
                  </a:lnTo>
                  <a:lnTo>
                    <a:pt x="73274" y="64721"/>
                  </a:lnTo>
                  <a:lnTo>
                    <a:pt x="73714" y="64596"/>
                  </a:lnTo>
                  <a:lnTo>
                    <a:pt x="74154" y="64457"/>
                  </a:lnTo>
                  <a:lnTo>
                    <a:pt x="74582" y="64306"/>
                  </a:lnTo>
                  <a:lnTo>
                    <a:pt x="75022" y="64143"/>
                  </a:lnTo>
                  <a:lnTo>
                    <a:pt x="75450" y="63967"/>
                  </a:lnTo>
                  <a:lnTo>
                    <a:pt x="75865" y="63778"/>
                  </a:lnTo>
                  <a:lnTo>
                    <a:pt x="76280" y="63564"/>
                  </a:lnTo>
                  <a:lnTo>
                    <a:pt x="76695" y="63338"/>
                  </a:lnTo>
                  <a:lnTo>
                    <a:pt x="77085" y="63099"/>
                  </a:lnTo>
                  <a:lnTo>
                    <a:pt x="77474" y="62835"/>
                  </a:lnTo>
                  <a:lnTo>
                    <a:pt x="77852" y="62558"/>
                  </a:lnTo>
                  <a:lnTo>
                    <a:pt x="78217" y="62269"/>
                  </a:lnTo>
                  <a:lnTo>
                    <a:pt x="78556" y="61967"/>
                  </a:lnTo>
                  <a:lnTo>
                    <a:pt x="78896" y="61640"/>
                  </a:lnTo>
                  <a:lnTo>
                    <a:pt x="79198" y="61300"/>
                  </a:lnTo>
                  <a:lnTo>
                    <a:pt x="79499" y="60948"/>
                  </a:lnTo>
                  <a:lnTo>
                    <a:pt x="79763" y="60571"/>
                  </a:lnTo>
                  <a:lnTo>
                    <a:pt x="80015" y="60194"/>
                  </a:lnTo>
                  <a:lnTo>
                    <a:pt x="80241" y="59791"/>
                  </a:lnTo>
                  <a:lnTo>
                    <a:pt x="80342" y="59590"/>
                  </a:lnTo>
                  <a:lnTo>
                    <a:pt x="80430" y="59376"/>
                  </a:lnTo>
                  <a:lnTo>
                    <a:pt x="80518" y="59162"/>
                  </a:lnTo>
                  <a:lnTo>
                    <a:pt x="80606" y="58949"/>
                  </a:lnTo>
                  <a:lnTo>
                    <a:pt x="80719" y="58584"/>
                  </a:lnTo>
                  <a:lnTo>
                    <a:pt x="80820" y="58219"/>
                  </a:lnTo>
                  <a:lnTo>
                    <a:pt x="80895" y="57854"/>
                  </a:lnTo>
                  <a:lnTo>
                    <a:pt x="80946" y="57490"/>
                  </a:lnTo>
                  <a:lnTo>
                    <a:pt x="80983" y="57112"/>
                  </a:lnTo>
                  <a:lnTo>
                    <a:pt x="80996" y="56748"/>
                  </a:lnTo>
                  <a:lnTo>
                    <a:pt x="80983" y="56370"/>
                  </a:lnTo>
                  <a:lnTo>
                    <a:pt x="80958" y="56006"/>
                  </a:lnTo>
                  <a:lnTo>
                    <a:pt x="80921" y="55628"/>
                  </a:lnTo>
                  <a:lnTo>
                    <a:pt x="80858" y="55264"/>
                  </a:lnTo>
                  <a:lnTo>
                    <a:pt x="80782" y="54899"/>
                  </a:lnTo>
                  <a:lnTo>
                    <a:pt x="80682" y="54534"/>
                  </a:lnTo>
                  <a:lnTo>
                    <a:pt x="80568" y="54169"/>
                  </a:lnTo>
                  <a:lnTo>
                    <a:pt x="80443" y="53817"/>
                  </a:lnTo>
                  <a:lnTo>
                    <a:pt x="80304" y="53465"/>
                  </a:lnTo>
                  <a:lnTo>
                    <a:pt x="80141" y="53113"/>
                  </a:lnTo>
                  <a:lnTo>
                    <a:pt x="79977" y="52773"/>
                  </a:lnTo>
                  <a:lnTo>
                    <a:pt x="79789" y="52434"/>
                  </a:lnTo>
                  <a:lnTo>
                    <a:pt x="79587" y="52107"/>
                  </a:lnTo>
                  <a:lnTo>
                    <a:pt x="79374" y="51780"/>
                  </a:lnTo>
                  <a:lnTo>
                    <a:pt x="79160" y="51465"/>
                  </a:lnTo>
                  <a:lnTo>
                    <a:pt x="78921" y="51151"/>
                  </a:lnTo>
                  <a:lnTo>
                    <a:pt x="78669" y="50849"/>
                  </a:lnTo>
                  <a:lnTo>
                    <a:pt x="78418" y="50547"/>
                  </a:lnTo>
                  <a:lnTo>
                    <a:pt x="78141" y="50270"/>
                  </a:lnTo>
                  <a:lnTo>
                    <a:pt x="77864" y="49994"/>
                  </a:lnTo>
                  <a:lnTo>
                    <a:pt x="77588" y="49730"/>
                  </a:lnTo>
                  <a:lnTo>
                    <a:pt x="77286" y="49478"/>
                  </a:lnTo>
                  <a:lnTo>
                    <a:pt x="76984" y="49227"/>
                  </a:lnTo>
                  <a:lnTo>
                    <a:pt x="76670" y="49000"/>
                  </a:lnTo>
                  <a:lnTo>
                    <a:pt x="76355" y="48774"/>
                  </a:lnTo>
                  <a:lnTo>
                    <a:pt x="76028" y="48573"/>
                  </a:lnTo>
                  <a:lnTo>
                    <a:pt x="75638" y="48334"/>
                  </a:lnTo>
                  <a:lnTo>
                    <a:pt x="75248" y="48120"/>
                  </a:lnTo>
                  <a:lnTo>
                    <a:pt x="74846" y="47906"/>
                  </a:lnTo>
                  <a:lnTo>
                    <a:pt x="74443" y="47705"/>
                  </a:lnTo>
                  <a:lnTo>
                    <a:pt x="73626" y="47290"/>
                  </a:lnTo>
                  <a:lnTo>
                    <a:pt x="72808" y="46887"/>
                  </a:lnTo>
                  <a:lnTo>
                    <a:pt x="72406" y="46673"/>
                  </a:lnTo>
                  <a:lnTo>
                    <a:pt x="72016" y="46447"/>
                  </a:lnTo>
                  <a:lnTo>
                    <a:pt x="71626" y="46208"/>
                  </a:lnTo>
                  <a:lnTo>
                    <a:pt x="71249" y="45969"/>
                  </a:lnTo>
                  <a:lnTo>
                    <a:pt x="70884" y="45705"/>
                  </a:lnTo>
                  <a:lnTo>
                    <a:pt x="70532" y="45428"/>
                  </a:lnTo>
                  <a:lnTo>
                    <a:pt x="70205" y="45139"/>
                  </a:lnTo>
                  <a:lnTo>
                    <a:pt x="69878" y="44825"/>
                  </a:lnTo>
                  <a:lnTo>
                    <a:pt x="69689" y="44611"/>
                  </a:lnTo>
                  <a:lnTo>
                    <a:pt x="69513" y="44397"/>
                  </a:lnTo>
                  <a:lnTo>
                    <a:pt x="69350" y="44171"/>
                  </a:lnTo>
                  <a:lnTo>
                    <a:pt x="69186" y="43944"/>
                  </a:lnTo>
                  <a:lnTo>
                    <a:pt x="69035" y="43718"/>
                  </a:lnTo>
                  <a:lnTo>
                    <a:pt x="68897" y="43479"/>
                  </a:lnTo>
                  <a:lnTo>
                    <a:pt x="68759" y="43227"/>
                  </a:lnTo>
                  <a:lnTo>
                    <a:pt x="68633" y="42988"/>
                  </a:lnTo>
                  <a:lnTo>
                    <a:pt x="68520" y="42737"/>
                  </a:lnTo>
                  <a:lnTo>
                    <a:pt x="68419" y="42473"/>
                  </a:lnTo>
                  <a:lnTo>
                    <a:pt x="68318" y="42221"/>
                  </a:lnTo>
                  <a:lnTo>
                    <a:pt x="68218" y="41957"/>
                  </a:lnTo>
                  <a:lnTo>
                    <a:pt x="68142" y="41680"/>
                  </a:lnTo>
                  <a:lnTo>
                    <a:pt x="68067" y="41416"/>
                  </a:lnTo>
                  <a:lnTo>
                    <a:pt x="68004" y="41140"/>
                  </a:lnTo>
                  <a:lnTo>
                    <a:pt x="67941" y="40863"/>
                  </a:lnTo>
                  <a:lnTo>
                    <a:pt x="67840" y="40309"/>
                  </a:lnTo>
                  <a:lnTo>
                    <a:pt x="67778" y="39743"/>
                  </a:lnTo>
                  <a:lnTo>
                    <a:pt x="67727" y="39165"/>
                  </a:lnTo>
                  <a:lnTo>
                    <a:pt x="67715" y="38586"/>
                  </a:lnTo>
                  <a:lnTo>
                    <a:pt x="67715" y="38020"/>
                  </a:lnTo>
                  <a:lnTo>
                    <a:pt x="67740" y="37442"/>
                  </a:lnTo>
                  <a:lnTo>
                    <a:pt x="67790" y="36876"/>
                  </a:lnTo>
                  <a:lnTo>
                    <a:pt x="67853" y="36310"/>
                  </a:lnTo>
                  <a:lnTo>
                    <a:pt x="67941" y="35757"/>
                  </a:lnTo>
                  <a:lnTo>
                    <a:pt x="68042" y="35191"/>
                  </a:lnTo>
                  <a:lnTo>
                    <a:pt x="68155" y="34637"/>
                  </a:lnTo>
                  <a:lnTo>
                    <a:pt x="68268" y="34084"/>
                  </a:lnTo>
                  <a:lnTo>
                    <a:pt x="68532" y="32990"/>
                  </a:lnTo>
                  <a:lnTo>
                    <a:pt x="68809" y="31883"/>
                  </a:lnTo>
                  <a:lnTo>
                    <a:pt x="69086" y="30789"/>
                  </a:lnTo>
                  <a:lnTo>
                    <a:pt x="69337" y="29682"/>
                  </a:lnTo>
                  <a:lnTo>
                    <a:pt x="69450" y="29141"/>
                  </a:lnTo>
                  <a:lnTo>
                    <a:pt x="69564" y="28575"/>
                  </a:lnTo>
                  <a:lnTo>
                    <a:pt x="69664" y="28022"/>
                  </a:lnTo>
                  <a:lnTo>
                    <a:pt x="69740" y="27468"/>
                  </a:lnTo>
                  <a:lnTo>
                    <a:pt x="69802" y="26915"/>
                  </a:lnTo>
                  <a:lnTo>
                    <a:pt x="69853" y="26362"/>
                  </a:lnTo>
                  <a:lnTo>
                    <a:pt x="69891" y="25796"/>
                  </a:lnTo>
                  <a:lnTo>
                    <a:pt x="69903" y="25242"/>
                  </a:lnTo>
                  <a:lnTo>
                    <a:pt x="69903" y="24689"/>
                  </a:lnTo>
                  <a:lnTo>
                    <a:pt x="69878" y="24123"/>
                  </a:lnTo>
                  <a:lnTo>
                    <a:pt x="69853" y="23569"/>
                  </a:lnTo>
                  <a:lnTo>
                    <a:pt x="69802" y="23016"/>
                  </a:lnTo>
                  <a:lnTo>
                    <a:pt x="69740" y="22463"/>
                  </a:lnTo>
                  <a:lnTo>
                    <a:pt x="69652" y="21909"/>
                  </a:lnTo>
                  <a:lnTo>
                    <a:pt x="69564" y="21356"/>
                  </a:lnTo>
                  <a:lnTo>
                    <a:pt x="69450" y="20815"/>
                  </a:lnTo>
                  <a:lnTo>
                    <a:pt x="69325" y="20274"/>
                  </a:lnTo>
                  <a:lnTo>
                    <a:pt x="69174" y="19733"/>
                  </a:lnTo>
                  <a:lnTo>
                    <a:pt x="69023" y="19193"/>
                  </a:lnTo>
                  <a:lnTo>
                    <a:pt x="68847" y="18664"/>
                  </a:lnTo>
                  <a:lnTo>
                    <a:pt x="68658" y="18149"/>
                  </a:lnTo>
                  <a:lnTo>
                    <a:pt x="68457" y="17621"/>
                  </a:lnTo>
                  <a:lnTo>
                    <a:pt x="68230" y="17117"/>
                  </a:lnTo>
                  <a:lnTo>
                    <a:pt x="68004" y="16602"/>
                  </a:lnTo>
                  <a:lnTo>
                    <a:pt x="67752" y="16111"/>
                  </a:lnTo>
                  <a:lnTo>
                    <a:pt x="67488" y="15621"/>
                  </a:lnTo>
                  <a:lnTo>
                    <a:pt x="67212" y="15143"/>
                  </a:lnTo>
                  <a:lnTo>
                    <a:pt x="66922" y="14665"/>
                  </a:lnTo>
                  <a:lnTo>
                    <a:pt x="66621" y="14200"/>
                  </a:lnTo>
                  <a:lnTo>
                    <a:pt x="66306" y="13747"/>
                  </a:lnTo>
                  <a:lnTo>
                    <a:pt x="65966" y="13307"/>
                  </a:lnTo>
                  <a:lnTo>
                    <a:pt x="65614" y="12866"/>
                  </a:lnTo>
                  <a:lnTo>
                    <a:pt x="65262" y="12451"/>
                  </a:lnTo>
                  <a:lnTo>
                    <a:pt x="64885" y="12036"/>
                  </a:lnTo>
                  <a:lnTo>
                    <a:pt x="64495" y="11646"/>
                  </a:lnTo>
                  <a:lnTo>
                    <a:pt x="64093" y="11257"/>
                  </a:lnTo>
                  <a:lnTo>
                    <a:pt x="63677" y="10879"/>
                  </a:lnTo>
                  <a:lnTo>
                    <a:pt x="63250" y="10527"/>
                  </a:lnTo>
                  <a:lnTo>
                    <a:pt x="62810" y="10188"/>
                  </a:lnTo>
                  <a:lnTo>
                    <a:pt x="62369" y="9861"/>
                  </a:lnTo>
                  <a:lnTo>
                    <a:pt x="61904" y="9546"/>
                  </a:lnTo>
                  <a:lnTo>
                    <a:pt x="61426" y="9244"/>
                  </a:lnTo>
                  <a:lnTo>
                    <a:pt x="60948" y="8968"/>
                  </a:lnTo>
                  <a:lnTo>
                    <a:pt x="60458" y="8691"/>
                  </a:lnTo>
                  <a:lnTo>
                    <a:pt x="59967" y="8452"/>
                  </a:lnTo>
                  <a:lnTo>
                    <a:pt x="59452" y="8213"/>
                  </a:lnTo>
                  <a:lnTo>
                    <a:pt x="58949" y="7999"/>
                  </a:lnTo>
                  <a:lnTo>
                    <a:pt x="58420" y="7798"/>
                  </a:lnTo>
                  <a:lnTo>
                    <a:pt x="57892" y="7609"/>
                  </a:lnTo>
                  <a:lnTo>
                    <a:pt x="57364" y="7433"/>
                  </a:lnTo>
                  <a:lnTo>
                    <a:pt x="56836" y="7282"/>
                  </a:lnTo>
                  <a:lnTo>
                    <a:pt x="56295" y="7156"/>
                  </a:lnTo>
                  <a:lnTo>
                    <a:pt x="55741" y="7043"/>
                  </a:lnTo>
                  <a:lnTo>
                    <a:pt x="55201" y="6943"/>
                  </a:lnTo>
                  <a:lnTo>
                    <a:pt x="54647" y="6855"/>
                  </a:lnTo>
                  <a:lnTo>
                    <a:pt x="54094" y="6792"/>
                  </a:lnTo>
                  <a:lnTo>
                    <a:pt x="53540" y="6754"/>
                  </a:lnTo>
                  <a:lnTo>
                    <a:pt x="52987" y="6716"/>
                  </a:lnTo>
                  <a:lnTo>
                    <a:pt x="52434" y="6716"/>
                  </a:lnTo>
                  <a:lnTo>
                    <a:pt x="51880" y="6729"/>
                  </a:lnTo>
                  <a:lnTo>
                    <a:pt x="51327" y="6754"/>
                  </a:lnTo>
                  <a:lnTo>
                    <a:pt x="50773" y="6804"/>
                  </a:lnTo>
                  <a:lnTo>
                    <a:pt x="50220" y="6867"/>
                  </a:lnTo>
                  <a:lnTo>
                    <a:pt x="49679" y="6955"/>
                  </a:lnTo>
                  <a:lnTo>
                    <a:pt x="49126" y="7068"/>
                  </a:lnTo>
                  <a:lnTo>
                    <a:pt x="48585" y="7194"/>
                  </a:lnTo>
                  <a:lnTo>
                    <a:pt x="48057" y="7333"/>
                  </a:lnTo>
                  <a:lnTo>
                    <a:pt x="47529" y="7509"/>
                  </a:lnTo>
                  <a:lnTo>
                    <a:pt x="46925" y="7710"/>
                  </a:lnTo>
                  <a:lnTo>
                    <a:pt x="46334" y="7949"/>
                  </a:lnTo>
                  <a:lnTo>
                    <a:pt x="45755" y="8188"/>
                  </a:lnTo>
                  <a:lnTo>
                    <a:pt x="45164" y="8439"/>
                  </a:lnTo>
                  <a:lnTo>
                    <a:pt x="43994" y="8955"/>
                  </a:lnTo>
                  <a:lnTo>
                    <a:pt x="43416" y="9219"/>
                  </a:lnTo>
                  <a:lnTo>
                    <a:pt x="42837" y="9458"/>
                  </a:lnTo>
                  <a:lnTo>
                    <a:pt x="42246" y="9684"/>
                  </a:lnTo>
                  <a:lnTo>
                    <a:pt x="41655" y="9898"/>
                  </a:lnTo>
                  <a:lnTo>
                    <a:pt x="41064" y="10074"/>
                  </a:lnTo>
                  <a:lnTo>
                    <a:pt x="40762" y="10162"/>
                  </a:lnTo>
                  <a:lnTo>
                    <a:pt x="40460" y="10225"/>
                  </a:lnTo>
                  <a:lnTo>
                    <a:pt x="40158" y="10288"/>
                  </a:lnTo>
                  <a:lnTo>
                    <a:pt x="39857" y="10351"/>
                  </a:lnTo>
                  <a:lnTo>
                    <a:pt x="39555" y="10389"/>
                  </a:lnTo>
                  <a:lnTo>
                    <a:pt x="39253" y="10427"/>
                  </a:lnTo>
                  <a:lnTo>
                    <a:pt x="38951" y="10452"/>
                  </a:lnTo>
                  <a:lnTo>
                    <a:pt x="38637" y="10464"/>
                  </a:lnTo>
                  <a:lnTo>
                    <a:pt x="38322" y="10464"/>
                  </a:lnTo>
                  <a:lnTo>
                    <a:pt x="38020" y="10452"/>
                  </a:lnTo>
                  <a:lnTo>
                    <a:pt x="37706" y="10427"/>
                  </a:lnTo>
                  <a:lnTo>
                    <a:pt x="37391" y="10376"/>
                  </a:lnTo>
                  <a:lnTo>
                    <a:pt x="37090" y="10326"/>
                  </a:lnTo>
                  <a:lnTo>
                    <a:pt x="36788" y="10263"/>
                  </a:lnTo>
                  <a:lnTo>
                    <a:pt x="36486" y="10188"/>
                  </a:lnTo>
                  <a:lnTo>
                    <a:pt x="36184" y="10099"/>
                  </a:lnTo>
                  <a:lnTo>
                    <a:pt x="35895" y="9999"/>
                  </a:lnTo>
                  <a:lnTo>
                    <a:pt x="35606" y="9898"/>
                  </a:lnTo>
                  <a:lnTo>
                    <a:pt x="35316" y="9785"/>
                  </a:lnTo>
                  <a:lnTo>
                    <a:pt x="35040" y="9659"/>
                  </a:lnTo>
                  <a:lnTo>
                    <a:pt x="34763" y="9521"/>
                  </a:lnTo>
                  <a:lnTo>
                    <a:pt x="34486" y="9383"/>
                  </a:lnTo>
                  <a:lnTo>
                    <a:pt x="34210" y="9232"/>
                  </a:lnTo>
                  <a:lnTo>
                    <a:pt x="33933" y="9068"/>
                  </a:lnTo>
                  <a:lnTo>
                    <a:pt x="33392" y="8741"/>
                  </a:lnTo>
                  <a:lnTo>
                    <a:pt x="32876" y="8376"/>
                  </a:lnTo>
                  <a:lnTo>
                    <a:pt x="32348" y="7999"/>
                  </a:lnTo>
                  <a:lnTo>
                    <a:pt x="31845" y="7609"/>
                  </a:lnTo>
                  <a:lnTo>
                    <a:pt x="31329" y="7207"/>
                  </a:lnTo>
                  <a:lnTo>
                    <a:pt x="30336" y="6389"/>
                  </a:lnTo>
                  <a:lnTo>
                    <a:pt x="29367" y="5572"/>
                  </a:lnTo>
                  <a:lnTo>
                    <a:pt x="28512" y="4880"/>
                  </a:lnTo>
                  <a:lnTo>
                    <a:pt x="27657" y="4201"/>
                  </a:lnTo>
                  <a:lnTo>
                    <a:pt x="27217" y="3874"/>
                  </a:lnTo>
                  <a:lnTo>
                    <a:pt x="26776" y="3559"/>
                  </a:lnTo>
                  <a:lnTo>
                    <a:pt x="26324" y="3245"/>
                  </a:lnTo>
                  <a:lnTo>
                    <a:pt x="25871" y="2943"/>
                  </a:lnTo>
                  <a:lnTo>
                    <a:pt x="25406" y="2641"/>
                  </a:lnTo>
                  <a:lnTo>
                    <a:pt x="24940" y="2365"/>
                  </a:lnTo>
                  <a:lnTo>
                    <a:pt x="24475" y="2088"/>
                  </a:lnTo>
                  <a:lnTo>
                    <a:pt x="23997" y="1836"/>
                  </a:lnTo>
                  <a:lnTo>
                    <a:pt x="23506" y="1585"/>
                  </a:lnTo>
                  <a:lnTo>
                    <a:pt x="23016" y="1358"/>
                  </a:lnTo>
                  <a:lnTo>
                    <a:pt x="22513" y="1145"/>
                  </a:lnTo>
                  <a:lnTo>
                    <a:pt x="22010" y="943"/>
                  </a:lnTo>
                  <a:lnTo>
                    <a:pt x="21494" y="755"/>
                  </a:lnTo>
                  <a:lnTo>
                    <a:pt x="20978" y="591"/>
                  </a:lnTo>
                  <a:lnTo>
                    <a:pt x="20438" y="440"/>
                  </a:lnTo>
                  <a:lnTo>
                    <a:pt x="19909" y="315"/>
                  </a:lnTo>
                  <a:lnTo>
                    <a:pt x="19369" y="201"/>
                  </a:lnTo>
                  <a:lnTo>
                    <a:pt x="18828" y="126"/>
                  </a:lnTo>
                  <a:lnTo>
                    <a:pt x="18287" y="63"/>
                  </a:lnTo>
                  <a:lnTo>
                    <a:pt x="17746" y="13"/>
                  </a:lnTo>
                  <a:lnTo>
                    <a:pt x="171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1"/>
            <p:cNvGrpSpPr/>
            <p:nvPr/>
          </p:nvGrpSpPr>
          <p:grpSpPr>
            <a:xfrm rot="9156199" flipH="1">
              <a:off x="8431360" y="3277519"/>
              <a:ext cx="605377" cy="481386"/>
              <a:chOff x="7917675" y="-1178675"/>
              <a:chExt cx="547275" cy="435150"/>
            </a:xfrm>
          </p:grpSpPr>
          <p:sp>
            <p:nvSpPr>
              <p:cNvPr id="734" name="Google Shape;734;p11"/>
              <p:cNvSpPr/>
              <p:nvPr/>
            </p:nvSpPr>
            <p:spPr>
              <a:xfrm>
                <a:off x="7917675" y="-1178675"/>
                <a:ext cx="297500" cy="329175"/>
              </a:xfrm>
              <a:custGeom>
                <a:avLst/>
                <a:gdLst/>
                <a:ahLst/>
                <a:cxnLst/>
                <a:rect l="l" t="t" r="r" b="b"/>
                <a:pathLst>
                  <a:path w="11900" h="13167" extrusionOk="0">
                    <a:moveTo>
                      <a:pt x="4501" y="1"/>
                    </a:moveTo>
                    <a:lnTo>
                      <a:pt x="4268" y="15"/>
                    </a:lnTo>
                    <a:lnTo>
                      <a:pt x="4050" y="45"/>
                    </a:lnTo>
                    <a:lnTo>
                      <a:pt x="3831" y="74"/>
                    </a:lnTo>
                    <a:lnTo>
                      <a:pt x="3613" y="117"/>
                    </a:lnTo>
                    <a:lnTo>
                      <a:pt x="3394" y="176"/>
                    </a:lnTo>
                    <a:lnTo>
                      <a:pt x="3176" y="234"/>
                    </a:lnTo>
                    <a:lnTo>
                      <a:pt x="2972" y="307"/>
                    </a:lnTo>
                    <a:lnTo>
                      <a:pt x="2768" y="394"/>
                    </a:lnTo>
                    <a:lnTo>
                      <a:pt x="2564" y="481"/>
                    </a:lnTo>
                    <a:lnTo>
                      <a:pt x="2375" y="583"/>
                    </a:lnTo>
                    <a:lnTo>
                      <a:pt x="2185" y="700"/>
                    </a:lnTo>
                    <a:lnTo>
                      <a:pt x="1996" y="816"/>
                    </a:lnTo>
                    <a:lnTo>
                      <a:pt x="1807" y="948"/>
                    </a:lnTo>
                    <a:lnTo>
                      <a:pt x="1632" y="1093"/>
                    </a:lnTo>
                    <a:lnTo>
                      <a:pt x="1472" y="1239"/>
                    </a:lnTo>
                    <a:lnTo>
                      <a:pt x="1312" y="1399"/>
                    </a:lnTo>
                    <a:lnTo>
                      <a:pt x="1151" y="1559"/>
                    </a:lnTo>
                    <a:lnTo>
                      <a:pt x="1006" y="1734"/>
                    </a:lnTo>
                    <a:lnTo>
                      <a:pt x="875" y="1923"/>
                    </a:lnTo>
                    <a:lnTo>
                      <a:pt x="744" y="2113"/>
                    </a:lnTo>
                    <a:lnTo>
                      <a:pt x="627" y="2302"/>
                    </a:lnTo>
                    <a:lnTo>
                      <a:pt x="511" y="2506"/>
                    </a:lnTo>
                    <a:lnTo>
                      <a:pt x="409" y="2724"/>
                    </a:lnTo>
                    <a:lnTo>
                      <a:pt x="321" y="2943"/>
                    </a:lnTo>
                    <a:lnTo>
                      <a:pt x="234" y="3161"/>
                    </a:lnTo>
                    <a:lnTo>
                      <a:pt x="161" y="3394"/>
                    </a:lnTo>
                    <a:lnTo>
                      <a:pt x="117" y="3613"/>
                    </a:lnTo>
                    <a:lnTo>
                      <a:pt x="59" y="3846"/>
                    </a:lnTo>
                    <a:lnTo>
                      <a:pt x="30" y="4064"/>
                    </a:lnTo>
                    <a:lnTo>
                      <a:pt x="15" y="4297"/>
                    </a:lnTo>
                    <a:lnTo>
                      <a:pt x="1" y="4530"/>
                    </a:lnTo>
                    <a:lnTo>
                      <a:pt x="1" y="4749"/>
                    </a:lnTo>
                    <a:lnTo>
                      <a:pt x="15" y="4967"/>
                    </a:lnTo>
                    <a:lnTo>
                      <a:pt x="30" y="5200"/>
                    </a:lnTo>
                    <a:lnTo>
                      <a:pt x="74" y="5419"/>
                    </a:lnTo>
                    <a:lnTo>
                      <a:pt x="117" y="5637"/>
                    </a:lnTo>
                    <a:lnTo>
                      <a:pt x="161" y="5856"/>
                    </a:lnTo>
                    <a:lnTo>
                      <a:pt x="234" y="6060"/>
                    </a:lnTo>
                    <a:lnTo>
                      <a:pt x="307" y="6278"/>
                    </a:lnTo>
                    <a:lnTo>
                      <a:pt x="394" y="6482"/>
                    </a:lnTo>
                    <a:lnTo>
                      <a:pt x="481" y="6686"/>
                    </a:lnTo>
                    <a:lnTo>
                      <a:pt x="583" y="6875"/>
                    </a:lnTo>
                    <a:lnTo>
                      <a:pt x="700" y="7065"/>
                    </a:lnTo>
                    <a:lnTo>
                      <a:pt x="816" y="7254"/>
                    </a:lnTo>
                    <a:lnTo>
                      <a:pt x="948" y="7429"/>
                    </a:lnTo>
                    <a:lnTo>
                      <a:pt x="1093" y="7603"/>
                    </a:lnTo>
                    <a:lnTo>
                      <a:pt x="1239" y="7778"/>
                    </a:lnTo>
                    <a:lnTo>
                      <a:pt x="1399" y="7938"/>
                    </a:lnTo>
                    <a:lnTo>
                      <a:pt x="1559" y="8084"/>
                    </a:lnTo>
                    <a:lnTo>
                      <a:pt x="1734" y="8230"/>
                    </a:lnTo>
                    <a:lnTo>
                      <a:pt x="1923" y="8375"/>
                    </a:lnTo>
                    <a:lnTo>
                      <a:pt x="2113" y="8506"/>
                    </a:lnTo>
                    <a:lnTo>
                      <a:pt x="2302" y="8623"/>
                    </a:lnTo>
                    <a:lnTo>
                      <a:pt x="2506" y="8739"/>
                    </a:lnTo>
                    <a:lnTo>
                      <a:pt x="2724" y="8841"/>
                    </a:lnTo>
                    <a:lnTo>
                      <a:pt x="2943" y="8929"/>
                    </a:lnTo>
                    <a:lnTo>
                      <a:pt x="3176" y="9016"/>
                    </a:lnTo>
                    <a:lnTo>
                      <a:pt x="3423" y="9089"/>
                    </a:lnTo>
                    <a:lnTo>
                      <a:pt x="3671" y="9147"/>
                    </a:lnTo>
                    <a:lnTo>
                      <a:pt x="3904" y="9191"/>
                    </a:lnTo>
                    <a:lnTo>
                      <a:pt x="4880" y="9337"/>
                    </a:lnTo>
                    <a:lnTo>
                      <a:pt x="5390" y="9438"/>
                    </a:lnTo>
                    <a:lnTo>
                      <a:pt x="5899" y="9540"/>
                    </a:lnTo>
                    <a:lnTo>
                      <a:pt x="6424" y="9672"/>
                    </a:lnTo>
                    <a:lnTo>
                      <a:pt x="6963" y="9817"/>
                    </a:lnTo>
                    <a:lnTo>
                      <a:pt x="7487" y="9977"/>
                    </a:lnTo>
                    <a:lnTo>
                      <a:pt x="7997" y="10181"/>
                    </a:lnTo>
                    <a:lnTo>
                      <a:pt x="8244" y="10298"/>
                    </a:lnTo>
                    <a:lnTo>
                      <a:pt x="8506" y="10414"/>
                    </a:lnTo>
                    <a:lnTo>
                      <a:pt x="8739" y="10545"/>
                    </a:lnTo>
                    <a:lnTo>
                      <a:pt x="8987" y="10676"/>
                    </a:lnTo>
                    <a:lnTo>
                      <a:pt x="9220" y="10822"/>
                    </a:lnTo>
                    <a:lnTo>
                      <a:pt x="9453" y="10982"/>
                    </a:lnTo>
                    <a:lnTo>
                      <a:pt x="9671" y="11157"/>
                    </a:lnTo>
                    <a:lnTo>
                      <a:pt x="9890" y="11332"/>
                    </a:lnTo>
                    <a:lnTo>
                      <a:pt x="10094" y="11521"/>
                    </a:lnTo>
                    <a:lnTo>
                      <a:pt x="10283" y="11711"/>
                    </a:lnTo>
                    <a:lnTo>
                      <a:pt x="10473" y="11929"/>
                    </a:lnTo>
                    <a:lnTo>
                      <a:pt x="10662" y="12147"/>
                    </a:lnTo>
                    <a:lnTo>
                      <a:pt x="10822" y="12380"/>
                    </a:lnTo>
                    <a:lnTo>
                      <a:pt x="10982" y="12628"/>
                    </a:lnTo>
                    <a:lnTo>
                      <a:pt x="11128" y="12890"/>
                    </a:lnTo>
                    <a:lnTo>
                      <a:pt x="11259" y="13167"/>
                    </a:lnTo>
                    <a:lnTo>
                      <a:pt x="11303" y="13065"/>
                    </a:lnTo>
                    <a:lnTo>
                      <a:pt x="11390" y="12745"/>
                    </a:lnTo>
                    <a:lnTo>
                      <a:pt x="11507" y="12264"/>
                    </a:lnTo>
                    <a:lnTo>
                      <a:pt x="11638" y="11609"/>
                    </a:lnTo>
                    <a:lnTo>
                      <a:pt x="11710" y="11244"/>
                    </a:lnTo>
                    <a:lnTo>
                      <a:pt x="11769" y="10837"/>
                    </a:lnTo>
                    <a:lnTo>
                      <a:pt x="11812" y="10400"/>
                    </a:lnTo>
                    <a:lnTo>
                      <a:pt x="11856" y="9948"/>
                    </a:lnTo>
                    <a:lnTo>
                      <a:pt x="11885" y="9468"/>
                    </a:lnTo>
                    <a:lnTo>
                      <a:pt x="11900" y="8972"/>
                    </a:lnTo>
                    <a:lnTo>
                      <a:pt x="11885" y="8463"/>
                    </a:lnTo>
                    <a:lnTo>
                      <a:pt x="11856" y="7953"/>
                    </a:lnTo>
                    <a:lnTo>
                      <a:pt x="11812" y="7414"/>
                    </a:lnTo>
                    <a:lnTo>
                      <a:pt x="11725" y="6875"/>
                    </a:lnTo>
                    <a:lnTo>
                      <a:pt x="11623" y="6336"/>
                    </a:lnTo>
                    <a:lnTo>
                      <a:pt x="11477" y="5797"/>
                    </a:lnTo>
                    <a:lnTo>
                      <a:pt x="11390" y="5521"/>
                    </a:lnTo>
                    <a:lnTo>
                      <a:pt x="11303" y="5259"/>
                    </a:lnTo>
                    <a:lnTo>
                      <a:pt x="11201" y="4982"/>
                    </a:lnTo>
                    <a:lnTo>
                      <a:pt x="11084" y="4720"/>
                    </a:lnTo>
                    <a:lnTo>
                      <a:pt x="10968" y="4458"/>
                    </a:lnTo>
                    <a:lnTo>
                      <a:pt x="10837" y="4195"/>
                    </a:lnTo>
                    <a:lnTo>
                      <a:pt x="10691" y="3933"/>
                    </a:lnTo>
                    <a:lnTo>
                      <a:pt x="10545" y="3686"/>
                    </a:lnTo>
                    <a:lnTo>
                      <a:pt x="10371" y="3423"/>
                    </a:lnTo>
                    <a:lnTo>
                      <a:pt x="10196" y="3176"/>
                    </a:lnTo>
                    <a:lnTo>
                      <a:pt x="10006" y="2928"/>
                    </a:lnTo>
                    <a:lnTo>
                      <a:pt x="9803" y="2695"/>
                    </a:lnTo>
                    <a:lnTo>
                      <a:pt x="9599" y="2462"/>
                    </a:lnTo>
                    <a:lnTo>
                      <a:pt x="9366" y="2229"/>
                    </a:lnTo>
                    <a:lnTo>
                      <a:pt x="9133" y="2011"/>
                    </a:lnTo>
                    <a:lnTo>
                      <a:pt x="8870" y="1792"/>
                    </a:lnTo>
                    <a:lnTo>
                      <a:pt x="8608" y="1574"/>
                    </a:lnTo>
                    <a:lnTo>
                      <a:pt x="8317" y="1370"/>
                    </a:lnTo>
                    <a:lnTo>
                      <a:pt x="8026" y="1181"/>
                    </a:lnTo>
                    <a:lnTo>
                      <a:pt x="7705" y="991"/>
                    </a:lnTo>
                    <a:lnTo>
                      <a:pt x="7385" y="816"/>
                    </a:lnTo>
                    <a:lnTo>
                      <a:pt x="7035" y="642"/>
                    </a:lnTo>
                    <a:lnTo>
                      <a:pt x="6686" y="467"/>
                    </a:lnTo>
                    <a:lnTo>
                      <a:pt x="6307" y="321"/>
                    </a:lnTo>
                    <a:lnTo>
                      <a:pt x="6074" y="234"/>
                    </a:lnTo>
                    <a:lnTo>
                      <a:pt x="5856" y="176"/>
                    </a:lnTo>
                    <a:lnTo>
                      <a:pt x="5623" y="117"/>
                    </a:lnTo>
                    <a:lnTo>
                      <a:pt x="5404" y="74"/>
                    </a:lnTo>
                    <a:lnTo>
                      <a:pt x="5171" y="30"/>
                    </a:lnTo>
                    <a:lnTo>
                      <a:pt x="4953" y="15"/>
                    </a:lnTo>
                    <a:lnTo>
                      <a:pt x="47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1"/>
              <p:cNvSpPr/>
              <p:nvPr/>
            </p:nvSpPr>
            <p:spPr>
              <a:xfrm>
                <a:off x="8277775" y="-984950"/>
                <a:ext cx="187175" cy="241425"/>
              </a:xfrm>
              <a:custGeom>
                <a:avLst/>
                <a:gdLst/>
                <a:ahLst/>
                <a:cxnLst/>
                <a:rect l="l" t="t" r="r" b="b"/>
                <a:pathLst>
                  <a:path w="7487" h="9657" extrusionOk="0">
                    <a:moveTo>
                      <a:pt x="4414" y="0"/>
                    </a:moveTo>
                    <a:lnTo>
                      <a:pt x="4108" y="15"/>
                    </a:lnTo>
                    <a:lnTo>
                      <a:pt x="3817" y="44"/>
                    </a:lnTo>
                    <a:lnTo>
                      <a:pt x="3525" y="117"/>
                    </a:lnTo>
                    <a:lnTo>
                      <a:pt x="3234" y="219"/>
                    </a:lnTo>
                    <a:lnTo>
                      <a:pt x="2943" y="350"/>
                    </a:lnTo>
                    <a:lnTo>
                      <a:pt x="2666" y="510"/>
                    </a:lnTo>
                    <a:lnTo>
                      <a:pt x="2448" y="670"/>
                    </a:lnTo>
                    <a:lnTo>
                      <a:pt x="2229" y="816"/>
                    </a:lnTo>
                    <a:lnTo>
                      <a:pt x="2025" y="976"/>
                    </a:lnTo>
                    <a:lnTo>
                      <a:pt x="1836" y="1151"/>
                    </a:lnTo>
                    <a:lnTo>
                      <a:pt x="1661" y="1311"/>
                    </a:lnTo>
                    <a:lnTo>
                      <a:pt x="1486" y="1486"/>
                    </a:lnTo>
                    <a:lnTo>
                      <a:pt x="1326" y="1660"/>
                    </a:lnTo>
                    <a:lnTo>
                      <a:pt x="1181" y="1835"/>
                    </a:lnTo>
                    <a:lnTo>
                      <a:pt x="1049" y="2010"/>
                    </a:lnTo>
                    <a:lnTo>
                      <a:pt x="918" y="2199"/>
                    </a:lnTo>
                    <a:lnTo>
                      <a:pt x="802" y="2374"/>
                    </a:lnTo>
                    <a:lnTo>
                      <a:pt x="685" y="2563"/>
                    </a:lnTo>
                    <a:lnTo>
                      <a:pt x="496" y="2927"/>
                    </a:lnTo>
                    <a:lnTo>
                      <a:pt x="350" y="3306"/>
                    </a:lnTo>
                    <a:lnTo>
                      <a:pt x="219" y="3685"/>
                    </a:lnTo>
                    <a:lnTo>
                      <a:pt x="132" y="4063"/>
                    </a:lnTo>
                    <a:lnTo>
                      <a:pt x="59" y="4457"/>
                    </a:lnTo>
                    <a:lnTo>
                      <a:pt x="15" y="4835"/>
                    </a:lnTo>
                    <a:lnTo>
                      <a:pt x="1" y="5199"/>
                    </a:lnTo>
                    <a:lnTo>
                      <a:pt x="1" y="5578"/>
                    </a:lnTo>
                    <a:lnTo>
                      <a:pt x="30" y="5942"/>
                    </a:lnTo>
                    <a:lnTo>
                      <a:pt x="59" y="6306"/>
                    </a:lnTo>
                    <a:lnTo>
                      <a:pt x="117" y="6641"/>
                    </a:lnTo>
                    <a:lnTo>
                      <a:pt x="190" y="6991"/>
                    </a:lnTo>
                    <a:lnTo>
                      <a:pt x="263" y="7311"/>
                    </a:lnTo>
                    <a:lnTo>
                      <a:pt x="350" y="7617"/>
                    </a:lnTo>
                    <a:lnTo>
                      <a:pt x="438" y="7908"/>
                    </a:lnTo>
                    <a:lnTo>
                      <a:pt x="525" y="8185"/>
                    </a:lnTo>
                    <a:lnTo>
                      <a:pt x="714" y="8680"/>
                    </a:lnTo>
                    <a:lnTo>
                      <a:pt x="889" y="9088"/>
                    </a:lnTo>
                    <a:lnTo>
                      <a:pt x="1035" y="9394"/>
                    </a:lnTo>
                    <a:lnTo>
                      <a:pt x="1181" y="9656"/>
                    </a:lnTo>
                    <a:lnTo>
                      <a:pt x="1224" y="9452"/>
                    </a:lnTo>
                    <a:lnTo>
                      <a:pt x="1297" y="9263"/>
                    </a:lnTo>
                    <a:lnTo>
                      <a:pt x="1355" y="9074"/>
                    </a:lnTo>
                    <a:lnTo>
                      <a:pt x="1443" y="8899"/>
                    </a:lnTo>
                    <a:lnTo>
                      <a:pt x="1530" y="8724"/>
                    </a:lnTo>
                    <a:lnTo>
                      <a:pt x="1617" y="8564"/>
                    </a:lnTo>
                    <a:lnTo>
                      <a:pt x="1719" y="8404"/>
                    </a:lnTo>
                    <a:lnTo>
                      <a:pt x="1836" y="8258"/>
                    </a:lnTo>
                    <a:lnTo>
                      <a:pt x="1952" y="8112"/>
                    </a:lnTo>
                    <a:lnTo>
                      <a:pt x="2069" y="7967"/>
                    </a:lnTo>
                    <a:lnTo>
                      <a:pt x="2331" y="7705"/>
                    </a:lnTo>
                    <a:lnTo>
                      <a:pt x="2622" y="7457"/>
                    </a:lnTo>
                    <a:lnTo>
                      <a:pt x="2914" y="7238"/>
                    </a:lnTo>
                    <a:lnTo>
                      <a:pt x="3234" y="7035"/>
                    </a:lnTo>
                    <a:lnTo>
                      <a:pt x="3554" y="6845"/>
                    </a:lnTo>
                    <a:lnTo>
                      <a:pt x="3875" y="6685"/>
                    </a:lnTo>
                    <a:lnTo>
                      <a:pt x="4210" y="6525"/>
                    </a:lnTo>
                    <a:lnTo>
                      <a:pt x="4530" y="6379"/>
                    </a:lnTo>
                    <a:lnTo>
                      <a:pt x="4851" y="6248"/>
                    </a:lnTo>
                    <a:lnTo>
                      <a:pt x="5477" y="6015"/>
                    </a:lnTo>
                    <a:lnTo>
                      <a:pt x="5623" y="5957"/>
                    </a:lnTo>
                    <a:lnTo>
                      <a:pt x="5783" y="5884"/>
                    </a:lnTo>
                    <a:lnTo>
                      <a:pt x="5928" y="5797"/>
                    </a:lnTo>
                    <a:lnTo>
                      <a:pt x="6074" y="5709"/>
                    </a:lnTo>
                    <a:lnTo>
                      <a:pt x="6336" y="5520"/>
                    </a:lnTo>
                    <a:lnTo>
                      <a:pt x="6569" y="5316"/>
                    </a:lnTo>
                    <a:lnTo>
                      <a:pt x="6773" y="5083"/>
                    </a:lnTo>
                    <a:lnTo>
                      <a:pt x="6948" y="4850"/>
                    </a:lnTo>
                    <a:lnTo>
                      <a:pt x="7108" y="4588"/>
                    </a:lnTo>
                    <a:lnTo>
                      <a:pt x="7239" y="4311"/>
                    </a:lnTo>
                    <a:lnTo>
                      <a:pt x="7341" y="4034"/>
                    </a:lnTo>
                    <a:lnTo>
                      <a:pt x="7414" y="3743"/>
                    </a:lnTo>
                    <a:lnTo>
                      <a:pt x="7458" y="3452"/>
                    </a:lnTo>
                    <a:lnTo>
                      <a:pt x="7487" y="3160"/>
                    </a:lnTo>
                    <a:lnTo>
                      <a:pt x="7472" y="2855"/>
                    </a:lnTo>
                    <a:lnTo>
                      <a:pt x="7429" y="2549"/>
                    </a:lnTo>
                    <a:lnTo>
                      <a:pt x="7356" y="2257"/>
                    </a:lnTo>
                    <a:lnTo>
                      <a:pt x="7268" y="1966"/>
                    </a:lnTo>
                    <a:lnTo>
                      <a:pt x="7137" y="1689"/>
                    </a:lnTo>
                    <a:lnTo>
                      <a:pt x="6977" y="1413"/>
                    </a:lnTo>
                    <a:lnTo>
                      <a:pt x="6788" y="1151"/>
                    </a:lnTo>
                    <a:lnTo>
                      <a:pt x="6569" y="918"/>
                    </a:lnTo>
                    <a:lnTo>
                      <a:pt x="6351" y="714"/>
                    </a:lnTo>
                    <a:lnTo>
                      <a:pt x="6103" y="524"/>
                    </a:lnTo>
                    <a:lnTo>
                      <a:pt x="5841" y="379"/>
                    </a:lnTo>
                    <a:lnTo>
                      <a:pt x="5579" y="248"/>
                    </a:lnTo>
                    <a:lnTo>
                      <a:pt x="5302" y="146"/>
                    </a:lnTo>
                    <a:lnTo>
                      <a:pt x="5011" y="73"/>
                    </a:lnTo>
                    <a:lnTo>
                      <a:pt x="4705" y="15"/>
                    </a:lnTo>
                    <a:lnTo>
                      <a:pt x="44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6" name="Google Shape;736;p11"/>
          <p:cNvGrpSpPr/>
          <p:nvPr/>
        </p:nvGrpSpPr>
        <p:grpSpPr>
          <a:xfrm rot="-900324">
            <a:off x="-45053" y="3779870"/>
            <a:ext cx="853066" cy="1154013"/>
            <a:chOff x="5397610" y="-1456555"/>
            <a:chExt cx="1437003" cy="1943953"/>
          </a:xfrm>
        </p:grpSpPr>
        <p:sp>
          <p:nvSpPr>
            <p:cNvPr id="737" name="Google Shape;737;p11"/>
            <p:cNvSpPr/>
            <p:nvPr/>
          </p:nvSpPr>
          <p:spPr>
            <a:xfrm rot="1963607">
              <a:off x="5971339" y="-1392570"/>
              <a:ext cx="390158" cy="522633"/>
            </a:xfrm>
            <a:custGeom>
              <a:avLst/>
              <a:gdLst/>
              <a:ahLst/>
              <a:cxnLst/>
              <a:rect l="l" t="t" r="r" b="b"/>
              <a:pathLst>
                <a:path w="10629" h="14238" extrusionOk="0">
                  <a:moveTo>
                    <a:pt x="2001" y="1"/>
                  </a:moveTo>
                  <a:lnTo>
                    <a:pt x="1862" y="13"/>
                  </a:lnTo>
                  <a:lnTo>
                    <a:pt x="1736" y="51"/>
                  </a:lnTo>
                  <a:lnTo>
                    <a:pt x="1623" y="114"/>
                  </a:lnTo>
                  <a:lnTo>
                    <a:pt x="1523" y="189"/>
                  </a:lnTo>
                  <a:lnTo>
                    <a:pt x="1435" y="277"/>
                  </a:lnTo>
                  <a:lnTo>
                    <a:pt x="1346" y="378"/>
                  </a:lnTo>
                  <a:lnTo>
                    <a:pt x="1271" y="491"/>
                  </a:lnTo>
                  <a:lnTo>
                    <a:pt x="1208" y="617"/>
                  </a:lnTo>
                  <a:lnTo>
                    <a:pt x="1158" y="755"/>
                  </a:lnTo>
                  <a:lnTo>
                    <a:pt x="1120" y="894"/>
                  </a:lnTo>
                  <a:lnTo>
                    <a:pt x="1082" y="1044"/>
                  </a:lnTo>
                  <a:lnTo>
                    <a:pt x="1057" y="1195"/>
                  </a:lnTo>
                  <a:lnTo>
                    <a:pt x="1032" y="1346"/>
                  </a:lnTo>
                  <a:lnTo>
                    <a:pt x="1032" y="1497"/>
                  </a:lnTo>
                  <a:lnTo>
                    <a:pt x="1032" y="1636"/>
                  </a:lnTo>
                  <a:lnTo>
                    <a:pt x="1032" y="1787"/>
                  </a:lnTo>
                  <a:lnTo>
                    <a:pt x="1095" y="2239"/>
                  </a:lnTo>
                  <a:lnTo>
                    <a:pt x="1170" y="2679"/>
                  </a:lnTo>
                  <a:lnTo>
                    <a:pt x="1271" y="3132"/>
                  </a:lnTo>
                  <a:lnTo>
                    <a:pt x="1409" y="3560"/>
                  </a:lnTo>
                  <a:lnTo>
                    <a:pt x="1560" y="3987"/>
                  </a:lnTo>
                  <a:lnTo>
                    <a:pt x="1749" y="4403"/>
                  </a:lnTo>
                  <a:lnTo>
                    <a:pt x="1950" y="4818"/>
                  </a:lnTo>
                  <a:lnTo>
                    <a:pt x="2177" y="5207"/>
                  </a:lnTo>
                  <a:lnTo>
                    <a:pt x="2076" y="5107"/>
                  </a:lnTo>
                  <a:lnTo>
                    <a:pt x="1963" y="5019"/>
                  </a:lnTo>
                  <a:lnTo>
                    <a:pt x="1850" y="4956"/>
                  </a:lnTo>
                  <a:lnTo>
                    <a:pt x="1711" y="4906"/>
                  </a:lnTo>
                  <a:lnTo>
                    <a:pt x="1585" y="4868"/>
                  </a:lnTo>
                  <a:lnTo>
                    <a:pt x="1435" y="4855"/>
                  </a:lnTo>
                  <a:lnTo>
                    <a:pt x="1296" y="4855"/>
                  </a:lnTo>
                  <a:lnTo>
                    <a:pt x="1158" y="4880"/>
                  </a:lnTo>
                  <a:lnTo>
                    <a:pt x="1007" y="4906"/>
                  </a:lnTo>
                  <a:lnTo>
                    <a:pt x="869" y="4956"/>
                  </a:lnTo>
                  <a:lnTo>
                    <a:pt x="743" y="5006"/>
                  </a:lnTo>
                  <a:lnTo>
                    <a:pt x="617" y="5082"/>
                  </a:lnTo>
                  <a:lnTo>
                    <a:pt x="491" y="5170"/>
                  </a:lnTo>
                  <a:lnTo>
                    <a:pt x="391" y="5270"/>
                  </a:lnTo>
                  <a:lnTo>
                    <a:pt x="290" y="5384"/>
                  </a:lnTo>
                  <a:lnTo>
                    <a:pt x="202" y="5497"/>
                  </a:lnTo>
                  <a:lnTo>
                    <a:pt x="139" y="5635"/>
                  </a:lnTo>
                  <a:lnTo>
                    <a:pt x="89" y="5761"/>
                  </a:lnTo>
                  <a:lnTo>
                    <a:pt x="51" y="5899"/>
                  </a:lnTo>
                  <a:lnTo>
                    <a:pt x="26" y="6038"/>
                  </a:lnTo>
                  <a:lnTo>
                    <a:pt x="1" y="6176"/>
                  </a:lnTo>
                  <a:lnTo>
                    <a:pt x="1" y="6327"/>
                  </a:lnTo>
                  <a:lnTo>
                    <a:pt x="13" y="6465"/>
                  </a:lnTo>
                  <a:lnTo>
                    <a:pt x="26" y="6616"/>
                  </a:lnTo>
                  <a:lnTo>
                    <a:pt x="51" y="6754"/>
                  </a:lnTo>
                  <a:lnTo>
                    <a:pt x="101" y="6905"/>
                  </a:lnTo>
                  <a:lnTo>
                    <a:pt x="139" y="7044"/>
                  </a:lnTo>
                  <a:lnTo>
                    <a:pt x="202" y="7182"/>
                  </a:lnTo>
                  <a:lnTo>
                    <a:pt x="265" y="7308"/>
                  </a:lnTo>
                  <a:lnTo>
                    <a:pt x="340" y="7434"/>
                  </a:lnTo>
                  <a:lnTo>
                    <a:pt x="416" y="7559"/>
                  </a:lnTo>
                  <a:lnTo>
                    <a:pt x="504" y="7685"/>
                  </a:lnTo>
                  <a:lnTo>
                    <a:pt x="705" y="7899"/>
                  </a:lnTo>
                  <a:lnTo>
                    <a:pt x="919" y="8100"/>
                  </a:lnTo>
                  <a:lnTo>
                    <a:pt x="1145" y="8276"/>
                  </a:lnTo>
                  <a:lnTo>
                    <a:pt x="1384" y="8440"/>
                  </a:lnTo>
                  <a:lnTo>
                    <a:pt x="1636" y="8591"/>
                  </a:lnTo>
                  <a:lnTo>
                    <a:pt x="1900" y="8729"/>
                  </a:lnTo>
                  <a:lnTo>
                    <a:pt x="2164" y="8855"/>
                  </a:lnTo>
                  <a:lnTo>
                    <a:pt x="2428" y="8981"/>
                  </a:lnTo>
                  <a:lnTo>
                    <a:pt x="2969" y="9207"/>
                  </a:lnTo>
                  <a:lnTo>
                    <a:pt x="3497" y="9446"/>
                  </a:lnTo>
                  <a:lnTo>
                    <a:pt x="3761" y="9584"/>
                  </a:lnTo>
                  <a:lnTo>
                    <a:pt x="4013" y="9723"/>
                  </a:lnTo>
                  <a:lnTo>
                    <a:pt x="4264" y="9874"/>
                  </a:lnTo>
                  <a:lnTo>
                    <a:pt x="4503" y="10050"/>
                  </a:lnTo>
                  <a:lnTo>
                    <a:pt x="4201" y="9999"/>
                  </a:lnTo>
                  <a:lnTo>
                    <a:pt x="3887" y="9962"/>
                  </a:lnTo>
                  <a:lnTo>
                    <a:pt x="3573" y="9962"/>
                  </a:lnTo>
                  <a:lnTo>
                    <a:pt x="3422" y="9974"/>
                  </a:lnTo>
                  <a:lnTo>
                    <a:pt x="3271" y="9999"/>
                  </a:lnTo>
                  <a:lnTo>
                    <a:pt x="3132" y="10024"/>
                  </a:lnTo>
                  <a:lnTo>
                    <a:pt x="2994" y="10062"/>
                  </a:lnTo>
                  <a:lnTo>
                    <a:pt x="2868" y="10112"/>
                  </a:lnTo>
                  <a:lnTo>
                    <a:pt x="2743" y="10188"/>
                  </a:lnTo>
                  <a:lnTo>
                    <a:pt x="2642" y="10263"/>
                  </a:lnTo>
                  <a:lnTo>
                    <a:pt x="2541" y="10364"/>
                  </a:lnTo>
                  <a:lnTo>
                    <a:pt x="2466" y="10465"/>
                  </a:lnTo>
                  <a:lnTo>
                    <a:pt x="2403" y="10603"/>
                  </a:lnTo>
                  <a:lnTo>
                    <a:pt x="2365" y="10691"/>
                  </a:lnTo>
                  <a:lnTo>
                    <a:pt x="2340" y="10792"/>
                  </a:lnTo>
                  <a:lnTo>
                    <a:pt x="2328" y="10892"/>
                  </a:lnTo>
                  <a:lnTo>
                    <a:pt x="2328" y="10993"/>
                  </a:lnTo>
                  <a:lnTo>
                    <a:pt x="2340" y="11093"/>
                  </a:lnTo>
                  <a:lnTo>
                    <a:pt x="2353" y="11194"/>
                  </a:lnTo>
                  <a:lnTo>
                    <a:pt x="2390" y="11295"/>
                  </a:lnTo>
                  <a:lnTo>
                    <a:pt x="2416" y="11395"/>
                  </a:lnTo>
                  <a:lnTo>
                    <a:pt x="2516" y="11584"/>
                  </a:lnTo>
                  <a:lnTo>
                    <a:pt x="2629" y="11773"/>
                  </a:lnTo>
                  <a:lnTo>
                    <a:pt x="2755" y="11936"/>
                  </a:lnTo>
                  <a:lnTo>
                    <a:pt x="2906" y="12100"/>
                  </a:lnTo>
                  <a:lnTo>
                    <a:pt x="3044" y="12225"/>
                  </a:lnTo>
                  <a:lnTo>
                    <a:pt x="3183" y="12351"/>
                  </a:lnTo>
                  <a:lnTo>
                    <a:pt x="3334" y="12477"/>
                  </a:lnTo>
                  <a:lnTo>
                    <a:pt x="3497" y="12590"/>
                  </a:lnTo>
                  <a:lnTo>
                    <a:pt x="3812" y="12804"/>
                  </a:lnTo>
                  <a:lnTo>
                    <a:pt x="4151" y="13005"/>
                  </a:lnTo>
                  <a:lnTo>
                    <a:pt x="4491" y="13181"/>
                  </a:lnTo>
                  <a:lnTo>
                    <a:pt x="4843" y="13345"/>
                  </a:lnTo>
                  <a:lnTo>
                    <a:pt x="5560" y="13659"/>
                  </a:lnTo>
                  <a:lnTo>
                    <a:pt x="5975" y="13823"/>
                  </a:lnTo>
                  <a:lnTo>
                    <a:pt x="6390" y="13974"/>
                  </a:lnTo>
                  <a:lnTo>
                    <a:pt x="6604" y="14049"/>
                  </a:lnTo>
                  <a:lnTo>
                    <a:pt x="6818" y="14112"/>
                  </a:lnTo>
                  <a:lnTo>
                    <a:pt x="7031" y="14162"/>
                  </a:lnTo>
                  <a:lnTo>
                    <a:pt x="7245" y="14200"/>
                  </a:lnTo>
                  <a:lnTo>
                    <a:pt x="7459" y="14225"/>
                  </a:lnTo>
                  <a:lnTo>
                    <a:pt x="7673" y="14238"/>
                  </a:lnTo>
                  <a:lnTo>
                    <a:pt x="7887" y="14238"/>
                  </a:lnTo>
                  <a:lnTo>
                    <a:pt x="8088" y="14225"/>
                  </a:lnTo>
                  <a:lnTo>
                    <a:pt x="8289" y="14187"/>
                  </a:lnTo>
                  <a:lnTo>
                    <a:pt x="8490" y="14125"/>
                  </a:lnTo>
                  <a:lnTo>
                    <a:pt x="8691" y="14049"/>
                  </a:lnTo>
                  <a:lnTo>
                    <a:pt x="8868" y="13948"/>
                  </a:lnTo>
                  <a:lnTo>
                    <a:pt x="9031" y="13835"/>
                  </a:lnTo>
                  <a:lnTo>
                    <a:pt x="9195" y="13710"/>
                  </a:lnTo>
                  <a:lnTo>
                    <a:pt x="9345" y="13559"/>
                  </a:lnTo>
                  <a:lnTo>
                    <a:pt x="9484" y="13395"/>
                  </a:lnTo>
                  <a:lnTo>
                    <a:pt x="9622" y="13219"/>
                  </a:lnTo>
                  <a:lnTo>
                    <a:pt x="9748" y="13030"/>
                  </a:lnTo>
                  <a:lnTo>
                    <a:pt x="9861" y="12817"/>
                  </a:lnTo>
                  <a:lnTo>
                    <a:pt x="9974" y="12603"/>
                  </a:lnTo>
                  <a:lnTo>
                    <a:pt x="10075" y="12364"/>
                  </a:lnTo>
                  <a:lnTo>
                    <a:pt x="10176" y="12125"/>
                  </a:lnTo>
                  <a:lnTo>
                    <a:pt x="10264" y="11886"/>
                  </a:lnTo>
                  <a:lnTo>
                    <a:pt x="10339" y="11622"/>
                  </a:lnTo>
                  <a:lnTo>
                    <a:pt x="10415" y="11370"/>
                  </a:lnTo>
                  <a:lnTo>
                    <a:pt x="10477" y="11093"/>
                  </a:lnTo>
                  <a:lnTo>
                    <a:pt x="10528" y="10829"/>
                  </a:lnTo>
                  <a:lnTo>
                    <a:pt x="10565" y="10565"/>
                  </a:lnTo>
                  <a:lnTo>
                    <a:pt x="10591" y="10289"/>
                  </a:lnTo>
                  <a:lnTo>
                    <a:pt x="10616" y="10024"/>
                  </a:lnTo>
                  <a:lnTo>
                    <a:pt x="10628" y="9748"/>
                  </a:lnTo>
                  <a:lnTo>
                    <a:pt x="10628" y="9484"/>
                  </a:lnTo>
                  <a:lnTo>
                    <a:pt x="10616" y="9220"/>
                  </a:lnTo>
                  <a:lnTo>
                    <a:pt x="10591" y="8968"/>
                  </a:lnTo>
                  <a:lnTo>
                    <a:pt x="10553" y="8716"/>
                  </a:lnTo>
                  <a:lnTo>
                    <a:pt x="10515" y="8477"/>
                  </a:lnTo>
                  <a:lnTo>
                    <a:pt x="10452" y="8239"/>
                  </a:lnTo>
                  <a:lnTo>
                    <a:pt x="10389" y="8025"/>
                  </a:lnTo>
                  <a:lnTo>
                    <a:pt x="10301" y="7811"/>
                  </a:lnTo>
                  <a:lnTo>
                    <a:pt x="10213" y="7610"/>
                  </a:lnTo>
                  <a:lnTo>
                    <a:pt x="10100" y="7421"/>
                  </a:lnTo>
                  <a:lnTo>
                    <a:pt x="9974" y="7258"/>
                  </a:lnTo>
                  <a:lnTo>
                    <a:pt x="9849" y="7107"/>
                  </a:lnTo>
                  <a:lnTo>
                    <a:pt x="9698" y="6968"/>
                  </a:lnTo>
                  <a:lnTo>
                    <a:pt x="9597" y="6893"/>
                  </a:lnTo>
                  <a:lnTo>
                    <a:pt x="9484" y="6842"/>
                  </a:lnTo>
                  <a:lnTo>
                    <a:pt x="9371" y="6792"/>
                  </a:lnTo>
                  <a:lnTo>
                    <a:pt x="9257" y="6742"/>
                  </a:lnTo>
                  <a:lnTo>
                    <a:pt x="9132" y="6717"/>
                  </a:lnTo>
                  <a:lnTo>
                    <a:pt x="9006" y="6704"/>
                  </a:lnTo>
                  <a:lnTo>
                    <a:pt x="8767" y="6704"/>
                  </a:lnTo>
                  <a:lnTo>
                    <a:pt x="8641" y="6729"/>
                  </a:lnTo>
                  <a:lnTo>
                    <a:pt x="8528" y="6754"/>
                  </a:lnTo>
                  <a:lnTo>
                    <a:pt x="8415" y="6792"/>
                  </a:lnTo>
                  <a:lnTo>
                    <a:pt x="8314" y="6855"/>
                  </a:lnTo>
                  <a:lnTo>
                    <a:pt x="8214" y="6918"/>
                  </a:lnTo>
                  <a:lnTo>
                    <a:pt x="8126" y="7006"/>
                  </a:lnTo>
                  <a:lnTo>
                    <a:pt x="8063" y="7094"/>
                  </a:lnTo>
                  <a:lnTo>
                    <a:pt x="8000" y="7195"/>
                  </a:lnTo>
                  <a:lnTo>
                    <a:pt x="8050" y="6654"/>
                  </a:lnTo>
                  <a:lnTo>
                    <a:pt x="8075" y="6390"/>
                  </a:lnTo>
                  <a:lnTo>
                    <a:pt x="8075" y="6126"/>
                  </a:lnTo>
                  <a:lnTo>
                    <a:pt x="8088" y="5849"/>
                  </a:lnTo>
                  <a:lnTo>
                    <a:pt x="8075" y="5585"/>
                  </a:lnTo>
                  <a:lnTo>
                    <a:pt x="8050" y="5321"/>
                  </a:lnTo>
                  <a:lnTo>
                    <a:pt x="8000" y="5044"/>
                  </a:lnTo>
                  <a:lnTo>
                    <a:pt x="7937" y="4792"/>
                  </a:lnTo>
                  <a:lnTo>
                    <a:pt x="7849" y="4528"/>
                  </a:lnTo>
                  <a:lnTo>
                    <a:pt x="7736" y="4277"/>
                  </a:lnTo>
                  <a:lnTo>
                    <a:pt x="7597" y="4050"/>
                  </a:lnTo>
                  <a:lnTo>
                    <a:pt x="7522" y="3937"/>
                  </a:lnTo>
                  <a:lnTo>
                    <a:pt x="7434" y="3837"/>
                  </a:lnTo>
                  <a:lnTo>
                    <a:pt x="7346" y="3736"/>
                  </a:lnTo>
                  <a:lnTo>
                    <a:pt x="7258" y="3635"/>
                  </a:lnTo>
                  <a:lnTo>
                    <a:pt x="7157" y="3547"/>
                  </a:lnTo>
                  <a:lnTo>
                    <a:pt x="7044" y="3472"/>
                  </a:lnTo>
                  <a:lnTo>
                    <a:pt x="6931" y="3396"/>
                  </a:lnTo>
                  <a:lnTo>
                    <a:pt x="6818" y="3333"/>
                  </a:lnTo>
                  <a:lnTo>
                    <a:pt x="6692" y="3283"/>
                  </a:lnTo>
                  <a:lnTo>
                    <a:pt x="6566" y="3245"/>
                  </a:lnTo>
                  <a:lnTo>
                    <a:pt x="6440" y="3208"/>
                  </a:lnTo>
                  <a:lnTo>
                    <a:pt x="6302" y="3183"/>
                  </a:lnTo>
                  <a:lnTo>
                    <a:pt x="6025" y="3183"/>
                  </a:lnTo>
                  <a:lnTo>
                    <a:pt x="5899" y="3195"/>
                  </a:lnTo>
                  <a:lnTo>
                    <a:pt x="5761" y="3220"/>
                  </a:lnTo>
                  <a:lnTo>
                    <a:pt x="5635" y="3258"/>
                  </a:lnTo>
                  <a:lnTo>
                    <a:pt x="5509" y="3308"/>
                  </a:lnTo>
                  <a:lnTo>
                    <a:pt x="5384" y="3359"/>
                  </a:lnTo>
                  <a:lnTo>
                    <a:pt x="5271" y="3434"/>
                  </a:lnTo>
                  <a:lnTo>
                    <a:pt x="5170" y="3510"/>
                  </a:lnTo>
                  <a:lnTo>
                    <a:pt x="5082" y="3598"/>
                  </a:lnTo>
                  <a:lnTo>
                    <a:pt x="4994" y="3698"/>
                  </a:lnTo>
                  <a:lnTo>
                    <a:pt x="4918" y="3811"/>
                  </a:lnTo>
                  <a:lnTo>
                    <a:pt x="4742" y="3396"/>
                  </a:lnTo>
                  <a:lnTo>
                    <a:pt x="4541" y="2994"/>
                  </a:lnTo>
                  <a:lnTo>
                    <a:pt x="4340" y="2604"/>
                  </a:lnTo>
                  <a:lnTo>
                    <a:pt x="4113" y="2214"/>
                  </a:lnTo>
                  <a:lnTo>
                    <a:pt x="3887" y="1824"/>
                  </a:lnTo>
                  <a:lnTo>
                    <a:pt x="3636" y="1460"/>
                  </a:lnTo>
                  <a:lnTo>
                    <a:pt x="3384" y="1082"/>
                  </a:lnTo>
                  <a:lnTo>
                    <a:pt x="3107" y="730"/>
                  </a:lnTo>
                  <a:lnTo>
                    <a:pt x="3007" y="592"/>
                  </a:lnTo>
                  <a:lnTo>
                    <a:pt x="2881" y="466"/>
                  </a:lnTo>
                  <a:lnTo>
                    <a:pt x="2755" y="340"/>
                  </a:lnTo>
                  <a:lnTo>
                    <a:pt x="2617" y="227"/>
                  </a:lnTo>
                  <a:lnTo>
                    <a:pt x="2478" y="126"/>
                  </a:lnTo>
                  <a:lnTo>
                    <a:pt x="2328" y="51"/>
                  </a:lnTo>
                  <a:lnTo>
                    <a:pt x="2252" y="26"/>
                  </a:lnTo>
                  <a:lnTo>
                    <a:pt x="2164" y="13"/>
                  </a:lnTo>
                  <a:lnTo>
                    <a:pt x="20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1"/>
            <p:cNvSpPr/>
            <p:nvPr/>
          </p:nvSpPr>
          <p:spPr>
            <a:xfrm rot="1963607">
              <a:off x="6041143" y="-1319772"/>
              <a:ext cx="241018" cy="396141"/>
            </a:xfrm>
            <a:custGeom>
              <a:avLst/>
              <a:gdLst/>
              <a:ahLst/>
              <a:cxnLst/>
              <a:rect l="l" t="t" r="r" b="b"/>
              <a:pathLst>
                <a:path w="6566" h="10792" extrusionOk="0">
                  <a:moveTo>
                    <a:pt x="0" y="1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126" y="391"/>
                  </a:lnTo>
                  <a:lnTo>
                    <a:pt x="265" y="768"/>
                  </a:lnTo>
                  <a:lnTo>
                    <a:pt x="415" y="1133"/>
                  </a:lnTo>
                  <a:lnTo>
                    <a:pt x="579" y="1485"/>
                  </a:lnTo>
                  <a:lnTo>
                    <a:pt x="742" y="1850"/>
                  </a:lnTo>
                  <a:lnTo>
                    <a:pt x="919" y="2202"/>
                  </a:lnTo>
                  <a:lnTo>
                    <a:pt x="1296" y="2906"/>
                  </a:lnTo>
                  <a:lnTo>
                    <a:pt x="1686" y="3598"/>
                  </a:lnTo>
                  <a:lnTo>
                    <a:pt x="2088" y="4277"/>
                  </a:lnTo>
                  <a:lnTo>
                    <a:pt x="2906" y="5635"/>
                  </a:lnTo>
                  <a:lnTo>
                    <a:pt x="3723" y="6981"/>
                  </a:lnTo>
                  <a:lnTo>
                    <a:pt x="4151" y="7648"/>
                  </a:lnTo>
                  <a:lnTo>
                    <a:pt x="4578" y="8314"/>
                  </a:lnTo>
                  <a:lnTo>
                    <a:pt x="5031" y="8968"/>
                  </a:lnTo>
                  <a:lnTo>
                    <a:pt x="5270" y="9295"/>
                  </a:lnTo>
                  <a:lnTo>
                    <a:pt x="5509" y="9610"/>
                  </a:lnTo>
                  <a:lnTo>
                    <a:pt x="5761" y="9912"/>
                  </a:lnTo>
                  <a:lnTo>
                    <a:pt x="6012" y="10213"/>
                  </a:lnTo>
                  <a:lnTo>
                    <a:pt x="6276" y="10503"/>
                  </a:lnTo>
                  <a:lnTo>
                    <a:pt x="6540" y="10792"/>
                  </a:lnTo>
                  <a:lnTo>
                    <a:pt x="6553" y="10792"/>
                  </a:lnTo>
                  <a:lnTo>
                    <a:pt x="6566" y="10779"/>
                  </a:lnTo>
                  <a:lnTo>
                    <a:pt x="6289" y="10490"/>
                  </a:lnTo>
                  <a:lnTo>
                    <a:pt x="6037" y="10188"/>
                  </a:lnTo>
                  <a:lnTo>
                    <a:pt x="5773" y="9886"/>
                  </a:lnTo>
                  <a:lnTo>
                    <a:pt x="5534" y="9572"/>
                  </a:lnTo>
                  <a:lnTo>
                    <a:pt x="5283" y="9270"/>
                  </a:lnTo>
                  <a:lnTo>
                    <a:pt x="5056" y="8943"/>
                  </a:lnTo>
                  <a:lnTo>
                    <a:pt x="4830" y="8629"/>
                  </a:lnTo>
                  <a:lnTo>
                    <a:pt x="4604" y="8302"/>
                  </a:lnTo>
                  <a:lnTo>
                    <a:pt x="4201" y="7660"/>
                  </a:lnTo>
                  <a:lnTo>
                    <a:pt x="3761" y="6956"/>
                  </a:lnTo>
                  <a:lnTo>
                    <a:pt x="2943" y="5610"/>
                  </a:lnTo>
                  <a:lnTo>
                    <a:pt x="2126" y="4265"/>
                  </a:lnTo>
                  <a:lnTo>
                    <a:pt x="1723" y="3585"/>
                  </a:lnTo>
                  <a:lnTo>
                    <a:pt x="1321" y="2894"/>
                  </a:lnTo>
                  <a:lnTo>
                    <a:pt x="956" y="2189"/>
                  </a:lnTo>
                  <a:lnTo>
                    <a:pt x="780" y="1837"/>
                  </a:lnTo>
                  <a:lnTo>
                    <a:pt x="604" y="1472"/>
                  </a:lnTo>
                  <a:lnTo>
                    <a:pt x="441" y="1120"/>
                  </a:lnTo>
                  <a:lnTo>
                    <a:pt x="290" y="756"/>
                  </a:lnTo>
                  <a:lnTo>
                    <a:pt x="151" y="391"/>
                  </a:lnTo>
                  <a:lnTo>
                    <a:pt x="26" y="13"/>
                  </a:lnTo>
                  <a:lnTo>
                    <a:pt x="13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EAE43"/>
            </a:solidFill>
            <a:ln w="9525" cap="flat" cmpd="sng">
              <a:solidFill>
                <a:srgbClr val="AEA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1"/>
            <p:cNvSpPr/>
            <p:nvPr/>
          </p:nvSpPr>
          <p:spPr>
            <a:xfrm rot="1963607">
              <a:off x="6182049" y="-1206377"/>
              <a:ext cx="18500" cy="133430"/>
            </a:xfrm>
            <a:custGeom>
              <a:avLst/>
              <a:gdLst/>
              <a:ahLst/>
              <a:cxnLst/>
              <a:rect l="l" t="t" r="r" b="b"/>
              <a:pathLst>
                <a:path w="504" h="3635" extrusionOk="0">
                  <a:moveTo>
                    <a:pt x="478" y="0"/>
                  </a:moveTo>
                  <a:lnTo>
                    <a:pt x="466" y="13"/>
                  </a:lnTo>
                  <a:lnTo>
                    <a:pt x="466" y="239"/>
                  </a:lnTo>
                  <a:lnTo>
                    <a:pt x="453" y="667"/>
                  </a:lnTo>
                  <a:lnTo>
                    <a:pt x="416" y="1094"/>
                  </a:lnTo>
                  <a:lnTo>
                    <a:pt x="378" y="1522"/>
                  </a:lnTo>
                  <a:lnTo>
                    <a:pt x="327" y="1937"/>
                  </a:lnTo>
                  <a:lnTo>
                    <a:pt x="265" y="2365"/>
                  </a:lnTo>
                  <a:lnTo>
                    <a:pt x="189" y="2780"/>
                  </a:lnTo>
                  <a:lnTo>
                    <a:pt x="101" y="3207"/>
                  </a:lnTo>
                  <a:lnTo>
                    <a:pt x="0" y="3622"/>
                  </a:lnTo>
                  <a:lnTo>
                    <a:pt x="0" y="3635"/>
                  </a:lnTo>
                  <a:lnTo>
                    <a:pt x="26" y="3635"/>
                  </a:lnTo>
                  <a:lnTo>
                    <a:pt x="26" y="3622"/>
                  </a:lnTo>
                  <a:lnTo>
                    <a:pt x="139" y="3182"/>
                  </a:lnTo>
                  <a:lnTo>
                    <a:pt x="239" y="2742"/>
                  </a:lnTo>
                  <a:lnTo>
                    <a:pt x="340" y="2113"/>
                  </a:lnTo>
                  <a:lnTo>
                    <a:pt x="428" y="1497"/>
                  </a:lnTo>
                  <a:lnTo>
                    <a:pt x="478" y="868"/>
                  </a:lnTo>
                  <a:lnTo>
                    <a:pt x="504" y="239"/>
                  </a:lnTo>
                  <a:lnTo>
                    <a:pt x="504" y="1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AEAE43"/>
            </a:solidFill>
            <a:ln w="9525" cap="flat" cmpd="sng">
              <a:solidFill>
                <a:srgbClr val="AEA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1"/>
            <p:cNvSpPr/>
            <p:nvPr/>
          </p:nvSpPr>
          <p:spPr>
            <a:xfrm rot="1963607">
              <a:off x="6049122" y="-1179612"/>
              <a:ext cx="109460" cy="30063"/>
            </a:xfrm>
            <a:custGeom>
              <a:avLst/>
              <a:gdLst/>
              <a:ahLst/>
              <a:cxnLst/>
              <a:rect l="l" t="t" r="r" b="b"/>
              <a:pathLst>
                <a:path w="2982" h="819" extrusionOk="0">
                  <a:moveTo>
                    <a:pt x="1" y="1"/>
                  </a:moveTo>
                  <a:lnTo>
                    <a:pt x="1" y="13"/>
                  </a:lnTo>
                  <a:lnTo>
                    <a:pt x="13" y="26"/>
                  </a:lnTo>
                  <a:lnTo>
                    <a:pt x="743" y="252"/>
                  </a:lnTo>
                  <a:lnTo>
                    <a:pt x="1472" y="453"/>
                  </a:lnTo>
                  <a:lnTo>
                    <a:pt x="2214" y="642"/>
                  </a:lnTo>
                  <a:lnTo>
                    <a:pt x="2969" y="818"/>
                  </a:lnTo>
                  <a:lnTo>
                    <a:pt x="2982" y="806"/>
                  </a:lnTo>
                  <a:lnTo>
                    <a:pt x="2982" y="793"/>
                  </a:lnTo>
                  <a:lnTo>
                    <a:pt x="2969" y="793"/>
                  </a:lnTo>
                  <a:lnTo>
                    <a:pt x="2227" y="604"/>
                  </a:lnTo>
                  <a:lnTo>
                    <a:pt x="1120" y="30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AEAE43"/>
            </a:solidFill>
            <a:ln w="9525" cap="flat" cmpd="sng">
              <a:solidFill>
                <a:srgbClr val="AEA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1"/>
            <p:cNvSpPr/>
            <p:nvPr/>
          </p:nvSpPr>
          <p:spPr>
            <a:xfrm rot="1963607">
              <a:off x="6175359" y="-1034214"/>
              <a:ext cx="24997" cy="96980"/>
            </a:xfrm>
            <a:custGeom>
              <a:avLst/>
              <a:gdLst/>
              <a:ahLst/>
              <a:cxnLst/>
              <a:rect l="l" t="t" r="r" b="b"/>
              <a:pathLst>
                <a:path w="681" h="2642" extrusionOk="0">
                  <a:moveTo>
                    <a:pt x="655" y="0"/>
                  </a:moveTo>
                  <a:lnTo>
                    <a:pt x="529" y="667"/>
                  </a:lnTo>
                  <a:lnTo>
                    <a:pt x="378" y="1333"/>
                  </a:lnTo>
                  <a:lnTo>
                    <a:pt x="202" y="1975"/>
                  </a:lnTo>
                  <a:lnTo>
                    <a:pt x="1" y="2616"/>
                  </a:lnTo>
                  <a:lnTo>
                    <a:pt x="1" y="2629"/>
                  </a:lnTo>
                  <a:lnTo>
                    <a:pt x="1" y="2641"/>
                  </a:lnTo>
                  <a:lnTo>
                    <a:pt x="13" y="2641"/>
                  </a:lnTo>
                  <a:lnTo>
                    <a:pt x="26" y="2629"/>
                  </a:lnTo>
                  <a:lnTo>
                    <a:pt x="139" y="2314"/>
                  </a:lnTo>
                  <a:lnTo>
                    <a:pt x="240" y="1987"/>
                  </a:lnTo>
                  <a:lnTo>
                    <a:pt x="378" y="1497"/>
                  </a:lnTo>
                  <a:lnTo>
                    <a:pt x="504" y="1006"/>
                  </a:lnTo>
                  <a:lnTo>
                    <a:pt x="605" y="516"/>
                  </a:lnTo>
                  <a:lnTo>
                    <a:pt x="680" y="13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4B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1"/>
            <p:cNvSpPr/>
            <p:nvPr/>
          </p:nvSpPr>
          <p:spPr>
            <a:xfrm rot="1963607">
              <a:off x="5670581" y="-924009"/>
              <a:ext cx="891061" cy="1271455"/>
            </a:xfrm>
            <a:custGeom>
              <a:avLst/>
              <a:gdLst/>
              <a:ahLst/>
              <a:cxnLst/>
              <a:rect l="l" t="t" r="r" b="b"/>
              <a:pathLst>
                <a:path w="24275" h="34638" extrusionOk="0">
                  <a:moveTo>
                    <a:pt x="8666" y="1"/>
                  </a:moveTo>
                  <a:lnTo>
                    <a:pt x="8364" y="26"/>
                  </a:lnTo>
                  <a:lnTo>
                    <a:pt x="8062" y="64"/>
                  </a:lnTo>
                  <a:lnTo>
                    <a:pt x="7760" y="127"/>
                  </a:lnTo>
                  <a:lnTo>
                    <a:pt x="7459" y="202"/>
                  </a:lnTo>
                  <a:lnTo>
                    <a:pt x="7157" y="290"/>
                  </a:lnTo>
                  <a:lnTo>
                    <a:pt x="6868" y="391"/>
                  </a:lnTo>
                  <a:lnTo>
                    <a:pt x="6566" y="517"/>
                  </a:lnTo>
                  <a:lnTo>
                    <a:pt x="6276" y="642"/>
                  </a:lnTo>
                  <a:lnTo>
                    <a:pt x="6000" y="781"/>
                  </a:lnTo>
                  <a:lnTo>
                    <a:pt x="5710" y="932"/>
                  </a:lnTo>
                  <a:lnTo>
                    <a:pt x="5434" y="1095"/>
                  </a:lnTo>
                  <a:lnTo>
                    <a:pt x="4905" y="1435"/>
                  </a:lnTo>
                  <a:lnTo>
                    <a:pt x="4390" y="1774"/>
                  </a:lnTo>
                  <a:lnTo>
                    <a:pt x="3874" y="2139"/>
                  </a:lnTo>
                  <a:lnTo>
                    <a:pt x="3359" y="2529"/>
                  </a:lnTo>
                  <a:lnTo>
                    <a:pt x="2855" y="2944"/>
                  </a:lnTo>
                  <a:lnTo>
                    <a:pt x="2616" y="3158"/>
                  </a:lnTo>
                  <a:lnTo>
                    <a:pt x="2378" y="3372"/>
                  </a:lnTo>
                  <a:lnTo>
                    <a:pt x="2139" y="3598"/>
                  </a:lnTo>
                  <a:lnTo>
                    <a:pt x="1912" y="3824"/>
                  </a:lnTo>
                  <a:lnTo>
                    <a:pt x="1698" y="4063"/>
                  </a:lnTo>
                  <a:lnTo>
                    <a:pt x="1497" y="4290"/>
                  </a:lnTo>
                  <a:lnTo>
                    <a:pt x="1308" y="4529"/>
                  </a:lnTo>
                  <a:lnTo>
                    <a:pt x="1120" y="4780"/>
                  </a:lnTo>
                  <a:lnTo>
                    <a:pt x="931" y="5044"/>
                  </a:lnTo>
                  <a:lnTo>
                    <a:pt x="755" y="5321"/>
                  </a:lnTo>
                  <a:lnTo>
                    <a:pt x="592" y="5598"/>
                  </a:lnTo>
                  <a:lnTo>
                    <a:pt x="441" y="5887"/>
                  </a:lnTo>
                  <a:lnTo>
                    <a:pt x="302" y="6189"/>
                  </a:lnTo>
                  <a:lnTo>
                    <a:pt x="189" y="6491"/>
                  </a:lnTo>
                  <a:lnTo>
                    <a:pt x="101" y="6805"/>
                  </a:lnTo>
                  <a:lnTo>
                    <a:pt x="63" y="6956"/>
                  </a:lnTo>
                  <a:lnTo>
                    <a:pt x="38" y="7120"/>
                  </a:lnTo>
                  <a:lnTo>
                    <a:pt x="13" y="7333"/>
                  </a:lnTo>
                  <a:lnTo>
                    <a:pt x="0" y="7547"/>
                  </a:lnTo>
                  <a:lnTo>
                    <a:pt x="0" y="7761"/>
                  </a:lnTo>
                  <a:lnTo>
                    <a:pt x="13" y="7962"/>
                  </a:lnTo>
                  <a:lnTo>
                    <a:pt x="38" y="8176"/>
                  </a:lnTo>
                  <a:lnTo>
                    <a:pt x="63" y="8390"/>
                  </a:lnTo>
                  <a:lnTo>
                    <a:pt x="101" y="8604"/>
                  </a:lnTo>
                  <a:lnTo>
                    <a:pt x="151" y="8805"/>
                  </a:lnTo>
                  <a:lnTo>
                    <a:pt x="277" y="9220"/>
                  </a:lnTo>
                  <a:lnTo>
                    <a:pt x="428" y="9635"/>
                  </a:lnTo>
                  <a:lnTo>
                    <a:pt x="592" y="10025"/>
                  </a:lnTo>
                  <a:lnTo>
                    <a:pt x="768" y="10427"/>
                  </a:lnTo>
                  <a:lnTo>
                    <a:pt x="994" y="10893"/>
                  </a:lnTo>
                  <a:lnTo>
                    <a:pt x="1233" y="11345"/>
                  </a:lnTo>
                  <a:lnTo>
                    <a:pt x="1472" y="11798"/>
                  </a:lnTo>
                  <a:lnTo>
                    <a:pt x="1736" y="12251"/>
                  </a:lnTo>
                  <a:lnTo>
                    <a:pt x="2000" y="12691"/>
                  </a:lnTo>
                  <a:lnTo>
                    <a:pt x="2264" y="13131"/>
                  </a:lnTo>
                  <a:lnTo>
                    <a:pt x="2541" y="13572"/>
                  </a:lnTo>
                  <a:lnTo>
                    <a:pt x="2830" y="13999"/>
                  </a:lnTo>
                  <a:lnTo>
                    <a:pt x="3421" y="14854"/>
                  </a:lnTo>
                  <a:lnTo>
                    <a:pt x="4025" y="15697"/>
                  </a:lnTo>
                  <a:lnTo>
                    <a:pt x="4654" y="16515"/>
                  </a:lnTo>
                  <a:lnTo>
                    <a:pt x="5283" y="17332"/>
                  </a:lnTo>
                  <a:lnTo>
                    <a:pt x="6201" y="18489"/>
                  </a:lnTo>
                  <a:lnTo>
                    <a:pt x="7119" y="19621"/>
                  </a:lnTo>
                  <a:lnTo>
                    <a:pt x="8050" y="20740"/>
                  </a:lnTo>
                  <a:lnTo>
                    <a:pt x="8993" y="21847"/>
                  </a:lnTo>
                  <a:lnTo>
                    <a:pt x="9936" y="22941"/>
                  </a:lnTo>
                  <a:lnTo>
                    <a:pt x="10905" y="24023"/>
                  </a:lnTo>
                  <a:lnTo>
                    <a:pt x="11873" y="25092"/>
                  </a:lnTo>
                  <a:lnTo>
                    <a:pt x="12854" y="26149"/>
                  </a:lnTo>
                  <a:lnTo>
                    <a:pt x="13848" y="27192"/>
                  </a:lnTo>
                  <a:lnTo>
                    <a:pt x="14841" y="28236"/>
                  </a:lnTo>
                  <a:lnTo>
                    <a:pt x="15860" y="29268"/>
                  </a:lnTo>
                  <a:lnTo>
                    <a:pt x="16891" y="30286"/>
                  </a:lnTo>
                  <a:lnTo>
                    <a:pt x="17935" y="31293"/>
                  </a:lnTo>
                  <a:lnTo>
                    <a:pt x="18992" y="32299"/>
                  </a:lnTo>
                  <a:lnTo>
                    <a:pt x="20061" y="33292"/>
                  </a:lnTo>
                  <a:lnTo>
                    <a:pt x="21142" y="34286"/>
                  </a:lnTo>
                  <a:lnTo>
                    <a:pt x="21218" y="34361"/>
                  </a:lnTo>
                  <a:lnTo>
                    <a:pt x="21306" y="34424"/>
                  </a:lnTo>
                  <a:lnTo>
                    <a:pt x="21407" y="34475"/>
                  </a:lnTo>
                  <a:lnTo>
                    <a:pt x="21495" y="34525"/>
                  </a:lnTo>
                  <a:lnTo>
                    <a:pt x="21595" y="34563"/>
                  </a:lnTo>
                  <a:lnTo>
                    <a:pt x="21696" y="34588"/>
                  </a:lnTo>
                  <a:lnTo>
                    <a:pt x="21897" y="34625"/>
                  </a:lnTo>
                  <a:lnTo>
                    <a:pt x="22098" y="34638"/>
                  </a:lnTo>
                  <a:lnTo>
                    <a:pt x="22312" y="34625"/>
                  </a:lnTo>
                  <a:lnTo>
                    <a:pt x="22526" y="34575"/>
                  </a:lnTo>
                  <a:lnTo>
                    <a:pt x="22740" y="34512"/>
                  </a:lnTo>
                  <a:lnTo>
                    <a:pt x="22941" y="34424"/>
                  </a:lnTo>
                  <a:lnTo>
                    <a:pt x="23130" y="34324"/>
                  </a:lnTo>
                  <a:lnTo>
                    <a:pt x="23318" y="34185"/>
                  </a:lnTo>
                  <a:lnTo>
                    <a:pt x="23494" y="34047"/>
                  </a:lnTo>
                  <a:lnTo>
                    <a:pt x="23658" y="33883"/>
                  </a:lnTo>
                  <a:lnTo>
                    <a:pt x="23796" y="33707"/>
                  </a:lnTo>
                  <a:lnTo>
                    <a:pt x="23922" y="33519"/>
                  </a:lnTo>
                  <a:lnTo>
                    <a:pt x="24023" y="33330"/>
                  </a:lnTo>
                  <a:lnTo>
                    <a:pt x="24098" y="33116"/>
                  </a:lnTo>
                  <a:lnTo>
                    <a:pt x="24161" y="32915"/>
                  </a:lnTo>
                  <a:lnTo>
                    <a:pt x="24211" y="32701"/>
                  </a:lnTo>
                  <a:lnTo>
                    <a:pt x="24249" y="32487"/>
                  </a:lnTo>
                  <a:lnTo>
                    <a:pt x="24274" y="32261"/>
                  </a:lnTo>
                  <a:lnTo>
                    <a:pt x="24274" y="32047"/>
                  </a:lnTo>
                  <a:lnTo>
                    <a:pt x="24274" y="31821"/>
                  </a:lnTo>
                  <a:lnTo>
                    <a:pt x="24262" y="31607"/>
                  </a:lnTo>
                  <a:lnTo>
                    <a:pt x="24236" y="31381"/>
                  </a:lnTo>
                  <a:lnTo>
                    <a:pt x="24211" y="31154"/>
                  </a:lnTo>
                  <a:lnTo>
                    <a:pt x="24136" y="30714"/>
                  </a:lnTo>
                  <a:lnTo>
                    <a:pt x="24035" y="30274"/>
                  </a:lnTo>
                  <a:lnTo>
                    <a:pt x="23922" y="29834"/>
                  </a:lnTo>
                  <a:lnTo>
                    <a:pt x="23557" y="28475"/>
                  </a:lnTo>
                  <a:lnTo>
                    <a:pt x="23180" y="27117"/>
                  </a:lnTo>
                  <a:lnTo>
                    <a:pt x="22777" y="25771"/>
                  </a:lnTo>
                  <a:lnTo>
                    <a:pt x="22350" y="24413"/>
                  </a:lnTo>
                  <a:lnTo>
                    <a:pt x="21922" y="23067"/>
                  </a:lnTo>
                  <a:lnTo>
                    <a:pt x="21469" y="21721"/>
                  </a:lnTo>
                  <a:lnTo>
                    <a:pt x="21004" y="20376"/>
                  </a:lnTo>
                  <a:lnTo>
                    <a:pt x="20526" y="19043"/>
                  </a:lnTo>
                  <a:lnTo>
                    <a:pt x="20036" y="17709"/>
                  </a:lnTo>
                  <a:lnTo>
                    <a:pt x="19533" y="16389"/>
                  </a:lnTo>
                  <a:lnTo>
                    <a:pt x="19017" y="15068"/>
                  </a:lnTo>
                  <a:lnTo>
                    <a:pt x="18489" y="13748"/>
                  </a:lnTo>
                  <a:lnTo>
                    <a:pt x="17960" y="12440"/>
                  </a:lnTo>
                  <a:lnTo>
                    <a:pt x="17407" y="11132"/>
                  </a:lnTo>
                  <a:lnTo>
                    <a:pt x="16854" y="9836"/>
                  </a:lnTo>
                  <a:lnTo>
                    <a:pt x="16300" y="8541"/>
                  </a:lnTo>
                  <a:lnTo>
                    <a:pt x="15936" y="7723"/>
                  </a:lnTo>
                  <a:lnTo>
                    <a:pt x="15571" y="6918"/>
                  </a:lnTo>
                  <a:lnTo>
                    <a:pt x="15181" y="6113"/>
                  </a:lnTo>
                  <a:lnTo>
                    <a:pt x="14778" y="5321"/>
                  </a:lnTo>
                  <a:lnTo>
                    <a:pt x="14577" y="4931"/>
                  </a:lnTo>
                  <a:lnTo>
                    <a:pt x="14351" y="4541"/>
                  </a:lnTo>
                  <a:lnTo>
                    <a:pt x="14124" y="4164"/>
                  </a:lnTo>
                  <a:lnTo>
                    <a:pt x="13885" y="3787"/>
                  </a:lnTo>
                  <a:lnTo>
                    <a:pt x="13647" y="3422"/>
                  </a:lnTo>
                  <a:lnTo>
                    <a:pt x="13395" y="3057"/>
                  </a:lnTo>
                  <a:lnTo>
                    <a:pt x="13131" y="2705"/>
                  </a:lnTo>
                  <a:lnTo>
                    <a:pt x="12854" y="2353"/>
                  </a:lnTo>
                  <a:lnTo>
                    <a:pt x="12527" y="1976"/>
                  </a:lnTo>
                  <a:lnTo>
                    <a:pt x="12175" y="1598"/>
                  </a:lnTo>
                  <a:lnTo>
                    <a:pt x="11986" y="1422"/>
                  </a:lnTo>
                  <a:lnTo>
                    <a:pt x="11798" y="1246"/>
                  </a:lnTo>
                  <a:lnTo>
                    <a:pt x="11596" y="1083"/>
                  </a:lnTo>
                  <a:lnTo>
                    <a:pt x="11395" y="932"/>
                  </a:lnTo>
                  <a:lnTo>
                    <a:pt x="11194" y="781"/>
                  </a:lnTo>
                  <a:lnTo>
                    <a:pt x="10980" y="642"/>
                  </a:lnTo>
                  <a:lnTo>
                    <a:pt x="10766" y="517"/>
                  </a:lnTo>
                  <a:lnTo>
                    <a:pt x="10540" y="403"/>
                  </a:lnTo>
                  <a:lnTo>
                    <a:pt x="10314" y="303"/>
                  </a:lnTo>
                  <a:lnTo>
                    <a:pt x="10075" y="215"/>
                  </a:lnTo>
                  <a:lnTo>
                    <a:pt x="9836" y="139"/>
                  </a:lnTo>
                  <a:lnTo>
                    <a:pt x="9597" y="89"/>
                  </a:lnTo>
                  <a:lnTo>
                    <a:pt x="9282" y="39"/>
                  </a:lnTo>
                  <a:lnTo>
                    <a:pt x="8980" y="14"/>
                  </a:lnTo>
                  <a:lnTo>
                    <a:pt x="8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1"/>
            <p:cNvSpPr/>
            <p:nvPr/>
          </p:nvSpPr>
          <p:spPr>
            <a:xfrm rot="1963607">
              <a:off x="6015053" y="-997371"/>
              <a:ext cx="156078" cy="39754"/>
            </a:xfrm>
            <a:custGeom>
              <a:avLst/>
              <a:gdLst/>
              <a:ahLst/>
              <a:cxnLst/>
              <a:rect l="l" t="t" r="r" b="b"/>
              <a:pathLst>
                <a:path w="4252" h="1083" extrusionOk="0">
                  <a:moveTo>
                    <a:pt x="13" y="1"/>
                  </a:moveTo>
                  <a:lnTo>
                    <a:pt x="1" y="13"/>
                  </a:lnTo>
                  <a:lnTo>
                    <a:pt x="1" y="26"/>
                  </a:lnTo>
                  <a:lnTo>
                    <a:pt x="13" y="38"/>
                  </a:lnTo>
                  <a:lnTo>
                    <a:pt x="265" y="139"/>
                  </a:lnTo>
                  <a:lnTo>
                    <a:pt x="743" y="315"/>
                  </a:lnTo>
                  <a:lnTo>
                    <a:pt x="1233" y="478"/>
                  </a:lnTo>
                  <a:lnTo>
                    <a:pt x="1724" y="617"/>
                  </a:lnTo>
                  <a:lnTo>
                    <a:pt x="2214" y="755"/>
                  </a:lnTo>
                  <a:lnTo>
                    <a:pt x="2718" y="856"/>
                  </a:lnTo>
                  <a:lnTo>
                    <a:pt x="3221" y="956"/>
                  </a:lnTo>
                  <a:lnTo>
                    <a:pt x="3724" y="1032"/>
                  </a:lnTo>
                  <a:lnTo>
                    <a:pt x="4227" y="1082"/>
                  </a:lnTo>
                  <a:lnTo>
                    <a:pt x="4239" y="1082"/>
                  </a:lnTo>
                  <a:lnTo>
                    <a:pt x="4252" y="1070"/>
                  </a:lnTo>
                  <a:lnTo>
                    <a:pt x="4239" y="1057"/>
                  </a:lnTo>
                  <a:lnTo>
                    <a:pt x="3699" y="994"/>
                  </a:lnTo>
                  <a:lnTo>
                    <a:pt x="3158" y="906"/>
                  </a:lnTo>
                  <a:lnTo>
                    <a:pt x="2629" y="793"/>
                  </a:lnTo>
                  <a:lnTo>
                    <a:pt x="2089" y="667"/>
                  </a:lnTo>
                  <a:lnTo>
                    <a:pt x="1636" y="554"/>
                  </a:lnTo>
                  <a:lnTo>
                    <a:pt x="1183" y="416"/>
                  </a:lnTo>
                  <a:lnTo>
                    <a:pt x="730" y="265"/>
                  </a:lnTo>
                  <a:lnTo>
                    <a:pt x="278" y="10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4B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1"/>
            <p:cNvSpPr/>
            <p:nvPr/>
          </p:nvSpPr>
          <p:spPr>
            <a:xfrm rot="1963607">
              <a:off x="6027557" y="-885228"/>
              <a:ext cx="299675" cy="206403"/>
            </a:xfrm>
            <a:custGeom>
              <a:avLst/>
              <a:gdLst/>
              <a:ahLst/>
              <a:cxnLst/>
              <a:rect l="l" t="t" r="r" b="b"/>
              <a:pathLst>
                <a:path w="8164" h="5623" extrusionOk="0">
                  <a:moveTo>
                    <a:pt x="8138" y="1"/>
                  </a:moveTo>
                  <a:lnTo>
                    <a:pt x="8126" y="14"/>
                  </a:lnTo>
                  <a:lnTo>
                    <a:pt x="7723" y="491"/>
                  </a:lnTo>
                  <a:lnTo>
                    <a:pt x="7308" y="944"/>
                  </a:lnTo>
                  <a:lnTo>
                    <a:pt x="6956" y="1309"/>
                  </a:lnTo>
                  <a:lnTo>
                    <a:pt x="6591" y="1674"/>
                  </a:lnTo>
                  <a:lnTo>
                    <a:pt x="6226" y="2013"/>
                  </a:lnTo>
                  <a:lnTo>
                    <a:pt x="5837" y="2340"/>
                  </a:lnTo>
                  <a:lnTo>
                    <a:pt x="5447" y="2667"/>
                  </a:lnTo>
                  <a:lnTo>
                    <a:pt x="5044" y="2969"/>
                  </a:lnTo>
                  <a:lnTo>
                    <a:pt x="4629" y="3271"/>
                  </a:lnTo>
                  <a:lnTo>
                    <a:pt x="4214" y="3560"/>
                  </a:lnTo>
                  <a:lnTo>
                    <a:pt x="3787" y="3824"/>
                  </a:lnTo>
                  <a:lnTo>
                    <a:pt x="3359" y="4088"/>
                  </a:lnTo>
                  <a:lnTo>
                    <a:pt x="2919" y="4340"/>
                  </a:lnTo>
                  <a:lnTo>
                    <a:pt x="2466" y="4566"/>
                  </a:lnTo>
                  <a:lnTo>
                    <a:pt x="2013" y="4793"/>
                  </a:lnTo>
                  <a:lnTo>
                    <a:pt x="1548" y="4994"/>
                  </a:lnTo>
                  <a:lnTo>
                    <a:pt x="1082" y="5195"/>
                  </a:lnTo>
                  <a:lnTo>
                    <a:pt x="605" y="5371"/>
                  </a:lnTo>
                  <a:lnTo>
                    <a:pt x="13" y="5573"/>
                  </a:lnTo>
                  <a:lnTo>
                    <a:pt x="1" y="5585"/>
                  </a:lnTo>
                  <a:lnTo>
                    <a:pt x="1" y="5610"/>
                  </a:lnTo>
                  <a:lnTo>
                    <a:pt x="13" y="5623"/>
                  </a:lnTo>
                  <a:lnTo>
                    <a:pt x="39" y="5623"/>
                  </a:lnTo>
                  <a:lnTo>
                    <a:pt x="630" y="5434"/>
                  </a:lnTo>
                  <a:lnTo>
                    <a:pt x="1183" y="5233"/>
                  </a:lnTo>
                  <a:lnTo>
                    <a:pt x="1724" y="5007"/>
                  </a:lnTo>
                  <a:lnTo>
                    <a:pt x="2252" y="4768"/>
                  </a:lnTo>
                  <a:lnTo>
                    <a:pt x="2780" y="4504"/>
                  </a:lnTo>
                  <a:lnTo>
                    <a:pt x="3296" y="4214"/>
                  </a:lnTo>
                  <a:lnTo>
                    <a:pt x="3799" y="3925"/>
                  </a:lnTo>
                  <a:lnTo>
                    <a:pt x="4302" y="3611"/>
                  </a:lnTo>
                  <a:lnTo>
                    <a:pt x="4780" y="3271"/>
                  </a:lnTo>
                  <a:lnTo>
                    <a:pt x="5245" y="2919"/>
                  </a:lnTo>
                  <a:lnTo>
                    <a:pt x="5711" y="2554"/>
                  </a:lnTo>
                  <a:lnTo>
                    <a:pt x="6151" y="2177"/>
                  </a:lnTo>
                  <a:lnTo>
                    <a:pt x="6591" y="1774"/>
                  </a:lnTo>
                  <a:lnTo>
                    <a:pt x="7006" y="1359"/>
                  </a:lnTo>
                  <a:lnTo>
                    <a:pt x="7409" y="932"/>
                  </a:lnTo>
                  <a:lnTo>
                    <a:pt x="7799" y="491"/>
                  </a:lnTo>
                  <a:lnTo>
                    <a:pt x="8163" y="39"/>
                  </a:lnTo>
                  <a:lnTo>
                    <a:pt x="8163" y="26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1"/>
            <p:cNvSpPr/>
            <p:nvPr/>
          </p:nvSpPr>
          <p:spPr>
            <a:xfrm rot="1963607">
              <a:off x="6027557" y="-885228"/>
              <a:ext cx="299675" cy="206403"/>
            </a:xfrm>
            <a:custGeom>
              <a:avLst/>
              <a:gdLst/>
              <a:ahLst/>
              <a:cxnLst/>
              <a:rect l="l" t="t" r="r" b="b"/>
              <a:pathLst>
                <a:path w="8164" h="5623" fill="none" extrusionOk="0">
                  <a:moveTo>
                    <a:pt x="8163" y="39"/>
                  </a:moveTo>
                  <a:lnTo>
                    <a:pt x="8163" y="39"/>
                  </a:lnTo>
                  <a:lnTo>
                    <a:pt x="7799" y="491"/>
                  </a:lnTo>
                  <a:lnTo>
                    <a:pt x="7409" y="932"/>
                  </a:lnTo>
                  <a:lnTo>
                    <a:pt x="7006" y="1359"/>
                  </a:lnTo>
                  <a:lnTo>
                    <a:pt x="6591" y="1774"/>
                  </a:lnTo>
                  <a:lnTo>
                    <a:pt x="6151" y="2177"/>
                  </a:lnTo>
                  <a:lnTo>
                    <a:pt x="5711" y="2554"/>
                  </a:lnTo>
                  <a:lnTo>
                    <a:pt x="5245" y="2919"/>
                  </a:lnTo>
                  <a:lnTo>
                    <a:pt x="4780" y="3271"/>
                  </a:lnTo>
                  <a:lnTo>
                    <a:pt x="4302" y="3611"/>
                  </a:lnTo>
                  <a:lnTo>
                    <a:pt x="3799" y="3925"/>
                  </a:lnTo>
                  <a:lnTo>
                    <a:pt x="3296" y="4214"/>
                  </a:lnTo>
                  <a:lnTo>
                    <a:pt x="2780" y="4504"/>
                  </a:lnTo>
                  <a:lnTo>
                    <a:pt x="2252" y="4768"/>
                  </a:lnTo>
                  <a:lnTo>
                    <a:pt x="1724" y="5007"/>
                  </a:lnTo>
                  <a:lnTo>
                    <a:pt x="1183" y="5233"/>
                  </a:lnTo>
                  <a:lnTo>
                    <a:pt x="630" y="5434"/>
                  </a:lnTo>
                  <a:lnTo>
                    <a:pt x="39" y="5623"/>
                  </a:lnTo>
                  <a:lnTo>
                    <a:pt x="39" y="5623"/>
                  </a:lnTo>
                  <a:lnTo>
                    <a:pt x="13" y="5623"/>
                  </a:lnTo>
                  <a:lnTo>
                    <a:pt x="1" y="5610"/>
                  </a:lnTo>
                  <a:lnTo>
                    <a:pt x="1" y="5610"/>
                  </a:lnTo>
                  <a:lnTo>
                    <a:pt x="1" y="5585"/>
                  </a:lnTo>
                  <a:lnTo>
                    <a:pt x="13" y="5573"/>
                  </a:lnTo>
                  <a:lnTo>
                    <a:pt x="605" y="5371"/>
                  </a:lnTo>
                  <a:lnTo>
                    <a:pt x="605" y="5371"/>
                  </a:lnTo>
                  <a:lnTo>
                    <a:pt x="1082" y="5195"/>
                  </a:lnTo>
                  <a:lnTo>
                    <a:pt x="1548" y="4994"/>
                  </a:lnTo>
                  <a:lnTo>
                    <a:pt x="2013" y="4793"/>
                  </a:lnTo>
                  <a:lnTo>
                    <a:pt x="2466" y="4566"/>
                  </a:lnTo>
                  <a:lnTo>
                    <a:pt x="2919" y="4340"/>
                  </a:lnTo>
                  <a:lnTo>
                    <a:pt x="3359" y="4088"/>
                  </a:lnTo>
                  <a:lnTo>
                    <a:pt x="3787" y="3824"/>
                  </a:lnTo>
                  <a:lnTo>
                    <a:pt x="4214" y="3560"/>
                  </a:lnTo>
                  <a:lnTo>
                    <a:pt x="4629" y="3271"/>
                  </a:lnTo>
                  <a:lnTo>
                    <a:pt x="5044" y="2969"/>
                  </a:lnTo>
                  <a:lnTo>
                    <a:pt x="5447" y="2667"/>
                  </a:lnTo>
                  <a:lnTo>
                    <a:pt x="5837" y="2340"/>
                  </a:lnTo>
                  <a:lnTo>
                    <a:pt x="6226" y="2013"/>
                  </a:lnTo>
                  <a:lnTo>
                    <a:pt x="6591" y="1674"/>
                  </a:lnTo>
                  <a:lnTo>
                    <a:pt x="6956" y="1309"/>
                  </a:lnTo>
                  <a:lnTo>
                    <a:pt x="7308" y="944"/>
                  </a:lnTo>
                  <a:lnTo>
                    <a:pt x="7723" y="491"/>
                  </a:lnTo>
                  <a:lnTo>
                    <a:pt x="8126" y="14"/>
                  </a:lnTo>
                  <a:lnTo>
                    <a:pt x="8126" y="14"/>
                  </a:lnTo>
                  <a:lnTo>
                    <a:pt x="8138" y="1"/>
                  </a:lnTo>
                  <a:lnTo>
                    <a:pt x="8163" y="1"/>
                  </a:lnTo>
                  <a:lnTo>
                    <a:pt x="8163" y="1"/>
                  </a:lnTo>
                  <a:lnTo>
                    <a:pt x="8163" y="26"/>
                  </a:lnTo>
                  <a:lnTo>
                    <a:pt x="8163" y="39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1"/>
            <p:cNvSpPr/>
            <p:nvPr/>
          </p:nvSpPr>
          <p:spPr>
            <a:xfrm rot="1963607">
              <a:off x="5730994" y="-781055"/>
              <a:ext cx="737809" cy="1041082"/>
            </a:xfrm>
            <a:custGeom>
              <a:avLst/>
              <a:gdLst/>
              <a:ahLst/>
              <a:cxnLst/>
              <a:rect l="l" t="t" r="r" b="b"/>
              <a:pathLst>
                <a:path w="20100" h="28362" extrusionOk="0">
                  <a:moveTo>
                    <a:pt x="4604" y="0"/>
                  </a:moveTo>
                  <a:lnTo>
                    <a:pt x="4466" y="13"/>
                  </a:lnTo>
                  <a:lnTo>
                    <a:pt x="4151" y="75"/>
                  </a:lnTo>
                  <a:lnTo>
                    <a:pt x="3837" y="164"/>
                  </a:lnTo>
                  <a:lnTo>
                    <a:pt x="3535" y="277"/>
                  </a:lnTo>
                  <a:lnTo>
                    <a:pt x="3233" y="402"/>
                  </a:lnTo>
                  <a:lnTo>
                    <a:pt x="2944" y="553"/>
                  </a:lnTo>
                  <a:lnTo>
                    <a:pt x="2655" y="717"/>
                  </a:lnTo>
                  <a:lnTo>
                    <a:pt x="2378" y="906"/>
                  </a:lnTo>
                  <a:lnTo>
                    <a:pt x="2114" y="1107"/>
                  </a:lnTo>
                  <a:lnTo>
                    <a:pt x="1862" y="1321"/>
                  </a:lnTo>
                  <a:lnTo>
                    <a:pt x="1611" y="1547"/>
                  </a:lnTo>
                  <a:lnTo>
                    <a:pt x="1384" y="1786"/>
                  </a:lnTo>
                  <a:lnTo>
                    <a:pt x="1171" y="2025"/>
                  </a:lnTo>
                  <a:lnTo>
                    <a:pt x="969" y="2289"/>
                  </a:lnTo>
                  <a:lnTo>
                    <a:pt x="781" y="2553"/>
                  </a:lnTo>
                  <a:lnTo>
                    <a:pt x="617" y="2817"/>
                  </a:lnTo>
                  <a:lnTo>
                    <a:pt x="466" y="3094"/>
                  </a:lnTo>
                  <a:lnTo>
                    <a:pt x="303" y="3459"/>
                  </a:lnTo>
                  <a:lnTo>
                    <a:pt x="227" y="3635"/>
                  </a:lnTo>
                  <a:lnTo>
                    <a:pt x="164" y="3823"/>
                  </a:lnTo>
                  <a:lnTo>
                    <a:pt x="668" y="3647"/>
                  </a:lnTo>
                  <a:lnTo>
                    <a:pt x="1032" y="3509"/>
                  </a:lnTo>
                  <a:lnTo>
                    <a:pt x="1384" y="3371"/>
                  </a:lnTo>
                  <a:lnTo>
                    <a:pt x="1737" y="3220"/>
                  </a:lnTo>
                  <a:lnTo>
                    <a:pt x="2089" y="3056"/>
                  </a:lnTo>
                  <a:lnTo>
                    <a:pt x="2428" y="2893"/>
                  </a:lnTo>
                  <a:lnTo>
                    <a:pt x="2768" y="2717"/>
                  </a:lnTo>
                  <a:lnTo>
                    <a:pt x="3107" y="2541"/>
                  </a:lnTo>
                  <a:lnTo>
                    <a:pt x="3447" y="2352"/>
                  </a:lnTo>
                  <a:lnTo>
                    <a:pt x="3774" y="2151"/>
                  </a:lnTo>
                  <a:lnTo>
                    <a:pt x="4101" y="1949"/>
                  </a:lnTo>
                  <a:lnTo>
                    <a:pt x="4428" y="1736"/>
                  </a:lnTo>
                  <a:lnTo>
                    <a:pt x="4743" y="1522"/>
                  </a:lnTo>
                  <a:lnTo>
                    <a:pt x="5044" y="1295"/>
                  </a:lnTo>
                  <a:lnTo>
                    <a:pt x="5359" y="1056"/>
                  </a:lnTo>
                  <a:lnTo>
                    <a:pt x="5661" y="818"/>
                  </a:lnTo>
                  <a:lnTo>
                    <a:pt x="5950" y="579"/>
                  </a:lnTo>
                  <a:lnTo>
                    <a:pt x="5824" y="453"/>
                  </a:lnTo>
                  <a:lnTo>
                    <a:pt x="5686" y="340"/>
                  </a:lnTo>
                  <a:lnTo>
                    <a:pt x="5547" y="239"/>
                  </a:lnTo>
                  <a:lnTo>
                    <a:pt x="5409" y="151"/>
                  </a:lnTo>
                  <a:lnTo>
                    <a:pt x="5246" y="88"/>
                  </a:lnTo>
                  <a:lnTo>
                    <a:pt x="5082" y="38"/>
                  </a:lnTo>
                  <a:lnTo>
                    <a:pt x="4919" y="0"/>
                  </a:lnTo>
                  <a:close/>
                  <a:moveTo>
                    <a:pt x="6000" y="641"/>
                  </a:moveTo>
                  <a:lnTo>
                    <a:pt x="5711" y="880"/>
                  </a:lnTo>
                  <a:lnTo>
                    <a:pt x="5409" y="1132"/>
                  </a:lnTo>
                  <a:lnTo>
                    <a:pt x="5095" y="1358"/>
                  </a:lnTo>
                  <a:lnTo>
                    <a:pt x="4793" y="1585"/>
                  </a:lnTo>
                  <a:lnTo>
                    <a:pt x="4466" y="1811"/>
                  </a:lnTo>
                  <a:lnTo>
                    <a:pt x="4151" y="2025"/>
                  </a:lnTo>
                  <a:lnTo>
                    <a:pt x="3824" y="2226"/>
                  </a:lnTo>
                  <a:lnTo>
                    <a:pt x="3485" y="2415"/>
                  </a:lnTo>
                  <a:lnTo>
                    <a:pt x="3158" y="2616"/>
                  </a:lnTo>
                  <a:lnTo>
                    <a:pt x="2818" y="2792"/>
                  </a:lnTo>
                  <a:lnTo>
                    <a:pt x="2466" y="2968"/>
                  </a:lnTo>
                  <a:lnTo>
                    <a:pt x="2126" y="3132"/>
                  </a:lnTo>
                  <a:lnTo>
                    <a:pt x="1774" y="3283"/>
                  </a:lnTo>
                  <a:lnTo>
                    <a:pt x="1410" y="3434"/>
                  </a:lnTo>
                  <a:lnTo>
                    <a:pt x="1057" y="3572"/>
                  </a:lnTo>
                  <a:lnTo>
                    <a:pt x="693" y="3710"/>
                  </a:lnTo>
                  <a:lnTo>
                    <a:pt x="139" y="3886"/>
                  </a:lnTo>
                  <a:lnTo>
                    <a:pt x="89" y="4100"/>
                  </a:lnTo>
                  <a:lnTo>
                    <a:pt x="39" y="4327"/>
                  </a:lnTo>
                  <a:lnTo>
                    <a:pt x="14" y="4540"/>
                  </a:lnTo>
                  <a:lnTo>
                    <a:pt x="1" y="4767"/>
                  </a:lnTo>
                  <a:lnTo>
                    <a:pt x="1" y="4943"/>
                  </a:lnTo>
                  <a:lnTo>
                    <a:pt x="14" y="5106"/>
                  </a:lnTo>
                  <a:lnTo>
                    <a:pt x="39" y="5282"/>
                  </a:lnTo>
                  <a:lnTo>
                    <a:pt x="76" y="5446"/>
                  </a:lnTo>
                  <a:lnTo>
                    <a:pt x="127" y="5609"/>
                  </a:lnTo>
                  <a:lnTo>
                    <a:pt x="177" y="5773"/>
                  </a:lnTo>
                  <a:lnTo>
                    <a:pt x="290" y="6100"/>
                  </a:lnTo>
                  <a:lnTo>
                    <a:pt x="441" y="6414"/>
                  </a:lnTo>
                  <a:lnTo>
                    <a:pt x="605" y="6729"/>
                  </a:lnTo>
                  <a:lnTo>
                    <a:pt x="768" y="7031"/>
                  </a:lnTo>
                  <a:lnTo>
                    <a:pt x="957" y="7332"/>
                  </a:lnTo>
                  <a:lnTo>
                    <a:pt x="1661" y="8477"/>
                  </a:lnTo>
                  <a:lnTo>
                    <a:pt x="2391" y="9609"/>
                  </a:lnTo>
                  <a:lnTo>
                    <a:pt x="3133" y="10728"/>
                  </a:lnTo>
                  <a:lnTo>
                    <a:pt x="3887" y="11835"/>
                  </a:lnTo>
                  <a:lnTo>
                    <a:pt x="4667" y="12929"/>
                  </a:lnTo>
                  <a:lnTo>
                    <a:pt x="5447" y="14023"/>
                  </a:lnTo>
                  <a:lnTo>
                    <a:pt x="6252" y="15092"/>
                  </a:lnTo>
                  <a:lnTo>
                    <a:pt x="7069" y="16161"/>
                  </a:lnTo>
                  <a:lnTo>
                    <a:pt x="7899" y="17218"/>
                  </a:lnTo>
                  <a:lnTo>
                    <a:pt x="8742" y="18274"/>
                  </a:lnTo>
                  <a:lnTo>
                    <a:pt x="9597" y="19306"/>
                  </a:lnTo>
                  <a:lnTo>
                    <a:pt x="10452" y="20350"/>
                  </a:lnTo>
                  <a:lnTo>
                    <a:pt x="11320" y="21368"/>
                  </a:lnTo>
                  <a:lnTo>
                    <a:pt x="12201" y="22387"/>
                  </a:lnTo>
                  <a:lnTo>
                    <a:pt x="13081" y="23406"/>
                  </a:lnTo>
                  <a:lnTo>
                    <a:pt x="13974" y="24412"/>
                  </a:lnTo>
                  <a:lnTo>
                    <a:pt x="14754" y="25280"/>
                  </a:lnTo>
                  <a:lnTo>
                    <a:pt x="15144" y="25707"/>
                  </a:lnTo>
                  <a:lnTo>
                    <a:pt x="15546" y="26122"/>
                  </a:lnTo>
                  <a:lnTo>
                    <a:pt x="15961" y="26525"/>
                  </a:lnTo>
                  <a:lnTo>
                    <a:pt x="16389" y="26927"/>
                  </a:lnTo>
                  <a:lnTo>
                    <a:pt x="16816" y="27305"/>
                  </a:lnTo>
                  <a:lnTo>
                    <a:pt x="17282" y="27669"/>
                  </a:lnTo>
                  <a:lnTo>
                    <a:pt x="17584" y="27883"/>
                  </a:lnTo>
                  <a:lnTo>
                    <a:pt x="17735" y="27984"/>
                  </a:lnTo>
                  <a:lnTo>
                    <a:pt x="17898" y="28072"/>
                  </a:lnTo>
                  <a:lnTo>
                    <a:pt x="18062" y="28160"/>
                  </a:lnTo>
                  <a:lnTo>
                    <a:pt x="18238" y="28235"/>
                  </a:lnTo>
                  <a:lnTo>
                    <a:pt x="18401" y="28286"/>
                  </a:lnTo>
                  <a:lnTo>
                    <a:pt x="18590" y="28336"/>
                  </a:lnTo>
                  <a:lnTo>
                    <a:pt x="18728" y="28349"/>
                  </a:lnTo>
                  <a:lnTo>
                    <a:pt x="18867" y="28361"/>
                  </a:lnTo>
                  <a:lnTo>
                    <a:pt x="19017" y="28349"/>
                  </a:lnTo>
                  <a:lnTo>
                    <a:pt x="19168" y="28323"/>
                  </a:lnTo>
                  <a:lnTo>
                    <a:pt x="19319" y="28286"/>
                  </a:lnTo>
                  <a:lnTo>
                    <a:pt x="19458" y="28235"/>
                  </a:lnTo>
                  <a:lnTo>
                    <a:pt x="19583" y="28172"/>
                  </a:lnTo>
                  <a:lnTo>
                    <a:pt x="19709" y="28084"/>
                  </a:lnTo>
                  <a:lnTo>
                    <a:pt x="19822" y="27984"/>
                  </a:lnTo>
                  <a:lnTo>
                    <a:pt x="19910" y="27871"/>
                  </a:lnTo>
                  <a:lnTo>
                    <a:pt x="19961" y="27770"/>
                  </a:lnTo>
                  <a:lnTo>
                    <a:pt x="20011" y="27669"/>
                  </a:lnTo>
                  <a:lnTo>
                    <a:pt x="20049" y="27569"/>
                  </a:lnTo>
                  <a:lnTo>
                    <a:pt x="20074" y="27468"/>
                  </a:lnTo>
                  <a:lnTo>
                    <a:pt x="20086" y="27355"/>
                  </a:lnTo>
                  <a:lnTo>
                    <a:pt x="20099" y="27254"/>
                  </a:lnTo>
                  <a:lnTo>
                    <a:pt x="20086" y="27028"/>
                  </a:lnTo>
                  <a:lnTo>
                    <a:pt x="20049" y="26814"/>
                  </a:lnTo>
                  <a:lnTo>
                    <a:pt x="19998" y="26588"/>
                  </a:lnTo>
                  <a:lnTo>
                    <a:pt x="19923" y="26374"/>
                  </a:lnTo>
                  <a:lnTo>
                    <a:pt x="19848" y="26160"/>
                  </a:lnTo>
                  <a:lnTo>
                    <a:pt x="19722" y="25871"/>
                  </a:lnTo>
                  <a:lnTo>
                    <a:pt x="19458" y="26047"/>
                  </a:lnTo>
                  <a:lnTo>
                    <a:pt x="19194" y="26210"/>
                  </a:lnTo>
                  <a:lnTo>
                    <a:pt x="18929" y="26374"/>
                  </a:lnTo>
                  <a:lnTo>
                    <a:pt x="18653" y="26537"/>
                  </a:lnTo>
                  <a:lnTo>
                    <a:pt x="18376" y="26676"/>
                  </a:lnTo>
                  <a:lnTo>
                    <a:pt x="18099" y="26814"/>
                  </a:lnTo>
                  <a:lnTo>
                    <a:pt x="17810" y="26953"/>
                  </a:lnTo>
                  <a:lnTo>
                    <a:pt x="17521" y="27078"/>
                  </a:lnTo>
                  <a:lnTo>
                    <a:pt x="17307" y="27166"/>
                  </a:lnTo>
                  <a:lnTo>
                    <a:pt x="17282" y="27166"/>
                  </a:lnTo>
                  <a:lnTo>
                    <a:pt x="17269" y="27154"/>
                  </a:lnTo>
                  <a:lnTo>
                    <a:pt x="17269" y="27129"/>
                  </a:lnTo>
                  <a:lnTo>
                    <a:pt x="17282" y="27116"/>
                  </a:lnTo>
                  <a:lnTo>
                    <a:pt x="17496" y="27015"/>
                  </a:lnTo>
                  <a:lnTo>
                    <a:pt x="18062" y="26751"/>
                  </a:lnTo>
                  <a:lnTo>
                    <a:pt x="18615" y="26449"/>
                  </a:lnTo>
                  <a:lnTo>
                    <a:pt x="19156" y="26135"/>
                  </a:lnTo>
                  <a:lnTo>
                    <a:pt x="19684" y="25795"/>
                  </a:lnTo>
                  <a:lnTo>
                    <a:pt x="19508" y="25431"/>
                  </a:lnTo>
                  <a:lnTo>
                    <a:pt x="19332" y="25079"/>
                  </a:lnTo>
                  <a:lnTo>
                    <a:pt x="19131" y="24726"/>
                  </a:lnTo>
                  <a:lnTo>
                    <a:pt x="18917" y="24374"/>
                  </a:lnTo>
                  <a:lnTo>
                    <a:pt x="18703" y="24035"/>
                  </a:lnTo>
                  <a:lnTo>
                    <a:pt x="18477" y="23695"/>
                  </a:lnTo>
                  <a:lnTo>
                    <a:pt x="18250" y="23356"/>
                  </a:lnTo>
                  <a:lnTo>
                    <a:pt x="17999" y="23029"/>
                  </a:lnTo>
                  <a:lnTo>
                    <a:pt x="17647" y="23280"/>
                  </a:lnTo>
                  <a:lnTo>
                    <a:pt x="17282" y="23506"/>
                  </a:lnTo>
                  <a:lnTo>
                    <a:pt x="16904" y="23720"/>
                  </a:lnTo>
                  <a:lnTo>
                    <a:pt x="16515" y="23909"/>
                  </a:lnTo>
                  <a:lnTo>
                    <a:pt x="16112" y="24085"/>
                  </a:lnTo>
                  <a:lnTo>
                    <a:pt x="15710" y="24236"/>
                  </a:lnTo>
                  <a:lnTo>
                    <a:pt x="15295" y="24374"/>
                  </a:lnTo>
                  <a:lnTo>
                    <a:pt x="14880" y="24487"/>
                  </a:lnTo>
                  <a:lnTo>
                    <a:pt x="14540" y="24550"/>
                  </a:lnTo>
                  <a:lnTo>
                    <a:pt x="14515" y="24550"/>
                  </a:lnTo>
                  <a:lnTo>
                    <a:pt x="14502" y="24538"/>
                  </a:lnTo>
                  <a:lnTo>
                    <a:pt x="14515" y="24513"/>
                  </a:lnTo>
                  <a:lnTo>
                    <a:pt x="14527" y="24500"/>
                  </a:lnTo>
                  <a:lnTo>
                    <a:pt x="14854" y="24425"/>
                  </a:lnTo>
                  <a:lnTo>
                    <a:pt x="15269" y="24299"/>
                  </a:lnTo>
                  <a:lnTo>
                    <a:pt x="15685" y="24160"/>
                  </a:lnTo>
                  <a:lnTo>
                    <a:pt x="16074" y="24010"/>
                  </a:lnTo>
                  <a:lnTo>
                    <a:pt x="16477" y="23833"/>
                  </a:lnTo>
                  <a:lnTo>
                    <a:pt x="16854" y="23645"/>
                  </a:lnTo>
                  <a:lnTo>
                    <a:pt x="17231" y="23431"/>
                  </a:lnTo>
                  <a:lnTo>
                    <a:pt x="17596" y="23205"/>
                  </a:lnTo>
                  <a:lnTo>
                    <a:pt x="17961" y="22966"/>
                  </a:lnTo>
                  <a:lnTo>
                    <a:pt x="17408" y="22249"/>
                  </a:lnTo>
                  <a:lnTo>
                    <a:pt x="16854" y="21544"/>
                  </a:lnTo>
                  <a:lnTo>
                    <a:pt x="15710" y="20161"/>
                  </a:lnTo>
                  <a:lnTo>
                    <a:pt x="15672" y="20111"/>
                  </a:lnTo>
                  <a:lnTo>
                    <a:pt x="15295" y="20324"/>
                  </a:lnTo>
                  <a:lnTo>
                    <a:pt x="14905" y="20538"/>
                  </a:lnTo>
                  <a:lnTo>
                    <a:pt x="14515" y="20739"/>
                  </a:lnTo>
                  <a:lnTo>
                    <a:pt x="14125" y="20928"/>
                  </a:lnTo>
                  <a:lnTo>
                    <a:pt x="13722" y="21117"/>
                  </a:lnTo>
                  <a:lnTo>
                    <a:pt x="13320" y="21280"/>
                  </a:lnTo>
                  <a:lnTo>
                    <a:pt x="12905" y="21444"/>
                  </a:lnTo>
                  <a:lnTo>
                    <a:pt x="12490" y="21595"/>
                  </a:lnTo>
                  <a:lnTo>
                    <a:pt x="12087" y="21720"/>
                  </a:lnTo>
                  <a:lnTo>
                    <a:pt x="12062" y="21720"/>
                  </a:lnTo>
                  <a:lnTo>
                    <a:pt x="12050" y="21708"/>
                  </a:lnTo>
                  <a:lnTo>
                    <a:pt x="12050" y="21683"/>
                  </a:lnTo>
                  <a:lnTo>
                    <a:pt x="12062" y="21670"/>
                  </a:lnTo>
                  <a:lnTo>
                    <a:pt x="12465" y="21532"/>
                  </a:lnTo>
                  <a:lnTo>
                    <a:pt x="12880" y="21368"/>
                  </a:lnTo>
                  <a:lnTo>
                    <a:pt x="13282" y="21217"/>
                  </a:lnTo>
                  <a:lnTo>
                    <a:pt x="13685" y="21041"/>
                  </a:lnTo>
                  <a:lnTo>
                    <a:pt x="14075" y="20853"/>
                  </a:lnTo>
                  <a:lnTo>
                    <a:pt x="14477" y="20664"/>
                  </a:lnTo>
                  <a:lnTo>
                    <a:pt x="14854" y="20463"/>
                  </a:lnTo>
                  <a:lnTo>
                    <a:pt x="15244" y="20262"/>
                  </a:lnTo>
                  <a:lnTo>
                    <a:pt x="15622" y="20035"/>
                  </a:lnTo>
                  <a:lnTo>
                    <a:pt x="15156" y="19444"/>
                  </a:lnTo>
                  <a:lnTo>
                    <a:pt x="14691" y="18853"/>
                  </a:lnTo>
                  <a:lnTo>
                    <a:pt x="14238" y="18249"/>
                  </a:lnTo>
                  <a:lnTo>
                    <a:pt x="13798" y="17633"/>
                  </a:lnTo>
                  <a:lnTo>
                    <a:pt x="13446" y="17847"/>
                  </a:lnTo>
                  <a:lnTo>
                    <a:pt x="13081" y="18048"/>
                  </a:lnTo>
                  <a:lnTo>
                    <a:pt x="12716" y="18237"/>
                  </a:lnTo>
                  <a:lnTo>
                    <a:pt x="12339" y="18413"/>
                  </a:lnTo>
                  <a:lnTo>
                    <a:pt x="11962" y="18589"/>
                  </a:lnTo>
                  <a:lnTo>
                    <a:pt x="11572" y="18752"/>
                  </a:lnTo>
                  <a:lnTo>
                    <a:pt x="11195" y="18903"/>
                  </a:lnTo>
                  <a:lnTo>
                    <a:pt x="10805" y="19042"/>
                  </a:lnTo>
                  <a:lnTo>
                    <a:pt x="10339" y="19193"/>
                  </a:lnTo>
                  <a:lnTo>
                    <a:pt x="10314" y="19193"/>
                  </a:lnTo>
                  <a:lnTo>
                    <a:pt x="10302" y="19180"/>
                  </a:lnTo>
                  <a:lnTo>
                    <a:pt x="10302" y="19155"/>
                  </a:lnTo>
                  <a:lnTo>
                    <a:pt x="10314" y="19142"/>
                  </a:lnTo>
                  <a:lnTo>
                    <a:pt x="10779" y="18979"/>
                  </a:lnTo>
                  <a:lnTo>
                    <a:pt x="11169" y="18828"/>
                  </a:lnTo>
                  <a:lnTo>
                    <a:pt x="11547" y="18677"/>
                  </a:lnTo>
                  <a:lnTo>
                    <a:pt x="11924" y="18513"/>
                  </a:lnTo>
                  <a:lnTo>
                    <a:pt x="12301" y="18337"/>
                  </a:lnTo>
                  <a:lnTo>
                    <a:pt x="12666" y="18161"/>
                  </a:lnTo>
                  <a:lnTo>
                    <a:pt x="13031" y="17973"/>
                  </a:lnTo>
                  <a:lnTo>
                    <a:pt x="13395" y="17771"/>
                  </a:lnTo>
                  <a:lnTo>
                    <a:pt x="13748" y="17570"/>
                  </a:lnTo>
                  <a:lnTo>
                    <a:pt x="13232" y="16815"/>
                  </a:lnTo>
                  <a:lnTo>
                    <a:pt x="12716" y="16061"/>
                  </a:lnTo>
                  <a:lnTo>
                    <a:pt x="12226" y="15281"/>
                  </a:lnTo>
                  <a:lnTo>
                    <a:pt x="11735" y="14501"/>
                  </a:lnTo>
                  <a:lnTo>
                    <a:pt x="11371" y="14728"/>
                  </a:lnTo>
                  <a:lnTo>
                    <a:pt x="11006" y="14941"/>
                  </a:lnTo>
                  <a:lnTo>
                    <a:pt x="10629" y="15143"/>
                  </a:lnTo>
                  <a:lnTo>
                    <a:pt x="10251" y="15331"/>
                  </a:lnTo>
                  <a:lnTo>
                    <a:pt x="9874" y="15520"/>
                  </a:lnTo>
                  <a:lnTo>
                    <a:pt x="9484" y="15709"/>
                  </a:lnTo>
                  <a:lnTo>
                    <a:pt x="9094" y="15872"/>
                  </a:lnTo>
                  <a:lnTo>
                    <a:pt x="8704" y="16036"/>
                  </a:lnTo>
                  <a:lnTo>
                    <a:pt x="8163" y="16249"/>
                  </a:lnTo>
                  <a:lnTo>
                    <a:pt x="7623" y="16438"/>
                  </a:lnTo>
                  <a:lnTo>
                    <a:pt x="7597" y="16438"/>
                  </a:lnTo>
                  <a:lnTo>
                    <a:pt x="7585" y="16426"/>
                  </a:lnTo>
                  <a:lnTo>
                    <a:pt x="7585" y="16400"/>
                  </a:lnTo>
                  <a:lnTo>
                    <a:pt x="7597" y="16388"/>
                  </a:lnTo>
                  <a:lnTo>
                    <a:pt x="8138" y="16187"/>
                  </a:lnTo>
                  <a:lnTo>
                    <a:pt x="8667" y="15973"/>
                  </a:lnTo>
                  <a:lnTo>
                    <a:pt x="9069" y="15809"/>
                  </a:lnTo>
                  <a:lnTo>
                    <a:pt x="9446" y="15633"/>
                  </a:lnTo>
                  <a:lnTo>
                    <a:pt x="9836" y="15457"/>
                  </a:lnTo>
                  <a:lnTo>
                    <a:pt x="10214" y="15268"/>
                  </a:lnTo>
                  <a:lnTo>
                    <a:pt x="10591" y="15067"/>
                  </a:lnTo>
                  <a:lnTo>
                    <a:pt x="10968" y="14866"/>
                  </a:lnTo>
                  <a:lnTo>
                    <a:pt x="11333" y="14652"/>
                  </a:lnTo>
                  <a:lnTo>
                    <a:pt x="11698" y="14426"/>
                  </a:lnTo>
                  <a:lnTo>
                    <a:pt x="11257" y="13671"/>
                  </a:lnTo>
                  <a:lnTo>
                    <a:pt x="10830" y="12917"/>
                  </a:lnTo>
                  <a:lnTo>
                    <a:pt x="10415" y="12149"/>
                  </a:lnTo>
                  <a:lnTo>
                    <a:pt x="10025" y="11370"/>
                  </a:lnTo>
                  <a:lnTo>
                    <a:pt x="9534" y="11671"/>
                  </a:lnTo>
                  <a:lnTo>
                    <a:pt x="9056" y="11961"/>
                  </a:lnTo>
                  <a:lnTo>
                    <a:pt x="8553" y="12237"/>
                  </a:lnTo>
                  <a:lnTo>
                    <a:pt x="8050" y="12502"/>
                  </a:lnTo>
                  <a:lnTo>
                    <a:pt x="7535" y="12753"/>
                  </a:lnTo>
                  <a:lnTo>
                    <a:pt x="7019" y="12979"/>
                  </a:lnTo>
                  <a:lnTo>
                    <a:pt x="6491" y="13206"/>
                  </a:lnTo>
                  <a:lnTo>
                    <a:pt x="5962" y="13407"/>
                  </a:lnTo>
                  <a:lnTo>
                    <a:pt x="5334" y="13621"/>
                  </a:lnTo>
                  <a:lnTo>
                    <a:pt x="5308" y="13621"/>
                  </a:lnTo>
                  <a:lnTo>
                    <a:pt x="5308" y="13608"/>
                  </a:lnTo>
                  <a:lnTo>
                    <a:pt x="5308" y="13583"/>
                  </a:lnTo>
                  <a:lnTo>
                    <a:pt x="5321" y="13571"/>
                  </a:lnTo>
                  <a:lnTo>
                    <a:pt x="5937" y="13344"/>
                  </a:lnTo>
                  <a:lnTo>
                    <a:pt x="6466" y="13143"/>
                  </a:lnTo>
                  <a:lnTo>
                    <a:pt x="6994" y="12917"/>
                  </a:lnTo>
                  <a:lnTo>
                    <a:pt x="7509" y="12678"/>
                  </a:lnTo>
                  <a:lnTo>
                    <a:pt x="8013" y="12426"/>
                  </a:lnTo>
                  <a:lnTo>
                    <a:pt x="8516" y="12162"/>
                  </a:lnTo>
                  <a:lnTo>
                    <a:pt x="9019" y="11885"/>
                  </a:lnTo>
                  <a:lnTo>
                    <a:pt x="9497" y="11596"/>
                  </a:lnTo>
                  <a:lnTo>
                    <a:pt x="9987" y="11282"/>
                  </a:lnTo>
                  <a:lnTo>
                    <a:pt x="9547" y="10376"/>
                  </a:lnTo>
                  <a:lnTo>
                    <a:pt x="9144" y="9458"/>
                  </a:lnTo>
                  <a:lnTo>
                    <a:pt x="8755" y="8515"/>
                  </a:lnTo>
                  <a:lnTo>
                    <a:pt x="8402" y="7571"/>
                  </a:lnTo>
                  <a:lnTo>
                    <a:pt x="7849" y="7924"/>
                  </a:lnTo>
                  <a:lnTo>
                    <a:pt x="7296" y="8251"/>
                  </a:lnTo>
                  <a:lnTo>
                    <a:pt x="6717" y="8552"/>
                  </a:lnTo>
                  <a:lnTo>
                    <a:pt x="6139" y="8842"/>
                  </a:lnTo>
                  <a:lnTo>
                    <a:pt x="5547" y="9118"/>
                  </a:lnTo>
                  <a:lnTo>
                    <a:pt x="4956" y="9370"/>
                  </a:lnTo>
                  <a:lnTo>
                    <a:pt x="4353" y="9596"/>
                  </a:lnTo>
                  <a:lnTo>
                    <a:pt x="3736" y="9810"/>
                  </a:lnTo>
                  <a:lnTo>
                    <a:pt x="3082" y="10011"/>
                  </a:lnTo>
                  <a:lnTo>
                    <a:pt x="3070" y="10024"/>
                  </a:lnTo>
                  <a:lnTo>
                    <a:pt x="3057" y="10011"/>
                  </a:lnTo>
                  <a:lnTo>
                    <a:pt x="3045" y="9999"/>
                  </a:lnTo>
                  <a:lnTo>
                    <a:pt x="3045" y="9974"/>
                  </a:lnTo>
                  <a:lnTo>
                    <a:pt x="3057" y="9961"/>
                  </a:lnTo>
                  <a:lnTo>
                    <a:pt x="3711" y="9747"/>
                  </a:lnTo>
                  <a:lnTo>
                    <a:pt x="4327" y="9533"/>
                  </a:lnTo>
                  <a:lnTo>
                    <a:pt x="4931" y="9294"/>
                  </a:lnTo>
                  <a:lnTo>
                    <a:pt x="5522" y="9043"/>
                  </a:lnTo>
                  <a:lnTo>
                    <a:pt x="6113" y="8766"/>
                  </a:lnTo>
                  <a:lnTo>
                    <a:pt x="6692" y="8477"/>
                  </a:lnTo>
                  <a:lnTo>
                    <a:pt x="7270" y="8162"/>
                  </a:lnTo>
                  <a:lnTo>
                    <a:pt x="7824" y="7835"/>
                  </a:lnTo>
                  <a:lnTo>
                    <a:pt x="8377" y="7496"/>
                  </a:lnTo>
                  <a:lnTo>
                    <a:pt x="8113" y="6741"/>
                  </a:lnTo>
                  <a:lnTo>
                    <a:pt x="7874" y="5987"/>
                  </a:lnTo>
                  <a:lnTo>
                    <a:pt x="7660" y="5232"/>
                  </a:lnTo>
                  <a:lnTo>
                    <a:pt x="7459" y="4465"/>
                  </a:lnTo>
                  <a:lnTo>
                    <a:pt x="7333" y="3987"/>
                  </a:lnTo>
                  <a:lnTo>
                    <a:pt x="6805" y="4389"/>
                  </a:lnTo>
                  <a:lnTo>
                    <a:pt x="6252" y="4779"/>
                  </a:lnTo>
                  <a:lnTo>
                    <a:pt x="5686" y="5157"/>
                  </a:lnTo>
                  <a:lnTo>
                    <a:pt x="5107" y="5496"/>
                  </a:lnTo>
                  <a:lnTo>
                    <a:pt x="4516" y="5823"/>
                  </a:lnTo>
                  <a:lnTo>
                    <a:pt x="3912" y="6112"/>
                  </a:lnTo>
                  <a:lnTo>
                    <a:pt x="3296" y="6389"/>
                  </a:lnTo>
                  <a:lnTo>
                    <a:pt x="2667" y="6641"/>
                  </a:lnTo>
                  <a:lnTo>
                    <a:pt x="2051" y="6854"/>
                  </a:lnTo>
                  <a:lnTo>
                    <a:pt x="2038" y="6854"/>
                  </a:lnTo>
                  <a:lnTo>
                    <a:pt x="2026" y="6842"/>
                  </a:lnTo>
                  <a:lnTo>
                    <a:pt x="2013" y="6829"/>
                  </a:lnTo>
                  <a:lnTo>
                    <a:pt x="2013" y="6817"/>
                  </a:lnTo>
                  <a:lnTo>
                    <a:pt x="2038" y="6792"/>
                  </a:lnTo>
                  <a:lnTo>
                    <a:pt x="2655" y="6578"/>
                  </a:lnTo>
                  <a:lnTo>
                    <a:pt x="3271" y="6326"/>
                  </a:lnTo>
                  <a:lnTo>
                    <a:pt x="3887" y="6050"/>
                  </a:lnTo>
                  <a:lnTo>
                    <a:pt x="4491" y="5748"/>
                  </a:lnTo>
                  <a:lnTo>
                    <a:pt x="5082" y="5421"/>
                  </a:lnTo>
                  <a:lnTo>
                    <a:pt x="5661" y="5069"/>
                  </a:lnTo>
                  <a:lnTo>
                    <a:pt x="6227" y="4691"/>
                  </a:lnTo>
                  <a:lnTo>
                    <a:pt x="6780" y="4301"/>
                  </a:lnTo>
                  <a:lnTo>
                    <a:pt x="7321" y="3886"/>
                  </a:lnTo>
                  <a:lnTo>
                    <a:pt x="7220" y="3496"/>
                  </a:lnTo>
                  <a:lnTo>
                    <a:pt x="7107" y="3069"/>
                  </a:lnTo>
                  <a:lnTo>
                    <a:pt x="6981" y="2629"/>
                  </a:lnTo>
                  <a:lnTo>
                    <a:pt x="6830" y="2188"/>
                  </a:lnTo>
                  <a:lnTo>
                    <a:pt x="6667" y="1761"/>
                  </a:lnTo>
                  <a:lnTo>
                    <a:pt x="6566" y="1547"/>
                  </a:lnTo>
                  <a:lnTo>
                    <a:pt x="6466" y="1346"/>
                  </a:lnTo>
                  <a:lnTo>
                    <a:pt x="6365" y="1157"/>
                  </a:lnTo>
                  <a:lnTo>
                    <a:pt x="6252" y="968"/>
                  </a:lnTo>
                  <a:lnTo>
                    <a:pt x="6126" y="792"/>
                  </a:lnTo>
                  <a:lnTo>
                    <a:pt x="6000" y="64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1"/>
            <p:cNvSpPr/>
            <p:nvPr/>
          </p:nvSpPr>
          <p:spPr>
            <a:xfrm rot="1963607">
              <a:off x="6021240" y="-848341"/>
              <a:ext cx="212386" cy="140367"/>
            </a:xfrm>
            <a:custGeom>
              <a:avLst/>
              <a:gdLst/>
              <a:ahLst/>
              <a:cxnLst/>
              <a:rect l="l" t="t" r="r" b="b"/>
              <a:pathLst>
                <a:path w="5786" h="3824" fill="none" extrusionOk="0">
                  <a:moveTo>
                    <a:pt x="4579" y="0"/>
                  </a:moveTo>
                  <a:lnTo>
                    <a:pt x="4579" y="0"/>
                  </a:lnTo>
                  <a:lnTo>
                    <a:pt x="4440" y="0"/>
                  </a:lnTo>
                  <a:lnTo>
                    <a:pt x="4302" y="13"/>
                  </a:lnTo>
                  <a:lnTo>
                    <a:pt x="4302" y="13"/>
                  </a:lnTo>
                  <a:lnTo>
                    <a:pt x="3987" y="75"/>
                  </a:lnTo>
                  <a:lnTo>
                    <a:pt x="3673" y="164"/>
                  </a:lnTo>
                  <a:lnTo>
                    <a:pt x="3371" y="277"/>
                  </a:lnTo>
                  <a:lnTo>
                    <a:pt x="3069" y="402"/>
                  </a:lnTo>
                  <a:lnTo>
                    <a:pt x="2780" y="553"/>
                  </a:lnTo>
                  <a:lnTo>
                    <a:pt x="2491" y="717"/>
                  </a:lnTo>
                  <a:lnTo>
                    <a:pt x="2214" y="906"/>
                  </a:lnTo>
                  <a:lnTo>
                    <a:pt x="1950" y="1107"/>
                  </a:lnTo>
                  <a:lnTo>
                    <a:pt x="1698" y="1321"/>
                  </a:lnTo>
                  <a:lnTo>
                    <a:pt x="1447" y="1547"/>
                  </a:lnTo>
                  <a:lnTo>
                    <a:pt x="1220" y="1786"/>
                  </a:lnTo>
                  <a:lnTo>
                    <a:pt x="1007" y="2025"/>
                  </a:lnTo>
                  <a:lnTo>
                    <a:pt x="805" y="2289"/>
                  </a:lnTo>
                  <a:lnTo>
                    <a:pt x="617" y="2553"/>
                  </a:lnTo>
                  <a:lnTo>
                    <a:pt x="453" y="2817"/>
                  </a:lnTo>
                  <a:lnTo>
                    <a:pt x="302" y="3094"/>
                  </a:lnTo>
                  <a:lnTo>
                    <a:pt x="302" y="3094"/>
                  </a:lnTo>
                  <a:lnTo>
                    <a:pt x="139" y="3459"/>
                  </a:lnTo>
                  <a:lnTo>
                    <a:pt x="63" y="3635"/>
                  </a:lnTo>
                  <a:lnTo>
                    <a:pt x="0" y="3823"/>
                  </a:lnTo>
                  <a:lnTo>
                    <a:pt x="504" y="3647"/>
                  </a:lnTo>
                  <a:lnTo>
                    <a:pt x="504" y="3647"/>
                  </a:lnTo>
                  <a:lnTo>
                    <a:pt x="868" y="3509"/>
                  </a:lnTo>
                  <a:lnTo>
                    <a:pt x="1220" y="3371"/>
                  </a:lnTo>
                  <a:lnTo>
                    <a:pt x="1573" y="3220"/>
                  </a:lnTo>
                  <a:lnTo>
                    <a:pt x="1925" y="3056"/>
                  </a:lnTo>
                  <a:lnTo>
                    <a:pt x="2264" y="2893"/>
                  </a:lnTo>
                  <a:lnTo>
                    <a:pt x="2604" y="2717"/>
                  </a:lnTo>
                  <a:lnTo>
                    <a:pt x="2943" y="2541"/>
                  </a:lnTo>
                  <a:lnTo>
                    <a:pt x="3283" y="2352"/>
                  </a:lnTo>
                  <a:lnTo>
                    <a:pt x="3610" y="2151"/>
                  </a:lnTo>
                  <a:lnTo>
                    <a:pt x="3937" y="1949"/>
                  </a:lnTo>
                  <a:lnTo>
                    <a:pt x="4264" y="1736"/>
                  </a:lnTo>
                  <a:lnTo>
                    <a:pt x="4579" y="1522"/>
                  </a:lnTo>
                  <a:lnTo>
                    <a:pt x="4880" y="1295"/>
                  </a:lnTo>
                  <a:lnTo>
                    <a:pt x="5195" y="1056"/>
                  </a:lnTo>
                  <a:lnTo>
                    <a:pt x="5497" y="818"/>
                  </a:lnTo>
                  <a:lnTo>
                    <a:pt x="5786" y="579"/>
                  </a:lnTo>
                  <a:lnTo>
                    <a:pt x="5786" y="579"/>
                  </a:lnTo>
                  <a:lnTo>
                    <a:pt x="5660" y="453"/>
                  </a:lnTo>
                  <a:lnTo>
                    <a:pt x="5522" y="340"/>
                  </a:lnTo>
                  <a:lnTo>
                    <a:pt x="5383" y="239"/>
                  </a:lnTo>
                  <a:lnTo>
                    <a:pt x="5245" y="151"/>
                  </a:lnTo>
                  <a:lnTo>
                    <a:pt x="5082" y="88"/>
                  </a:lnTo>
                  <a:lnTo>
                    <a:pt x="4918" y="38"/>
                  </a:lnTo>
                  <a:lnTo>
                    <a:pt x="4755" y="0"/>
                  </a:lnTo>
                  <a:lnTo>
                    <a:pt x="4579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1"/>
            <p:cNvSpPr/>
            <p:nvPr/>
          </p:nvSpPr>
          <p:spPr>
            <a:xfrm rot="1963607">
              <a:off x="6013885" y="-828734"/>
              <a:ext cx="215176" cy="121463"/>
            </a:xfrm>
            <a:custGeom>
              <a:avLst/>
              <a:gdLst/>
              <a:ahLst/>
              <a:cxnLst/>
              <a:rect l="l" t="t" r="r" b="b"/>
              <a:pathLst>
                <a:path w="5862" h="3309" extrusionOk="0">
                  <a:moveTo>
                    <a:pt x="5811" y="1"/>
                  </a:moveTo>
                  <a:lnTo>
                    <a:pt x="5522" y="240"/>
                  </a:lnTo>
                  <a:lnTo>
                    <a:pt x="5220" y="478"/>
                  </a:lnTo>
                  <a:lnTo>
                    <a:pt x="4905" y="717"/>
                  </a:lnTo>
                  <a:lnTo>
                    <a:pt x="4604" y="944"/>
                  </a:lnTo>
                  <a:lnTo>
                    <a:pt x="4289" y="1158"/>
                  </a:lnTo>
                  <a:lnTo>
                    <a:pt x="3962" y="1371"/>
                  </a:lnTo>
                  <a:lnTo>
                    <a:pt x="3635" y="1573"/>
                  </a:lnTo>
                  <a:lnTo>
                    <a:pt x="3308" y="1774"/>
                  </a:lnTo>
                  <a:lnTo>
                    <a:pt x="2968" y="1963"/>
                  </a:lnTo>
                  <a:lnTo>
                    <a:pt x="2629" y="2139"/>
                  </a:lnTo>
                  <a:lnTo>
                    <a:pt x="2289" y="2315"/>
                  </a:lnTo>
                  <a:lnTo>
                    <a:pt x="1950" y="2478"/>
                  </a:lnTo>
                  <a:lnTo>
                    <a:pt x="1598" y="2642"/>
                  </a:lnTo>
                  <a:lnTo>
                    <a:pt x="1245" y="2793"/>
                  </a:lnTo>
                  <a:lnTo>
                    <a:pt x="893" y="2931"/>
                  </a:lnTo>
                  <a:lnTo>
                    <a:pt x="529" y="3069"/>
                  </a:lnTo>
                  <a:lnTo>
                    <a:pt x="25" y="3245"/>
                  </a:lnTo>
                  <a:lnTo>
                    <a:pt x="0" y="3308"/>
                  </a:lnTo>
                  <a:lnTo>
                    <a:pt x="554" y="3132"/>
                  </a:lnTo>
                  <a:lnTo>
                    <a:pt x="918" y="2994"/>
                  </a:lnTo>
                  <a:lnTo>
                    <a:pt x="1271" y="2856"/>
                  </a:lnTo>
                  <a:lnTo>
                    <a:pt x="1635" y="2705"/>
                  </a:lnTo>
                  <a:lnTo>
                    <a:pt x="1987" y="2554"/>
                  </a:lnTo>
                  <a:lnTo>
                    <a:pt x="2327" y="2390"/>
                  </a:lnTo>
                  <a:lnTo>
                    <a:pt x="2679" y="2214"/>
                  </a:lnTo>
                  <a:lnTo>
                    <a:pt x="3019" y="2038"/>
                  </a:lnTo>
                  <a:lnTo>
                    <a:pt x="3346" y="1837"/>
                  </a:lnTo>
                  <a:lnTo>
                    <a:pt x="3685" y="1648"/>
                  </a:lnTo>
                  <a:lnTo>
                    <a:pt x="4012" y="1447"/>
                  </a:lnTo>
                  <a:lnTo>
                    <a:pt x="4327" y="1233"/>
                  </a:lnTo>
                  <a:lnTo>
                    <a:pt x="4654" y="1007"/>
                  </a:lnTo>
                  <a:lnTo>
                    <a:pt x="4956" y="780"/>
                  </a:lnTo>
                  <a:lnTo>
                    <a:pt x="5270" y="554"/>
                  </a:lnTo>
                  <a:lnTo>
                    <a:pt x="5572" y="302"/>
                  </a:lnTo>
                  <a:lnTo>
                    <a:pt x="5861" y="63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1"/>
            <p:cNvSpPr/>
            <p:nvPr/>
          </p:nvSpPr>
          <p:spPr>
            <a:xfrm rot="1963607">
              <a:off x="6013885" y="-828734"/>
              <a:ext cx="215176" cy="121463"/>
            </a:xfrm>
            <a:custGeom>
              <a:avLst/>
              <a:gdLst/>
              <a:ahLst/>
              <a:cxnLst/>
              <a:rect l="l" t="t" r="r" b="b"/>
              <a:pathLst>
                <a:path w="5862" h="3309" fill="none" extrusionOk="0">
                  <a:moveTo>
                    <a:pt x="5811" y="1"/>
                  </a:moveTo>
                  <a:lnTo>
                    <a:pt x="5811" y="1"/>
                  </a:lnTo>
                  <a:lnTo>
                    <a:pt x="5522" y="240"/>
                  </a:lnTo>
                  <a:lnTo>
                    <a:pt x="5220" y="478"/>
                  </a:lnTo>
                  <a:lnTo>
                    <a:pt x="4905" y="717"/>
                  </a:lnTo>
                  <a:lnTo>
                    <a:pt x="4604" y="944"/>
                  </a:lnTo>
                  <a:lnTo>
                    <a:pt x="4289" y="1158"/>
                  </a:lnTo>
                  <a:lnTo>
                    <a:pt x="3962" y="1371"/>
                  </a:lnTo>
                  <a:lnTo>
                    <a:pt x="3635" y="1573"/>
                  </a:lnTo>
                  <a:lnTo>
                    <a:pt x="3308" y="1774"/>
                  </a:lnTo>
                  <a:lnTo>
                    <a:pt x="2968" y="1963"/>
                  </a:lnTo>
                  <a:lnTo>
                    <a:pt x="2629" y="2139"/>
                  </a:lnTo>
                  <a:lnTo>
                    <a:pt x="2289" y="2315"/>
                  </a:lnTo>
                  <a:lnTo>
                    <a:pt x="1950" y="2478"/>
                  </a:lnTo>
                  <a:lnTo>
                    <a:pt x="1598" y="2642"/>
                  </a:lnTo>
                  <a:lnTo>
                    <a:pt x="1245" y="2793"/>
                  </a:lnTo>
                  <a:lnTo>
                    <a:pt x="893" y="2931"/>
                  </a:lnTo>
                  <a:lnTo>
                    <a:pt x="529" y="3069"/>
                  </a:lnTo>
                  <a:lnTo>
                    <a:pt x="25" y="3245"/>
                  </a:lnTo>
                  <a:lnTo>
                    <a:pt x="25" y="3245"/>
                  </a:lnTo>
                  <a:lnTo>
                    <a:pt x="0" y="3308"/>
                  </a:lnTo>
                  <a:lnTo>
                    <a:pt x="554" y="3132"/>
                  </a:lnTo>
                  <a:lnTo>
                    <a:pt x="554" y="3132"/>
                  </a:lnTo>
                  <a:lnTo>
                    <a:pt x="918" y="2994"/>
                  </a:lnTo>
                  <a:lnTo>
                    <a:pt x="1271" y="2856"/>
                  </a:lnTo>
                  <a:lnTo>
                    <a:pt x="1635" y="2705"/>
                  </a:lnTo>
                  <a:lnTo>
                    <a:pt x="1987" y="2554"/>
                  </a:lnTo>
                  <a:lnTo>
                    <a:pt x="2327" y="2390"/>
                  </a:lnTo>
                  <a:lnTo>
                    <a:pt x="2679" y="2214"/>
                  </a:lnTo>
                  <a:lnTo>
                    <a:pt x="3019" y="2038"/>
                  </a:lnTo>
                  <a:lnTo>
                    <a:pt x="3346" y="1837"/>
                  </a:lnTo>
                  <a:lnTo>
                    <a:pt x="3685" y="1648"/>
                  </a:lnTo>
                  <a:lnTo>
                    <a:pt x="4012" y="1447"/>
                  </a:lnTo>
                  <a:lnTo>
                    <a:pt x="4327" y="1233"/>
                  </a:lnTo>
                  <a:lnTo>
                    <a:pt x="4654" y="1007"/>
                  </a:lnTo>
                  <a:lnTo>
                    <a:pt x="4956" y="780"/>
                  </a:lnTo>
                  <a:lnTo>
                    <a:pt x="5270" y="554"/>
                  </a:lnTo>
                  <a:lnTo>
                    <a:pt x="5572" y="302"/>
                  </a:lnTo>
                  <a:lnTo>
                    <a:pt x="5861" y="63"/>
                  </a:lnTo>
                  <a:lnTo>
                    <a:pt x="5861" y="63"/>
                  </a:lnTo>
                  <a:lnTo>
                    <a:pt x="5811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1"/>
            <p:cNvSpPr/>
            <p:nvPr/>
          </p:nvSpPr>
          <p:spPr>
            <a:xfrm rot="1963607">
              <a:off x="5724632" y="-759394"/>
              <a:ext cx="737809" cy="1017553"/>
            </a:xfrm>
            <a:custGeom>
              <a:avLst/>
              <a:gdLst/>
              <a:ahLst/>
              <a:cxnLst/>
              <a:rect l="l" t="t" r="r" b="b"/>
              <a:pathLst>
                <a:path w="20100" h="27721" fill="none" extrusionOk="0">
                  <a:moveTo>
                    <a:pt x="6000" y="0"/>
                  </a:moveTo>
                  <a:lnTo>
                    <a:pt x="6000" y="0"/>
                  </a:lnTo>
                  <a:lnTo>
                    <a:pt x="5711" y="239"/>
                  </a:lnTo>
                  <a:lnTo>
                    <a:pt x="5409" y="491"/>
                  </a:lnTo>
                  <a:lnTo>
                    <a:pt x="5095" y="717"/>
                  </a:lnTo>
                  <a:lnTo>
                    <a:pt x="4793" y="944"/>
                  </a:lnTo>
                  <a:lnTo>
                    <a:pt x="4466" y="1170"/>
                  </a:lnTo>
                  <a:lnTo>
                    <a:pt x="4151" y="1384"/>
                  </a:lnTo>
                  <a:lnTo>
                    <a:pt x="3824" y="1585"/>
                  </a:lnTo>
                  <a:lnTo>
                    <a:pt x="3485" y="1774"/>
                  </a:lnTo>
                  <a:lnTo>
                    <a:pt x="3158" y="1975"/>
                  </a:lnTo>
                  <a:lnTo>
                    <a:pt x="2818" y="2151"/>
                  </a:lnTo>
                  <a:lnTo>
                    <a:pt x="2466" y="2327"/>
                  </a:lnTo>
                  <a:lnTo>
                    <a:pt x="2126" y="2491"/>
                  </a:lnTo>
                  <a:lnTo>
                    <a:pt x="1774" y="2642"/>
                  </a:lnTo>
                  <a:lnTo>
                    <a:pt x="1410" y="2793"/>
                  </a:lnTo>
                  <a:lnTo>
                    <a:pt x="1057" y="2931"/>
                  </a:lnTo>
                  <a:lnTo>
                    <a:pt x="693" y="3069"/>
                  </a:lnTo>
                  <a:lnTo>
                    <a:pt x="139" y="3245"/>
                  </a:lnTo>
                  <a:lnTo>
                    <a:pt x="139" y="3245"/>
                  </a:lnTo>
                  <a:lnTo>
                    <a:pt x="89" y="3459"/>
                  </a:lnTo>
                  <a:lnTo>
                    <a:pt x="39" y="3686"/>
                  </a:lnTo>
                  <a:lnTo>
                    <a:pt x="14" y="3899"/>
                  </a:lnTo>
                  <a:lnTo>
                    <a:pt x="1" y="4126"/>
                  </a:lnTo>
                  <a:lnTo>
                    <a:pt x="1" y="4126"/>
                  </a:lnTo>
                  <a:lnTo>
                    <a:pt x="1" y="4302"/>
                  </a:lnTo>
                  <a:lnTo>
                    <a:pt x="14" y="4465"/>
                  </a:lnTo>
                  <a:lnTo>
                    <a:pt x="39" y="4641"/>
                  </a:lnTo>
                  <a:lnTo>
                    <a:pt x="76" y="4805"/>
                  </a:lnTo>
                  <a:lnTo>
                    <a:pt x="127" y="4968"/>
                  </a:lnTo>
                  <a:lnTo>
                    <a:pt x="177" y="5132"/>
                  </a:lnTo>
                  <a:lnTo>
                    <a:pt x="290" y="5459"/>
                  </a:lnTo>
                  <a:lnTo>
                    <a:pt x="441" y="5773"/>
                  </a:lnTo>
                  <a:lnTo>
                    <a:pt x="605" y="6088"/>
                  </a:lnTo>
                  <a:lnTo>
                    <a:pt x="768" y="6390"/>
                  </a:lnTo>
                  <a:lnTo>
                    <a:pt x="957" y="6691"/>
                  </a:lnTo>
                  <a:lnTo>
                    <a:pt x="957" y="6691"/>
                  </a:lnTo>
                  <a:lnTo>
                    <a:pt x="1661" y="7836"/>
                  </a:lnTo>
                  <a:lnTo>
                    <a:pt x="2391" y="8968"/>
                  </a:lnTo>
                  <a:lnTo>
                    <a:pt x="3133" y="10087"/>
                  </a:lnTo>
                  <a:lnTo>
                    <a:pt x="3887" y="11194"/>
                  </a:lnTo>
                  <a:lnTo>
                    <a:pt x="4667" y="12288"/>
                  </a:lnTo>
                  <a:lnTo>
                    <a:pt x="5447" y="13382"/>
                  </a:lnTo>
                  <a:lnTo>
                    <a:pt x="6252" y="14451"/>
                  </a:lnTo>
                  <a:lnTo>
                    <a:pt x="7069" y="15520"/>
                  </a:lnTo>
                  <a:lnTo>
                    <a:pt x="7899" y="16577"/>
                  </a:lnTo>
                  <a:lnTo>
                    <a:pt x="8742" y="17633"/>
                  </a:lnTo>
                  <a:lnTo>
                    <a:pt x="9597" y="18665"/>
                  </a:lnTo>
                  <a:lnTo>
                    <a:pt x="10452" y="19709"/>
                  </a:lnTo>
                  <a:lnTo>
                    <a:pt x="11320" y="20727"/>
                  </a:lnTo>
                  <a:lnTo>
                    <a:pt x="12201" y="21746"/>
                  </a:lnTo>
                  <a:lnTo>
                    <a:pt x="13081" y="22765"/>
                  </a:lnTo>
                  <a:lnTo>
                    <a:pt x="13974" y="23771"/>
                  </a:lnTo>
                  <a:lnTo>
                    <a:pt x="13974" y="23771"/>
                  </a:lnTo>
                  <a:lnTo>
                    <a:pt x="14754" y="24639"/>
                  </a:lnTo>
                  <a:lnTo>
                    <a:pt x="15144" y="25066"/>
                  </a:lnTo>
                  <a:lnTo>
                    <a:pt x="15546" y="25481"/>
                  </a:lnTo>
                  <a:lnTo>
                    <a:pt x="15961" y="25884"/>
                  </a:lnTo>
                  <a:lnTo>
                    <a:pt x="16389" y="26286"/>
                  </a:lnTo>
                  <a:lnTo>
                    <a:pt x="16816" y="26664"/>
                  </a:lnTo>
                  <a:lnTo>
                    <a:pt x="17282" y="27028"/>
                  </a:lnTo>
                  <a:lnTo>
                    <a:pt x="17282" y="27028"/>
                  </a:lnTo>
                  <a:lnTo>
                    <a:pt x="17584" y="27242"/>
                  </a:lnTo>
                  <a:lnTo>
                    <a:pt x="17735" y="27343"/>
                  </a:lnTo>
                  <a:lnTo>
                    <a:pt x="17898" y="27431"/>
                  </a:lnTo>
                  <a:lnTo>
                    <a:pt x="18062" y="27519"/>
                  </a:lnTo>
                  <a:lnTo>
                    <a:pt x="18238" y="27594"/>
                  </a:lnTo>
                  <a:lnTo>
                    <a:pt x="18401" y="27645"/>
                  </a:lnTo>
                  <a:lnTo>
                    <a:pt x="18590" y="27695"/>
                  </a:lnTo>
                  <a:lnTo>
                    <a:pt x="18590" y="27695"/>
                  </a:lnTo>
                  <a:lnTo>
                    <a:pt x="18728" y="27708"/>
                  </a:lnTo>
                  <a:lnTo>
                    <a:pt x="18867" y="27720"/>
                  </a:lnTo>
                  <a:lnTo>
                    <a:pt x="18867" y="27720"/>
                  </a:lnTo>
                  <a:lnTo>
                    <a:pt x="19017" y="27708"/>
                  </a:lnTo>
                  <a:lnTo>
                    <a:pt x="19168" y="27682"/>
                  </a:lnTo>
                  <a:lnTo>
                    <a:pt x="19319" y="27645"/>
                  </a:lnTo>
                  <a:lnTo>
                    <a:pt x="19458" y="27594"/>
                  </a:lnTo>
                  <a:lnTo>
                    <a:pt x="19583" y="27531"/>
                  </a:lnTo>
                  <a:lnTo>
                    <a:pt x="19709" y="27443"/>
                  </a:lnTo>
                  <a:lnTo>
                    <a:pt x="19822" y="27343"/>
                  </a:lnTo>
                  <a:lnTo>
                    <a:pt x="19910" y="27230"/>
                  </a:lnTo>
                  <a:lnTo>
                    <a:pt x="19910" y="27230"/>
                  </a:lnTo>
                  <a:lnTo>
                    <a:pt x="19961" y="27129"/>
                  </a:lnTo>
                  <a:lnTo>
                    <a:pt x="20011" y="27028"/>
                  </a:lnTo>
                  <a:lnTo>
                    <a:pt x="20049" y="26928"/>
                  </a:lnTo>
                  <a:lnTo>
                    <a:pt x="20074" y="26827"/>
                  </a:lnTo>
                  <a:lnTo>
                    <a:pt x="20086" y="26714"/>
                  </a:lnTo>
                  <a:lnTo>
                    <a:pt x="20099" y="26613"/>
                  </a:lnTo>
                  <a:lnTo>
                    <a:pt x="20086" y="26387"/>
                  </a:lnTo>
                  <a:lnTo>
                    <a:pt x="20049" y="26173"/>
                  </a:lnTo>
                  <a:lnTo>
                    <a:pt x="19998" y="25947"/>
                  </a:lnTo>
                  <a:lnTo>
                    <a:pt x="19923" y="25733"/>
                  </a:lnTo>
                  <a:lnTo>
                    <a:pt x="19848" y="25519"/>
                  </a:lnTo>
                  <a:lnTo>
                    <a:pt x="19848" y="25519"/>
                  </a:lnTo>
                  <a:lnTo>
                    <a:pt x="19722" y="25230"/>
                  </a:lnTo>
                  <a:lnTo>
                    <a:pt x="19722" y="25230"/>
                  </a:lnTo>
                  <a:lnTo>
                    <a:pt x="19458" y="25406"/>
                  </a:lnTo>
                  <a:lnTo>
                    <a:pt x="19194" y="25569"/>
                  </a:lnTo>
                  <a:lnTo>
                    <a:pt x="18929" y="25733"/>
                  </a:lnTo>
                  <a:lnTo>
                    <a:pt x="18653" y="25896"/>
                  </a:lnTo>
                  <a:lnTo>
                    <a:pt x="18376" y="26035"/>
                  </a:lnTo>
                  <a:lnTo>
                    <a:pt x="18099" y="26173"/>
                  </a:lnTo>
                  <a:lnTo>
                    <a:pt x="17810" y="26312"/>
                  </a:lnTo>
                  <a:lnTo>
                    <a:pt x="17521" y="26437"/>
                  </a:lnTo>
                  <a:lnTo>
                    <a:pt x="17307" y="26525"/>
                  </a:lnTo>
                  <a:lnTo>
                    <a:pt x="17307" y="26525"/>
                  </a:lnTo>
                  <a:lnTo>
                    <a:pt x="17294" y="26525"/>
                  </a:lnTo>
                  <a:lnTo>
                    <a:pt x="17294" y="26525"/>
                  </a:lnTo>
                  <a:lnTo>
                    <a:pt x="17282" y="26525"/>
                  </a:lnTo>
                  <a:lnTo>
                    <a:pt x="17269" y="26513"/>
                  </a:lnTo>
                  <a:lnTo>
                    <a:pt x="17269" y="26513"/>
                  </a:lnTo>
                  <a:lnTo>
                    <a:pt x="17269" y="26488"/>
                  </a:lnTo>
                  <a:lnTo>
                    <a:pt x="17282" y="26475"/>
                  </a:lnTo>
                  <a:lnTo>
                    <a:pt x="17496" y="26374"/>
                  </a:lnTo>
                  <a:lnTo>
                    <a:pt x="17496" y="26374"/>
                  </a:lnTo>
                  <a:lnTo>
                    <a:pt x="18062" y="26110"/>
                  </a:lnTo>
                  <a:lnTo>
                    <a:pt x="18615" y="25808"/>
                  </a:lnTo>
                  <a:lnTo>
                    <a:pt x="19156" y="25494"/>
                  </a:lnTo>
                  <a:lnTo>
                    <a:pt x="19684" y="25154"/>
                  </a:lnTo>
                  <a:lnTo>
                    <a:pt x="19684" y="25154"/>
                  </a:lnTo>
                  <a:lnTo>
                    <a:pt x="19508" y="24790"/>
                  </a:lnTo>
                  <a:lnTo>
                    <a:pt x="19332" y="24438"/>
                  </a:lnTo>
                  <a:lnTo>
                    <a:pt x="19131" y="24085"/>
                  </a:lnTo>
                  <a:lnTo>
                    <a:pt x="18917" y="23733"/>
                  </a:lnTo>
                  <a:lnTo>
                    <a:pt x="18703" y="23394"/>
                  </a:lnTo>
                  <a:lnTo>
                    <a:pt x="18477" y="23054"/>
                  </a:lnTo>
                  <a:lnTo>
                    <a:pt x="18250" y="22715"/>
                  </a:lnTo>
                  <a:lnTo>
                    <a:pt x="17999" y="22388"/>
                  </a:lnTo>
                  <a:lnTo>
                    <a:pt x="17999" y="22388"/>
                  </a:lnTo>
                  <a:lnTo>
                    <a:pt x="17647" y="22639"/>
                  </a:lnTo>
                  <a:lnTo>
                    <a:pt x="17282" y="22865"/>
                  </a:lnTo>
                  <a:lnTo>
                    <a:pt x="16904" y="23079"/>
                  </a:lnTo>
                  <a:lnTo>
                    <a:pt x="16515" y="23268"/>
                  </a:lnTo>
                  <a:lnTo>
                    <a:pt x="16112" y="23444"/>
                  </a:lnTo>
                  <a:lnTo>
                    <a:pt x="15710" y="23595"/>
                  </a:lnTo>
                  <a:lnTo>
                    <a:pt x="15295" y="23733"/>
                  </a:lnTo>
                  <a:lnTo>
                    <a:pt x="14880" y="23846"/>
                  </a:lnTo>
                  <a:lnTo>
                    <a:pt x="14540" y="23909"/>
                  </a:lnTo>
                  <a:lnTo>
                    <a:pt x="14540" y="23909"/>
                  </a:lnTo>
                  <a:lnTo>
                    <a:pt x="14540" y="23909"/>
                  </a:lnTo>
                  <a:lnTo>
                    <a:pt x="14540" y="23909"/>
                  </a:lnTo>
                  <a:lnTo>
                    <a:pt x="14515" y="23909"/>
                  </a:lnTo>
                  <a:lnTo>
                    <a:pt x="14502" y="23897"/>
                  </a:lnTo>
                  <a:lnTo>
                    <a:pt x="14502" y="23897"/>
                  </a:lnTo>
                  <a:lnTo>
                    <a:pt x="14515" y="23872"/>
                  </a:lnTo>
                  <a:lnTo>
                    <a:pt x="14527" y="23859"/>
                  </a:lnTo>
                  <a:lnTo>
                    <a:pt x="14854" y="23784"/>
                  </a:lnTo>
                  <a:lnTo>
                    <a:pt x="14854" y="23784"/>
                  </a:lnTo>
                  <a:lnTo>
                    <a:pt x="15269" y="23658"/>
                  </a:lnTo>
                  <a:lnTo>
                    <a:pt x="15685" y="23519"/>
                  </a:lnTo>
                  <a:lnTo>
                    <a:pt x="16074" y="23369"/>
                  </a:lnTo>
                  <a:lnTo>
                    <a:pt x="16477" y="23192"/>
                  </a:lnTo>
                  <a:lnTo>
                    <a:pt x="16854" y="23004"/>
                  </a:lnTo>
                  <a:lnTo>
                    <a:pt x="17231" y="22790"/>
                  </a:lnTo>
                  <a:lnTo>
                    <a:pt x="17596" y="22564"/>
                  </a:lnTo>
                  <a:lnTo>
                    <a:pt x="17961" y="22325"/>
                  </a:lnTo>
                  <a:lnTo>
                    <a:pt x="17961" y="22325"/>
                  </a:lnTo>
                  <a:lnTo>
                    <a:pt x="17408" y="21608"/>
                  </a:lnTo>
                  <a:lnTo>
                    <a:pt x="16854" y="20903"/>
                  </a:lnTo>
                  <a:lnTo>
                    <a:pt x="15710" y="19520"/>
                  </a:lnTo>
                  <a:lnTo>
                    <a:pt x="15710" y="19520"/>
                  </a:lnTo>
                  <a:lnTo>
                    <a:pt x="15672" y="19470"/>
                  </a:lnTo>
                  <a:lnTo>
                    <a:pt x="15672" y="19470"/>
                  </a:lnTo>
                  <a:lnTo>
                    <a:pt x="15295" y="19683"/>
                  </a:lnTo>
                  <a:lnTo>
                    <a:pt x="14905" y="19897"/>
                  </a:lnTo>
                  <a:lnTo>
                    <a:pt x="14515" y="20098"/>
                  </a:lnTo>
                  <a:lnTo>
                    <a:pt x="14125" y="20287"/>
                  </a:lnTo>
                  <a:lnTo>
                    <a:pt x="13722" y="20476"/>
                  </a:lnTo>
                  <a:lnTo>
                    <a:pt x="13320" y="20639"/>
                  </a:lnTo>
                  <a:lnTo>
                    <a:pt x="12905" y="20803"/>
                  </a:lnTo>
                  <a:lnTo>
                    <a:pt x="12490" y="20954"/>
                  </a:lnTo>
                  <a:lnTo>
                    <a:pt x="12087" y="21079"/>
                  </a:lnTo>
                  <a:lnTo>
                    <a:pt x="12087" y="21079"/>
                  </a:lnTo>
                  <a:lnTo>
                    <a:pt x="12075" y="21079"/>
                  </a:lnTo>
                  <a:lnTo>
                    <a:pt x="12075" y="21079"/>
                  </a:lnTo>
                  <a:lnTo>
                    <a:pt x="12062" y="21079"/>
                  </a:lnTo>
                  <a:lnTo>
                    <a:pt x="12050" y="21067"/>
                  </a:lnTo>
                  <a:lnTo>
                    <a:pt x="12050" y="21067"/>
                  </a:lnTo>
                  <a:lnTo>
                    <a:pt x="12050" y="21042"/>
                  </a:lnTo>
                  <a:lnTo>
                    <a:pt x="12062" y="21029"/>
                  </a:lnTo>
                  <a:lnTo>
                    <a:pt x="12465" y="20891"/>
                  </a:lnTo>
                  <a:lnTo>
                    <a:pt x="12465" y="20891"/>
                  </a:lnTo>
                  <a:lnTo>
                    <a:pt x="12880" y="20727"/>
                  </a:lnTo>
                  <a:lnTo>
                    <a:pt x="13282" y="20576"/>
                  </a:lnTo>
                  <a:lnTo>
                    <a:pt x="13685" y="20400"/>
                  </a:lnTo>
                  <a:lnTo>
                    <a:pt x="14075" y="20212"/>
                  </a:lnTo>
                  <a:lnTo>
                    <a:pt x="14477" y="20023"/>
                  </a:lnTo>
                  <a:lnTo>
                    <a:pt x="14854" y="19822"/>
                  </a:lnTo>
                  <a:lnTo>
                    <a:pt x="15244" y="19621"/>
                  </a:lnTo>
                  <a:lnTo>
                    <a:pt x="15622" y="19394"/>
                  </a:lnTo>
                  <a:lnTo>
                    <a:pt x="15622" y="19394"/>
                  </a:lnTo>
                  <a:lnTo>
                    <a:pt x="15156" y="18803"/>
                  </a:lnTo>
                  <a:lnTo>
                    <a:pt x="14691" y="18212"/>
                  </a:lnTo>
                  <a:lnTo>
                    <a:pt x="14238" y="17608"/>
                  </a:lnTo>
                  <a:lnTo>
                    <a:pt x="13798" y="16992"/>
                  </a:lnTo>
                  <a:lnTo>
                    <a:pt x="13798" y="16992"/>
                  </a:lnTo>
                  <a:lnTo>
                    <a:pt x="13446" y="17206"/>
                  </a:lnTo>
                  <a:lnTo>
                    <a:pt x="13081" y="17407"/>
                  </a:lnTo>
                  <a:lnTo>
                    <a:pt x="12716" y="17596"/>
                  </a:lnTo>
                  <a:lnTo>
                    <a:pt x="12339" y="17772"/>
                  </a:lnTo>
                  <a:lnTo>
                    <a:pt x="11962" y="17948"/>
                  </a:lnTo>
                  <a:lnTo>
                    <a:pt x="11572" y="18111"/>
                  </a:lnTo>
                  <a:lnTo>
                    <a:pt x="11195" y="18262"/>
                  </a:lnTo>
                  <a:lnTo>
                    <a:pt x="10805" y="18401"/>
                  </a:lnTo>
                  <a:lnTo>
                    <a:pt x="10339" y="18552"/>
                  </a:lnTo>
                  <a:lnTo>
                    <a:pt x="10339" y="18552"/>
                  </a:lnTo>
                  <a:lnTo>
                    <a:pt x="10327" y="18552"/>
                  </a:lnTo>
                  <a:lnTo>
                    <a:pt x="10327" y="18552"/>
                  </a:lnTo>
                  <a:lnTo>
                    <a:pt x="10314" y="18552"/>
                  </a:lnTo>
                  <a:lnTo>
                    <a:pt x="10302" y="18539"/>
                  </a:lnTo>
                  <a:lnTo>
                    <a:pt x="10302" y="18539"/>
                  </a:lnTo>
                  <a:lnTo>
                    <a:pt x="10302" y="18514"/>
                  </a:lnTo>
                  <a:lnTo>
                    <a:pt x="10314" y="18501"/>
                  </a:lnTo>
                  <a:lnTo>
                    <a:pt x="10779" y="18338"/>
                  </a:lnTo>
                  <a:lnTo>
                    <a:pt x="10779" y="18338"/>
                  </a:lnTo>
                  <a:lnTo>
                    <a:pt x="11169" y="18187"/>
                  </a:lnTo>
                  <a:lnTo>
                    <a:pt x="11547" y="18036"/>
                  </a:lnTo>
                  <a:lnTo>
                    <a:pt x="11924" y="17872"/>
                  </a:lnTo>
                  <a:lnTo>
                    <a:pt x="12301" y="17696"/>
                  </a:lnTo>
                  <a:lnTo>
                    <a:pt x="12666" y="17520"/>
                  </a:lnTo>
                  <a:lnTo>
                    <a:pt x="13031" y="17332"/>
                  </a:lnTo>
                  <a:lnTo>
                    <a:pt x="13395" y="17130"/>
                  </a:lnTo>
                  <a:lnTo>
                    <a:pt x="13748" y="16929"/>
                  </a:lnTo>
                  <a:lnTo>
                    <a:pt x="13748" y="16929"/>
                  </a:lnTo>
                  <a:lnTo>
                    <a:pt x="13232" y="16174"/>
                  </a:lnTo>
                  <a:lnTo>
                    <a:pt x="12716" y="15420"/>
                  </a:lnTo>
                  <a:lnTo>
                    <a:pt x="12226" y="14640"/>
                  </a:lnTo>
                  <a:lnTo>
                    <a:pt x="11735" y="13860"/>
                  </a:lnTo>
                  <a:lnTo>
                    <a:pt x="11735" y="13860"/>
                  </a:lnTo>
                  <a:lnTo>
                    <a:pt x="11371" y="14087"/>
                  </a:lnTo>
                  <a:lnTo>
                    <a:pt x="11006" y="14300"/>
                  </a:lnTo>
                  <a:lnTo>
                    <a:pt x="10629" y="14502"/>
                  </a:lnTo>
                  <a:lnTo>
                    <a:pt x="10251" y="14690"/>
                  </a:lnTo>
                  <a:lnTo>
                    <a:pt x="9874" y="14879"/>
                  </a:lnTo>
                  <a:lnTo>
                    <a:pt x="9484" y="15068"/>
                  </a:lnTo>
                  <a:lnTo>
                    <a:pt x="9094" y="15231"/>
                  </a:lnTo>
                  <a:lnTo>
                    <a:pt x="8704" y="15395"/>
                  </a:lnTo>
                  <a:lnTo>
                    <a:pt x="8704" y="15395"/>
                  </a:lnTo>
                  <a:lnTo>
                    <a:pt x="8163" y="15608"/>
                  </a:lnTo>
                  <a:lnTo>
                    <a:pt x="7623" y="15797"/>
                  </a:lnTo>
                  <a:lnTo>
                    <a:pt x="7623" y="15797"/>
                  </a:lnTo>
                  <a:lnTo>
                    <a:pt x="7610" y="15797"/>
                  </a:lnTo>
                  <a:lnTo>
                    <a:pt x="7610" y="15797"/>
                  </a:lnTo>
                  <a:lnTo>
                    <a:pt x="7597" y="15797"/>
                  </a:lnTo>
                  <a:lnTo>
                    <a:pt x="7585" y="15785"/>
                  </a:lnTo>
                  <a:lnTo>
                    <a:pt x="7585" y="15785"/>
                  </a:lnTo>
                  <a:lnTo>
                    <a:pt x="7585" y="15759"/>
                  </a:lnTo>
                  <a:lnTo>
                    <a:pt x="7597" y="15747"/>
                  </a:lnTo>
                  <a:lnTo>
                    <a:pt x="7597" y="15747"/>
                  </a:lnTo>
                  <a:lnTo>
                    <a:pt x="8138" y="15546"/>
                  </a:lnTo>
                  <a:lnTo>
                    <a:pt x="8667" y="15332"/>
                  </a:lnTo>
                  <a:lnTo>
                    <a:pt x="8667" y="15332"/>
                  </a:lnTo>
                  <a:lnTo>
                    <a:pt x="9069" y="15168"/>
                  </a:lnTo>
                  <a:lnTo>
                    <a:pt x="9446" y="14992"/>
                  </a:lnTo>
                  <a:lnTo>
                    <a:pt x="9836" y="14816"/>
                  </a:lnTo>
                  <a:lnTo>
                    <a:pt x="10214" y="14627"/>
                  </a:lnTo>
                  <a:lnTo>
                    <a:pt x="10591" y="14426"/>
                  </a:lnTo>
                  <a:lnTo>
                    <a:pt x="10968" y="14225"/>
                  </a:lnTo>
                  <a:lnTo>
                    <a:pt x="11333" y="14011"/>
                  </a:lnTo>
                  <a:lnTo>
                    <a:pt x="11698" y="13785"/>
                  </a:lnTo>
                  <a:lnTo>
                    <a:pt x="11698" y="13785"/>
                  </a:lnTo>
                  <a:lnTo>
                    <a:pt x="11257" y="13030"/>
                  </a:lnTo>
                  <a:lnTo>
                    <a:pt x="10830" y="12276"/>
                  </a:lnTo>
                  <a:lnTo>
                    <a:pt x="10415" y="11508"/>
                  </a:lnTo>
                  <a:lnTo>
                    <a:pt x="10025" y="10729"/>
                  </a:lnTo>
                  <a:lnTo>
                    <a:pt x="10025" y="10729"/>
                  </a:lnTo>
                  <a:lnTo>
                    <a:pt x="9534" y="11030"/>
                  </a:lnTo>
                  <a:lnTo>
                    <a:pt x="9056" y="11320"/>
                  </a:lnTo>
                  <a:lnTo>
                    <a:pt x="8553" y="11596"/>
                  </a:lnTo>
                  <a:lnTo>
                    <a:pt x="8050" y="11861"/>
                  </a:lnTo>
                  <a:lnTo>
                    <a:pt x="7535" y="12112"/>
                  </a:lnTo>
                  <a:lnTo>
                    <a:pt x="7019" y="12338"/>
                  </a:lnTo>
                  <a:lnTo>
                    <a:pt x="6491" y="12565"/>
                  </a:lnTo>
                  <a:lnTo>
                    <a:pt x="5962" y="12766"/>
                  </a:lnTo>
                  <a:lnTo>
                    <a:pt x="5334" y="12980"/>
                  </a:lnTo>
                  <a:lnTo>
                    <a:pt x="5334" y="12980"/>
                  </a:lnTo>
                  <a:lnTo>
                    <a:pt x="5334" y="12980"/>
                  </a:lnTo>
                  <a:lnTo>
                    <a:pt x="5334" y="12980"/>
                  </a:lnTo>
                  <a:lnTo>
                    <a:pt x="5308" y="12980"/>
                  </a:lnTo>
                  <a:lnTo>
                    <a:pt x="5308" y="12967"/>
                  </a:lnTo>
                  <a:lnTo>
                    <a:pt x="5308" y="12967"/>
                  </a:lnTo>
                  <a:lnTo>
                    <a:pt x="5308" y="12942"/>
                  </a:lnTo>
                  <a:lnTo>
                    <a:pt x="5321" y="12930"/>
                  </a:lnTo>
                  <a:lnTo>
                    <a:pt x="5937" y="12703"/>
                  </a:lnTo>
                  <a:lnTo>
                    <a:pt x="5937" y="12703"/>
                  </a:lnTo>
                  <a:lnTo>
                    <a:pt x="6466" y="12502"/>
                  </a:lnTo>
                  <a:lnTo>
                    <a:pt x="6994" y="12276"/>
                  </a:lnTo>
                  <a:lnTo>
                    <a:pt x="7509" y="12037"/>
                  </a:lnTo>
                  <a:lnTo>
                    <a:pt x="8013" y="11785"/>
                  </a:lnTo>
                  <a:lnTo>
                    <a:pt x="8516" y="11521"/>
                  </a:lnTo>
                  <a:lnTo>
                    <a:pt x="9019" y="11244"/>
                  </a:lnTo>
                  <a:lnTo>
                    <a:pt x="9497" y="10955"/>
                  </a:lnTo>
                  <a:lnTo>
                    <a:pt x="9987" y="10641"/>
                  </a:lnTo>
                  <a:lnTo>
                    <a:pt x="9987" y="10641"/>
                  </a:lnTo>
                  <a:lnTo>
                    <a:pt x="9547" y="9735"/>
                  </a:lnTo>
                  <a:lnTo>
                    <a:pt x="9144" y="8817"/>
                  </a:lnTo>
                  <a:lnTo>
                    <a:pt x="8755" y="7874"/>
                  </a:lnTo>
                  <a:lnTo>
                    <a:pt x="8402" y="6930"/>
                  </a:lnTo>
                  <a:lnTo>
                    <a:pt x="8402" y="6930"/>
                  </a:lnTo>
                  <a:lnTo>
                    <a:pt x="7849" y="7283"/>
                  </a:lnTo>
                  <a:lnTo>
                    <a:pt x="7296" y="7610"/>
                  </a:lnTo>
                  <a:lnTo>
                    <a:pt x="6717" y="7911"/>
                  </a:lnTo>
                  <a:lnTo>
                    <a:pt x="6139" y="8201"/>
                  </a:lnTo>
                  <a:lnTo>
                    <a:pt x="5547" y="8477"/>
                  </a:lnTo>
                  <a:lnTo>
                    <a:pt x="4956" y="8729"/>
                  </a:lnTo>
                  <a:lnTo>
                    <a:pt x="4353" y="8955"/>
                  </a:lnTo>
                  <a:lnTo>
                    <a:pt x="3736" y="9169"/>
                  </a:lnTo>
                  <a:lnTo>
                    <a:pt x="3082" y="9370"/>
                  </a:lnTo>
                  <a:lnTo>
                    <a:pt x="3082" y="9370"/>
                  </a:lnTo>
                  <a:lnTo>
                    <a:pt x="3070" y="9383"/>
                  </a:lnTo>
                  <a:lnTo>
                    <a:pt x="3070" y="9383"/>
                  </a:lnTo>
                  <a:lnTo>
                    <a:pt x="3057" y="9370"/>
                  </a:lnTo>
                  <a:lnTo>
                    <a:pt x="3045" y="9358"/>
                  </a:lnTo>
                  <a:lnTo>
                    <a:pt x="3045" y="9358"/>
                  </a:lnTo>
                  <a:lnTo>
                    <a:pt x="3045" y="9333"/>
                  </a:lnTo>
                  <a:lnTo>
                    <a:pt x="3057" y="9320"/>
                  </a:lnTo>
                  <a:lnTo>
                    <a:pt x="3711" y="9106"/>
                  </a:lnTo>
                  <a:lnTo>
                    <a:pt x="3711" y="9106"/>
                  </a:lnTo>
                  <a:lnTo>
                    <a:pt x="4327" y="8892"/>
                  </a:lnTo>
                  <a:lnTo>
                    <a:pt x="4931" y="8653"/>
                  </a:lnTo>
                  <a:lnTo>
                    <a:pt x="5522" y="8402"/>
                  </a:lnTo>
                  <a:lnTo>
                    <a:pt x="6113" y="8125"/>
                  </a:lnTo>
                  <a:lnTo>
                    <a:pt x="6692" y="7836"/>
                  </a:lnTo>
                  <a:lnTo>
                    <a:pt x="7270" y="7521"/>
                  </a:lnTo>
                  <a:lnTo>
                    <a:pt x="7824" y="7194"/>
                  </a:lnTo>
                  <a:lnTo>
                    <a:pt x="8377" y="6855"/>
                  </a:lnTo>
                  <a:lnTo>
                    <a:pt x="8377" y="6855"/>
                  </a:lnTo>
                  <a:lnTo>
                    <a:pt x="8113" y="6100"/>
                  </a:lnTo>
                  <a:lnTo>
                    <a:pt x="7874" y="5346"/>
                  </a:lnTo>
                  <a:lnTo>
                    <a:pt x="7660" y="4591"/>
                  </a:lnTo>
                  <a:lnTo>
                    <a:pt x="7459" y="3824"/>
                  </a:lnTo>
                  <a:lnTo>
                    <a:pt x="7459" y="3824"/>
                  </a:lnTo>
                  <a:lnTo>
                    <a:pt x="7333" y="3346"/>
                  </a:lnTo>
                  <a:lnTo>
                    <a:pt x="7333" y="3346"/>
                  </a:lnTo>
                  <a:lnTo>
                    <a:pt x="6805" y="3748"/>
                  </a:lnTo>
                  <a:lnTo>
                    <a:pt x="6252" y="4138"/>
                  </a:lnTo>
                  <a:lnTo>
                    <a:pt x="5686" y="4516"/>
                  </a:lnTo>
                  <a:lnTo>
                    <a:pt x="5107" y="4855"/>
                  </a:lnTo>
                  <a:lnTo>
                    <a:pt x="4516" y="5182"/>
                  </a:lnTo>
                  <a:lnTo>
                    <a:pt x="3912" y="5471"/>
                  </a:lnTo>
                  <a:lnTo>
                    <a:pt x="3296" y="5748"/>
                  </a:lnTo>
                  <a:lnTo>
                    <a:pt x="2667" y="6000"/>
                  </a:lnTo>
                  <a:lnTo>
                    <a:pt x="2051" y="6213"/>
                  </a:lnTo>
                  <a:lnTo>
                    <a:pt x="2051" y="6213"/>
                  </a:lnTo>
                  <a:lnTo>
                    <a:pt x="2038" y="6213"/>
                  </a:lnTo>
                  <a:lnTo>
                    <a:pt x="2038" y="6213"/>
                  </a:lnTo>
                  <a:lnTo>
                    <a:pt x="2026" y="6201"/>
                  </a:lnTo>
                  <a:lnTo>
                    <a:pt x="2013" y="6188"/>
                  </a:lnTo>
                  <a:lnTo>
                    <a:pt x="2013" y="6188"/>
                  </a:lnTo>
                  <a:lnTo>
                    <a:pt x="2013" y="6176"/>
                  </a:lnTo>
                  <a:lnTo>
                    <a:pt x="2038" y="6151"/>
                  </a:lnTo>
                  <a:lnTo>
                    <a:pt x="2655" y="5937"/>
                  </a:lnTo>
                  <a:lnTo>
                    <a:pt x="2655" y="5937"/>
                  </a:lnTo>
                  <a:lnTo>
                    <a:pt x="3271" y="5685"/>
                  </a:lnTo>
                  <a:lnTo>
                    <a:pt x="3887" y="5409"/>
                  </a:lnTo>
                  <a:lnTo>
                    <a:pt x="4491" y="5107"/>
                  </a:lnTo>
                  <a:lnTo>
                    <a:pt x="5082" y="4780"/>
                  </a:lnTo>
                  <a:lnTo>
                    <a:pt x="5661" y="4428"/>
                  </a:lnTo>
                  <a:lnTo>
                    <a:pt x="6227" y="4050"/>
                  </a:lnTo>
                  <a:lnTo>
                    <a:pt x="6780" y="3660"/>
                  </a:lnTo>
                  <a:lnTo>
                    <a:pt x="7321" y="3245"/>
                  </a:lnTo>
                  <a:lnTo>
                    <a:pt x="7321" y="3245"/>
                  </a:lnTo>
                  <a:lnTo>
                    <a:pt x="7220" y="2855"/>
                  </a:lnTo>
                  <a:lnTo>
                    <a:pt x="7107" y="2428"/>
                  </a:lnTo>
                  <a:lnTo>
                    <a:pt x="6981" y="1988"/>
                  </a:lnTo>
                  <a:lnTo>
                    <a:pt x="6830" y="1547"/>
                  </a:lnTo>
                  <a:lnTo>
                    <a:pt x="6667" y="1120"/>
                  </a:lnTo>
                  <a:lnTo>
                    <a:pt x="6566" y="906"/>
                  </a:lnTo>
                  <a:lnTo>
                    <a:pt x="6466" y="705"/>
                  </a:lnTo>
                  <a:lnTo>
                    <a:pt x="6365" y="516"/>
                  </a:lnTo>
                  <a:lnTo>
                    <a:pt x="6252" y="327"/>
                  </a:lnTo>
                  <a:lnTo>
                    <a:pt x="6126" y="151"/>
                  </a:lnTo>
                  <a:lnTo>
                    <a:pt x="6000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1"/>
            <p:cNvSpPr/>
            <p:nvPr/>
          </p:nvSpPr>
          <p:spPr>
            <a:xfrm rot="1963607">
              <a:off x="6033477" y="-770130"/>
              <a:ext cx="307494" cy="224867"/>
            </a:xfrm>
            <a:custGeom>
              <a:avLst/>
              <a:gdLst/>
              <a:ahLst/>
              <a:cxnLst/>
              <a:rect l="l" t="t" r="r" b="b"/>
              <a:pathLst>
                <a:path w="8377" h="6126" extrusionOk="0">
                  <a:moveTo>
                    <a:pt x="8351" y="0"/>
                  </a:moveTo>
                  <a:lnTo>
                    <a:pt x="8326" y="13"/>
                  </a:lnTo>
                  <a:lnTo>
                    <a:pt x="7936" y="529"/>
                  </a:lnTo>
                  <a:lnTo>
                    <a:pt x="7509" y="1032"/>
                  </a:lnTo>
                  <a:lnTo>
                    <a:pt x="7157" y="1422"/>
                  </a:lnTo>
                  <a:lnTo>
                    <a:pt x="6792" y="1812"/>
                  </a:lnTo>
                  <a:lnTo>
                    <a:pt x="6415" y="2176"/>
                  </a:lnTo>
                  <a:lnTo>
                    <a:pt x="6037" y="2541"/>
                  </a:lnTo>
                  <a:lnTo>
                    <a:pt x="5635" y="2893"/>
                  </a:lnTo>
                  <a:lnTo>
                    <a:pt x="5220" y="3220"/>
                  </a:lnTo>
                  <a:lnTo>
                    <a:pt x="4805" y="3547"/>
                  </a:lnTo>
                  <a:lnTo>
                    <a:pt x="4377" y="3862"/>
                  </a:lnTo>
                  <a:lnTo>
                    <a:pt x="3937" y="4163"/>
                  </a:lnTo>
                  <a:lnTo>
                    <a:pt x="3484" y="4440"/>
                  </a:lnTo>
                  <a:lnTo>
                    <a:pt x="3031" y="4717"/>
                  </a:lnTo>
                  <a:lnTo>
                    <a:pt x="2566" y="4968"/>
                  </a:lnTo>
                  <a:lnTo>
                    <a:pt x="2088" y="5207"/>
                  </a:lnTo>
                  <a:lnTo>
                    <a:pt x="1610" y="5434"/>
                  </a:lnTo>
                  <a:lnTo>
                    <a:pt x="1132" y="5648"/>
                  </a:lnTo>
                  <a:lnTo>
                    <a:pt x="642" y="5849"/>
                  </a:lnTo>
                  <a:lnTo>
                    <a:pt x="25" y="6063"/>
                  </a:lnTo>
                  <a:lnTo>
                    <a:pt x="0" y="6088"/>
                  </a:lnTo>
                  <a:lnTo>
                    <a:pt x="0" y="6100"/>
                  </a:lnTo>
                  <a:lnTo>
                    <a:pt x="13" y="6125"/>
                  </a:lnTo>
                  <a:lnTo>
                    <a:pt x="38" y="6125"/>
                  </a:lnTo>
                  <a:lnTo>
                    <a:pt x="654" y="5912"/>
                  </a:lnTo>
                  <a:lnTo>
                    <a:pt x="1233" y="5685"/>
                  </a:lnTo>
                  <a:lnTo>
                    <a:pt x="1799" y="5434"/>
                  </a:lnTo>
                  <a:lnTo>
                    <a:pt x="2352" y="5170"/>
                  </a:lnTo>
                  <a:lnTo>
                    <a:pt x="2893" y="4880"/>
                  </a:lnTo>
                  <a:lnTo>
                    <a:pt x="3421" y="4579"/>
                  </a:lnTo>
                  <a:lnTo>
                    <a:pt x="3949" y="4252"/>
                  </a:lnTo>
                  <a:lnTo>
                    <a:pt x="4453" y="3912"/>
                  </a:lnTo>
                  <a:lnTo>
                    <a:pt x="4956" y="3547"/>
                  </a:lnTo>
                  <a:lnTo>
                    <a:pt x="5434" y="3170"/>
                  </a:lnTo>
                  <a:lnTo>
                    <a:pt x="5899" y="2767"/>
                  </a:lnTo>
                  <a:lnTo>
                    <a:pt x="6352" y="2352"/>
                  </a:lnTo>
                  <a:lnTo>
                    <a:pt x="6792" y="1925"/>
                  </a:lnTo>
                  <a:lnTo>
                    <a:pt x="7219" y="1472"/>
                  </a:lnTo>
                  <a:lnTo>
                    <a:pt x="7622" y="1007"/>
                  </a:lnTo>
                  <a:lnTo>
                    <a:pt x="7999" y="529"/>
                  </a:lnTo>
                  <a:lnTo>
                    <a:pt x="8377" y="38"/>
                  </a:lnTo>
                  <a:lnTo>
                    <a:pt x="8377" y="26"/>
                  </a:lnTo>
                  <a:lnTo>
                    <a:pt x="8364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1"/>
            <p:cNvSpPr/>
            <p:nvPr/>
          </p:nvSpPr>
          <p:spPr>
            <a:xfrm rot="1963607">
              <a:off x="6033477" y="-770130"/>
              <a:ext cx="307494" cy="224867"/>
            </a:xfrm>
            <a:custGeom>
              <a:avLst/>
              <a:gdLst/>
              <a:ahLst/>
              <a:cxnLst/>
              <a:rect l="l" t="t" r="r" b="b"/>
              <a:pathLst>
                <a:path w="8377" h="6126" fill="none" extrusionOk="0">
                  <a:moveTo>
                    <a:pt x="8377" y="38"/>
                  </a:moveTo>
                  <a:lnTo>
                    <a:pt x="8377" y="38"/>
                  </a:lnTo>
                  <a:lnTo>
                    <a:pt x="7999" y="529"/>
                  </a:lnTo>
                  <a:lnTo>
                    <a:pt x="7622" y="1007"/>
                  </a:lnTo>
                  <a:lnTo>
                    <a:pt x="7219" y="1472"/>
                  </a:lnTo>
                  <a:lnTo>
                    <a:pt x="6792" y="1925"/>
                  </a:lnTo>
                  <a:lnTo>
                    <a:pt x="6352" y="2352"/>
                  </a:lnTo>
                  <a:lnTo>
                    <a:pt x="5899" y="2767"/>
                  </a:lnTo>
                  <a:lnTo>
                    <a:pt x="5434" y="3170"/>
                  </a:lnTo>
                  <a:lnTo>
                    <a:pt x="4956" y="3547"/>
                  </a:lnTo>
                  <a:lnTo>
                    <a:pt x="4453" y="3912"/>
                  </a:lnTo>
                  <a:lnTo>
                    <a:pt x="3949" y="4252"/>
                  </a:lnTo>
                  <a:lnTo>
                    <a:pt x="3421" y="4579"/>
                  </a:lnTo>
                  <a:lnTo>
                    <a:pt x="2893" y="4880"/>
                  </a:lnTo>
                  <a:lnTo>
                    <a:pt x="2352" y="5170"/>
                  </a:lnTo>
                  <a:lnTo>
                    <a:pt x="1799" y="5434"/>
                  </a:lnTo>
                  <a:lnTo>
                    <a:pt x="1233" y="5685"/>
                  </a:lnTo>
                  <a:lnTo>
                    <a:pt x="654" y="5912"/>
                  </a:lnTo>
                  <a:lnTo>
                    <a:pt x="38" y="6125"/>
                  </a:lnTo>
                  <a:lnTo>
                    <a:pt x="38" y="6125"/>
                  </a:lnTo>
                  <a:lnTo>
                    <a:pt x="13" y="6125"/>
                  </a:lnTo>
                  <a:lnTo>
                    <a:pt x="0" y="6100"/>
                  </a:lnTo>
                  <a:lnTo>
                    <a:pt x="0" y="6100"/>
                  </a:lnTo>
                  <a:lnTo>
                    <a:pt x="0" y="6088"/>
                  </a:lnTo>
                  <a:lnTo>
                    <a:pt x="25" y="6063"/>
                  </a:lnTo>
                  <a:lnTo>
                    <a:pt x="642" y="5849"/>
                  </a:lnTo>
                  <a:lnTo>
                    <a:pt x="642" y="5849"/>
                  </a:lnTo>
                  <a:lnTo>
                    <a:pt x="1132" y="5648"/>
                  </a:lnTo>
                  <a:lnTo>
                    <a:pt x="1610" y="5434"/>
                  </a:lnTo>
                  <a:lnTo>
                    <a:pt x="2088" y="5207"/>
                  </a:lnTo>
                  <a:lnTo>
                    <a:pt x="2566" y="4968"/>
                  </a:lnTo>
                  <a:lnTo>
                    <a:pt x="3031" y="4717"/>
                  </a:lnTo>
                  <a:lnTo>
                    <a:pt x="3484" y="4440"/>
                  </a:lnTo>
                  <a:lnTo>
                    <a:pt x="3937" y="4163"/>
                  </a:lnTo>
                  <a:lnTo>
                    <a:pt x="4377" y="3862"/>
                  </a:lnTo>
                  <a:lnTo>
                    <a:pt x="4805" y="3547"/>
                  </a:lnTo>
                  <a:lnTo>
                    <a:pt x="5220" y="3220"/>
                  </a:lnTo>
                  <a:lnTo>
                    <a:pt x="5635" y="2893"/>
                  </a:lnTo>
                  <a:lnTo>
                    <a:pt x="6037" y="2541"/>
                  </a:lnTo>
                  <a:lnTo>
                    <a:pt x="6415" y="2176"/>
                  </a:lnTo>
                  <a:lnTo>
                    <a:pt x="6792" y="1812"/>
                  </a:lnTo>
                  <a:lnTo>
                    <a:pt x="7157" y="1422"/>
                  </a:lnTo>
                  <a:lnTo>
                    <a:pt x="7509" y="1032"/>
                  </a:lnTo>
                  <a:lnTo>
                    <a:pt x="7936" y="529"/>
                  </a:lnTo>
                  <a:lnTo>
                    <a:pt x="8326" y="13"/>
                  </a:lnTo>
                  <a:lnTo>
                    <a:pt x="8326" y="13"/>
                  </a:lnTo>
                  <a:lnTo>
                    <a:pt x="8351" y="0"/>
                  </a:lnTo>
                  <a:lnTo>
                    <a:pt x="8364" y="0"/>
                  </a:lnTo>
                  <a:lnTo>
                    <a:pt x="8364" y="0"/>
                  </a:lnTo>
                  <a:lnTo>
                    <a:pt x="8377" y="26"/>
                  </a:lnTo>
                  <a:lnTo>
                    <a:pt x="8377" y="38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1"/>
            <p:cNvSpPr/>
            <p:nvPr/>
          </p:nvSpPr>
          <p:spPr>
            <a:xfrm rot="1963607">
              <a:off x="6011051" y="-693768"/>
              <a:ext cx="195318" cy="108983"/>
            </a:xfrm>
            <a:custGeom>
              <a:avLst/>
              <a:gdLst/>
              <a:ahLst/>
              <a:cxnLst/>
              <a:rect l="l" t="t" r="r" b="b"/>
              <a:pathLst>
                <a:path w="5321" h="2969" extrusionOk="0">
                  <a:moveTo>
                    <a:pt x="5308" y="0"/>
                  </a:moveTo>
                  <a:lnTo>
                    <a:pt x="4767" y="415"/>
                  </a:lnTo>
                  <a:lnTo>
                    <a:pt x="4214" y="805"/>
                  </a:lnTo>
                  <a:lnTo>
                    <a:pt x="3648" y="1183"/>
                  </a:lnTo>
                  <a:lnTo>
                    <a:pt x="3069" y="1535"/>
                  </a:lnTo>
                  <a:lnTo>
                    <a:pt x="2478" y="1862"/>
                  </a:lnTo>
                  <a:lnTo>
                    <a:pt x="1874" y="2164"/>
                  </a:lnTo>
                  <a:lnTo>
                    <a:pt x="1258" y="2440"/>
                  </a:lnTo>
                  <a:lnTo>
                    <a:pt x="642" y="2692"/>
                  </a:lnTo>
                  <a:lnTo>
                    <a:pt x="25" y="2906"/>
                  </a:lnTo>
                  <a:lnTo>
                    <a:pt x="0" y="2931"/>
                  </a:lnTo>
                  <a:lnTo>
                    <a:pt x="0" y="2943"/>
                  </a:lnTo>
                  <a:lnTo>
                    <a:pt x="13" y="2956"/>
                  </a:lnTo>
                  <a:lnTo>
                    <a:pt x="25" y="2968"/>
                  </a:lnTo>
                  <a:lnTo>
                    <a:pt x="38" y="2968"/>
                  </a:lnTo>
                  <a:lnTo>
                    <a:pt x="654" y="2755"/>
                  </a:lnTo>
                  <a:lnTo>
                    <a:pt x="1283" y="2503"/>
                  </a:lnTo>
                  <a:lnTo>
                    <a:pt x="1899" y="2226"/>
                  </a:lnTo>
                  <a:lnTo>
                    <a:pt x="2503" y="1937"/>
                  </a:lnTo>
                  <a:lnTo>
                    <a:pt x="3094" y="1610"/>
                  </a:lnTo>
                  <a:lnTo>
                    <a:pt x="3673" y="1271"/>
                  </a:lnTo>
                  <a:lnTo>
                    <a:pt x="4239" y="893"/>
                  </a:lnTo>
                  <a:lnTo>
                    <a:pt x="4792" y="503"/>
                  </a:lnTo>
                  <a:lnTo>
                    <a:pt x="5320" y="101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1"/>
            <p:cNvSpPr/>
            <p:nvPr/>
          </p:nvSpPr>
          <p:spPr>
            <a:xfrm rot="1963607">
              <a:off x="6011051" y="-693768"/>
              <a:ext cx="195318" cy="108983"/>
            </a:xfrm>
            <a:custGeom>
              <a:avLst/>
              <a:gdLst/>
              <a:ahLst/>
              <a:cxnLst/>
              <a:rect l="l" t="t" r="r" b="b"/>
              <a:pathLst>
                <a:path w="5321" h="2969" fill="none" extrusionOk="0">
                  <a:moveTo>
                    <a:pt x="5308" y="0"/>
                  </a:moveTo>
                  <a:lnTo>
                    <a:pt x="5308" y="0"/>
                  </a:lnTo>
                  <a:lnTo>
                    <a:pt x="4767" y="415"/>
                  </a:lnTo>
                  <a:lnTo>
                    <a:pt x="4214" y="805"/>
                  </a:lnTo>
                  <a:lnTo>
                    <a:pt x="3648" y="1183"/>
                  </a:lnTo>
                  <a:lnTo>
                    <a:pt x="3069" y="1535"/>
                  </a:lnTo>
                  <a:lnTo>
                    <a:pt x="2478" y="1862"/>
                  </a:lnTo>
                  <a:lnTo>
                    <a:pt x="1874" y="2164"/>
                  </a:lnTo>
                  <a:lnTo>
                    <a:pt x="1258" y="2440"/>
                  </a:lnTo>
                  <a:lnTo>
                    <a:pt x="642" y="2692"/>
                  </a:lnTo>
                  <a:lnTo>
                    <a:pt x="25" y="2906"/>
                  </a:lnTo>
                  <a:lnTo>
                    <a:pt x="25" y="2906"/>
                  </a:lnTo>
                  <a:lnTo>
                    <a:pt x="0" y="2931"/>
                  </a:lnTo>
                  <a:lnTo>
                    <a:pt x="0" y="2943"/>
                  </a:lnTo>
                  <a:lnTo>
                    <a:pt x="0" y="2943"/>
                  </a:lnTo>
                  <a:lnTo>
                    <a:pt x="13" y="2956"/>
                  </a:lnTo>
                  <a:lnTo>
                    <a:pt x="25" y="2968"/>
                  </a:lnTo>
                  <a:lnTo>
                    <a:pt x="25" y="2968"/>
                  </a:lnTo>
                  <a:lnTo>
                    <a:pt x="38" y="2968"/>
                  </a:lnTo>
                  <a:lnTo>
                    <a:pt x="654" y="2755"/>
                  </a:lnTo>
                  <a:lnTo>
                    <a:pt x="654" y="2755"/>
                  </a:lnTo>
                  <a:lnTo>
                    <a:pt x="1283" y="2503"/>
                  </a:lnTo>
                  <a:lnTo>
                    <a:pt x="1899" y="2226"/>
                  </a:lnTo>
                  <a:lnTo>
                    <a:pt x="2503" y="1937"/>
                  </a:lnTo>
                  <a:lnTo>
                    <a:pt x="3094" y="1610"/>
                  </a:lnTo>
                  <a:lnTo>
                    <a:pt x="3673" y="1271"/>
                  </a:lnTo>
                  <a:lnTo>
                    <a:pt x="4239" y="893"/>
                  </a:lnTo>
                  <a:lnTo>
                    <a:pt x="4792" y="503"/>
                  </a:lnTo>
                  <a:lnTo>
                    <a:pt x="5320" y="101"/>
                  </a:lnTo>
                  <a:lnTo>
                    <a:pt x="5320" y="101"/>
                  </a:lnTo>
                  <a:lnTo>
                    <a:pt x="5308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1"/>
            <p:cNvSpPr/>
            <p:nvPr/>
          </p:nvSpPr>
          <p:spPr>
            <a:xfrm rot="1963607">
              <a:off x="5996984" y="-632857"/>
              <a:ext cx="341228" cy="213781"/>
            </a:xfrm>
            <a:custGeom>
              <a:avLst/>
              <a:gdLst/>
              <a:ahLst/>
              <a:cxnLst/>
              <a:rect l="l" t="t" r="r" b="b"/>
              <a:pathLst>
                <a:path w="9296" h="5824" extrusionOk="0">
                  <a:moveTo>
                    <a:pt x="9270" y="0"/>
                  </a:moveTo>
                  <a:lnTo>
                    <a:pt x="9257" y="13"/>
                  </a:lnTo>
                  <a:lnTo>
                    <a:pt x="8779" y="503"/>
                  </a:lnTo>
                  <a:lnTo>
                    <a:pt x="8276" y="981"/>
                  </a:lnTo>
                  <a:lnTo>
                    <a:pt x="7773" y="1447"/>
                  </a:lnTo>
                  <a:lnTo>
                    <a:pt x="7383" y="1786"/>
                  </a:lnTo>
                  <a:lnTo>
                    <a:pt x="6981" y="2113"/>
                  </a:lnTo>
                  <a:lnTo>
                    <a:pt x="6578" y="2428"/>
                  </a:lnTo>
                  <a:lnTo>
                    <a:pt x="6163" y="2742"/>
                  </a:lnTo>
                  <a:lnTo>
                    <a:pt x="5736" y="3031"/>
                  </a:lnTo>
                  <a:lnTo>
                    <a:pt x="5308" y="3320"/>
                  </a:lnTo>
                  <a:lnTo>
                    <a:pt x="4868" y="3597"/>
                  </a:lnTo>
                  <a:lnTo>
                    <a:pt x="4428" y="3861"/>
                  </a:lnTo>
                  <a:lnTo>
                    <a:pt x="3975" y="4113"/>
                  </a:lnTo>
                  <a:lnTo>
                    <a:pt x="3522" y="4352"/>
                  </a:lnTo>
                  <a:lnTo>
                    <a:pt x="3057" y="4578"/>
                  </a:lnTo>
                  <a:lnTo>
                    <a:pt x="2591" y="4805"/>
                  </a:lnTo>
                  <a:lnTo>
                    <a:pt x="2114" y="5006"/>
                  </a:lnTo>
                  <a:lnTo>
                    <a:pt x="1636" y="5207"/>
                  </a:lnTo>
                  <a:lnTo>
                    <a:pt x="1158" y="5396"/>
                  </a:lnTo>
                  <a:lnTo>
                    <a:pt x="667" y="5559"/>
                  </a:lnTo>
                  <a:lnTo>
                    <a:pt x="13" y="5773"/>
                  </a:lnTo>
                  <a:lnTo>
                    <a:pt x="1" y="5786"/>
                  </a:lnTo>
                  <a:lnTo>
                    <a:pt x="1" y="5811"/>
                  </a:lnTo>
                  <a:lnTo>
                    <a:pt x="13" y="5823"/>
                  </a:lnTo>
                  <a:lnTo>
                    <a:pt x="38" y="5823"/>
                  </a:lnTo>
                  <a:lnTo>
                    <a:pt x="692" y="5622"/>
                  </a:lnTo>
                  <a:lnTo>
                    <a:pt x="1309" y="5408"/>
                  </a:lnTo>
                  <a:lnTo>
                    <a:pt x="1912" y="5182"/>
                  </a:lnTo>
                  <a:lnTo>
                    <a:pt x="2503" y="4930"/>
                  </a:lnTo>
                  <a:lnTo>
                    <a:pt x="3095" y="4654"/>
                  </a:lnTo>
                  <a:lnTo>
                    <a:pt x="3673" y="4364"/>
                  </a:lnTo>
                  <a:lnTo>
                    <a:pt x="4239" y="4063"/>
                  </a:lnTo>
                  <a:lnTo>
                    <a:pt x="4805" y="3736"/>
                  </a:lnTo>
                  <a:lnTo>
                    <a:pt x="5358" y="3396"/>
                  </a:lnTo>
                  <a:lnTo>
                    <a:pt x="5887" y="3031"/>
                  </a:lnTo>
                  <a:lnTo>
                    <a:pt x="6415" y="2654"/>
                  </a:lnTo>
                  <a:lnTo>
                    <a:pt x="6931" y="2251"/>
                  </a:lnTo>
                  <a:lnTo>
                    <a:pt x="7434" y="1849"/>
                  </a:lnTo>
                  <a:lnTo>
                    <a:pt x="7924" y="1421"/>
                  </a:lnTo>
                  <a:lnTo>
                    <a:pt x="8389" y="981"/>
                  </a:lnTo>
                  <a:lnTo>
                    <a:pt x="8855" y="516"/>
                  </a:lnTo>
                  <a:lnTo>
                    <a:pt x="9295" y="50"/>
                  </a:lnTo>
                  <a:lnTo>
                    <a:pt x="9295" y="25"/>
                  </a:lnTo>
                  <a:lnTo>
                    <a:pt x="9295" y="13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1"/>
            <p:cNvSpPr/>
            <p:nvPr/>
          </p:nvSpPr>
          <p:spPr>
            <a:xfrm rot="1963607">
              <a:off x="5996984" y="-632857"/>
              <a:ext cx="341228" cy="213781"/>
            </a:xfrm>
            <a:custGeom>
              <a:avLst/>
              <a:gdLst/>
              <a:ahLst/>
              <a:cxnLst/>
              <a:rect l="l" t="t" r="r" b="b"/>
              <a:pathLst>
                <a:path w="9296" h="5824" fill="none" extrusionOk="0">
                  <a:moveTo>
                    <a:pt x="9295" y="50"/>
                  </a:moveTo>
                  <a:lnTo>
                    <a:pt x="9295" y="50"/>
                  </a:lnTo>
                  <a:lnTo>
                    <a:pt x="8855" y="516"/>
                  </a:lnTo>
                  <a:lnTo>
                    <a:pt x="8389" y="981"/>
                  </a:lnTo>
                  <a:lnTo>
                    <a:pt x="7924" y="1421"/>
                  </a:lnTo>
                  <a:lnTo>
                    <a:pt x="7434" y="1849"/>
                  </a:lnTo>
                  <a:lnTo>
                    <a:pt x="6931" y="2251"/>
                  </a:lnTo>
                  <a:lnTo>
                    <a:pt x="6415" y="2654"/>
                  </a:lnTo>
                  <a:lnTo>
                    <a:pt x="5887" y="3031"/>
                  </a:lnTo>
                  <a:lnTo>
                    <a:pt x="5358" y="3396"/>
                  </a:lnTo>
                  <a:lnTo>
                    <a:pt x="4805" y="3736"/>
                  </a:lnTo>
                  <a:lnTo>
                    <a:pt x="4239" y="4063"/>
                  </a:lnTo>
                  <a:lnTo>
                    <a:pt x="3673" y="4364"/>
                  </a:lnTo>
                  <a:lnTo>
                    <a:pt x="3095" y="4654"/>
                  </a:lnTo>
                  <a:lnTo>
                    <a:pt x="2503" y="4930"/>
                  </a:lnTo>
                  <a:lnTo>
                    <a:pt x="1912" y="5182"/>
                  </a:lnTo>
                  <a:lnTo>
                    <a:pt x="1309" y="5408"/>
                  </a:lnTo>
                  <a:lnTo>
                    <a:pt x="692" y="5622"/>
                  </a:lnTo>
                  <a:lnTo>
                    <a:pt x="38" y="5823"/>
                  </a:lnTo>
                  <a:lnTo>
                    <a:pt x="38" y="5823"/>
                  </a:lnTo>
                  <a:lnTo>
                    <a:pt x="13" y="5823"/>
                  </a:lnTo>
                  <a:lnTo>
                    <a:pt x="1" y="5811"/>
                  </a:lnTo>
                  <a:lnTo>
                    <a:pt x="1" y="5811"/>
                  </a:lnTo>
                  <a:lnTo>
                    <a:pt x="1" y="5786"/>
                  </a:lnTo>
                  <a:lnTo>
                    <a:pt x="13" y="5773"/>
                  </a:lnTo>
                  <a:lnTo>
                    <a:pt x="667" y="5559"/>
                  </a:lnTo>
                  <a:lnTo>
                    <a:pt x="667" y="5559"/>
                  </a:lnTo>
                  <a:lnTo>
                    <a:pt x="1158" y="5396"/>
                  </a:lnTo>
                  <a:lnTo>
                    <a:pt x="1636" y="5207"/>
                  </a:lnTo>
                  <a:lnTo>
                    <a:pt x="2114" y="5006"/>
                  </a:lnTo>
                  <a:lnTo>
                    <a:pt x="2591" y="4805"/>
                  </a:lnTo>
                  <a:lnTo>
                    <a:pt x="3057" y="4578"/>
                  </a:lnTo>
                  <a:lnTo>
                    <a:pt x="3522" y="4352"/>
                  </a:lnTo>
                  <a:lnTo>
                    <a:pt x="3975" y="4113"/>
                  </a:lnTo>
                  <a:lnTo>
                    <a:pt x="4428" y="3861"/>
                  </a:lnTo>
                  <a:lnTo>
                    <a:pt x="4868" y="3597"/>
                  </a:lnTo>
                  <a:lnTo>
                    <a:pt x="5308" y="3320"/>
                  </a:lnTo>
                  <a:lnTo>
                    <a:pt x="5736" y="3031"/>
                  </a:lnTo>
                  <a:lnTo>
                    <a:pt x="6163" y="2742"/>
                  </a:lnTo>
                  <a:lnTo>
                    <a:pt x="6578" y="2428"/>
                  </a:lnTo>
                  <a:lnTo>
                    <a:pt x="6981" y="2113"/>
                  </a:lnTo>
                  <a:lnTo>
                    <a:pt x="7383" y="1786"/>
                  </a:lnTo>
                  <a:lnTo>
                    <a:pt x="7773" y="1447"/>
                  </a:lnTo>
                  <a:lnTo>
                    <a:pt x="7773" y="1447"/>
                  </a:lnTo>
                  <a:lnTo>
                    <a:pt x="8276" y="981"/>
                  </a:lnTo>
                  <a:lnTo>
                    <a:pt x="8779" y="503"/>
                  </a:lnTo>
                  <a:lnTo>
                    <a:pt x="9257" y="13"/>
                  </a:lnTo>
                  <a:lnTo>
                    <a:pt x="9257" y="13"/>
                  </a:lnTo>
                  <a:lnTo>
                    <a:pt x="9270" y="0"/>
                  </a:lnTo>
                  <a:lnTo>
                    <a:pt x="9295" y="13"/>
                  </a:lnTo>
                  <a:lnTo>
                    <a:pt x="9295" y="13"/>
                  </a:lnTo>
                  <a:lnTo>
                    <a:pt x="9295" y="25"/>
                  </a:lnTo>
                  <a:lnTo>
                    <a:pt x="9295" y="5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1"/>
            <p:cNvSpPr/>
            <p:nvPr/>
          </p:nvSpPr>
          <p:spPr>
            <a:xfrm rot="1963607">
              <a:off x="5975517" y="-560202"/>
              <a:ext cx="196712" cy="92832"/>
            </a:xfrm>
            <a:custGeom>
              <a:avLst/>
              <a:gdLst/>
              <a:ahLst/>
              <a:cxnLst/>
              <a:rect l="l" t="t" r="r" b="b"/>
              <a:pathLst>
                <a:path w="5359" h="2529" extrusionOk="0">
                  <a:moveTo>
                    <a:pt x="5333" y="1"/>
                  </a:moveTo>
                  <a:lnTo>
                    <a:pt x="4780" y="340"/>
                  </a:lnTo>
                  <a:lnTo>
                    <a:pt x="4226" y="667"/>
                  </a:lnTo>
                  <a:lnTo>
                    <a:pt x="3648" y="982"/>
                  </a:lnTo>
                  <a:lnTo>
                    <a:pt x="3069" y="1271"/>
                  </a:lnTo>
                  <a:lnTo>
                    <a:pt x="2478" y="1548"/>
                  </a:lnTo>
                  <a:lnTo>
                    <a:pt x="1887" y="1799"/>
                  </a:lnTo>
                  <a:lnTo>
                    <a:pt x="1283" y="2038"/>
                  </a:lnTo>
                  <a:lnTo>
                    <a:pt x="667" y="2252"/>
                  </a:lnTo>
                  <a:lnTo>
                    <a:pt x="13" y="2466"/>
                  </a:lnTo>
                  <a:lnTo>
                    <a:pt x="1" y="2479"/>
                  </a:lnTo>
                  <a:lnTo>
                    <a:pt x="1" y="2504"/>
                  </a:lnTo>
                  <a:lnTo>
                    <a:pt x="13" y="2516"/>
                  </a:lnTo>
                  <a:lnTo>
                    <a:pt x="26" y="2529"/>
                  </a:lnTo>
                  <a:lnTo>
                    <a:pt x="38" y="2516"/>
                  </a:lnTo>
                  <a:lnTo>
                    <a:pt x="692" y="2315"/>
                  </a:lnTo>
                  <a:lnTo>
                    <a:pt x="1309" y="2101"/>
                  </a:lnTo>
                  <a:lnTo>
                    <a:pt x="1912" y="1875"/>
                  </a:lnTo>
                  <a:lnTo>
                    <a:pt x="2503" y="1623"/>
                  </a:lnTo>
                  <a:lnTo>
                    <a:pt x="3095" y="1347"/>
                  </a:lnTo>
                  <a:lnTo>
                    <a:pt x="3673" y="1057"/>
                  </a:lnTo>
                  <a:lnTo>
                    <a:pt x="4252" y="756"/>
                  </a:lnTo>
                  <a:lnTo>
                    <a:pt x="4805" y="429"/>
                  </a:lnTo>
                  <a:lnTo>
                    <a:pt x="5358" y="76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1"/>
            <p:cNvSpPr/>
            <p:nvPr/>
          </p:nvSpPr>
          <p:spPr>
            <a:xfrm rot="1963607">
              <a:off x="5975517" y="-560202"/>
              <a:ext cx="196712" cy="92832"/>
            </a:xfrm>
            <a:custGeom>
              <a:avLst/>
              <a:gdLst/>
              <a:ahLst/>
              <a:cxnLst/>
              <a:rect l="l" t="t" r="r" b="b"/>
              <a:pathLst>
                <a:path w="5359" h="2529" fill="none" extrusionOk="0">
                  <a:moveTo>
                    <a:pt x="5333" y="1"/>
                  </a:moveTo>
                  <a:lnTo>
                    <a:pt x="5333" y="1"/>
                  </a:lnTo>
                  <a:lnTo>
                    <a:pt x="4780" y="340"/>
                  </a:lnTo>
                  <a:lnTo>
                    <a:pt x="4226" y="667"/>
                  </a:lnTo>
                  <a:lnTo>
                    <a:pt x="3648" y="982"/>
                  </a:lnTo>
                  <a:lnTo>
                    <a:pt x="3069" y="1271"/>
                  </a:lnTo>
                  <a:lnTo>
                    <a:pt x="2478" y="1548"/>
                  </a:lnTo>
                  <a:lnTo>
                    <a:pt x="1887" y="1799"/>
                  </a:lnTo>
                  <a:lnTo>
                    <a:pt x="1283" y="2038"/>
                  </a:lnTo>
                  <a:lnTo>
                    <a:pt x="667" y="2252"/>
                  </a:lnTo>
                  <a:lnTo>
                    <a:pt x="13" y="2466"/>
                  </a:lnTo>
                  <a:lnTo>
                    <a:pt x="13" y="2466"/>
                  </a:lnTo>
                  <a:lnTo>
                    <a:pt x="1" y="2479"/>
                  </a:lnTo>
                  <a:lnTo>
                    <a:pt x="1" y="2504"/>
                  </a:lnTo>
                  <a:lnTo>
                    <a:pt x="1" y="2504"/>
                  </a:lnTo>
                  <a:lnTo>
                    <a:pt x="13" y="2516"/>
                  </a:lnTo>
                  <a:lnTo>
                    <a:pt x="26" y="2529"/>
                  </a:lnTo>
                  <a:lnTo>
                    <a:pt x="26" y="2529"/>
                  </a:lnTo>
                  <a:lnTo>
                    <a:pt x="38" y="2516"/>
                  </a:lnTo>
                  <a:lnTo>
                    <a:pt x="692" y="2315"/>
                  </a:lnTo>
                  <a:lnTo>
                    <a:pt x="692" y="2315"/>
                  </a:lnTo>
                  <a:lnTo>
                    <a:pt x="1309" y="2101"/>
                  </a:lnTo>
                  <a:lnTo>
                    <a:pt x="1912" y="1875"/>
                  </a:lnTo>
                  <a:lnTo>
                    <a:pt x="2503" y="1623"/>
                  </a:lnTo>
                  <a:lnTo>
                    <a:pt x="3095" y="1347"/>
                  </a:lnTo>
                  <a:lnTo>
                    <a:pt x="3673" y="1057"/>
                  </a:lnTo>
                  <a:lnTo>
                    <a:pt x="4252" y="756"/>
                  </a:lnTo>
                  <a:lnTo>
                    <a:pt x="4805" y="429"/>
                  </a:lnTo>
                  <a:lnTo>
                    <a:pt x="5358" y="76"/>
                  </a:lnTo>
                  <a:lnTo>
                    <a:pt x="5358" y="76"/>
                  </a:lnTo>
                  <a:lnTo>
                    <a:pt x="5333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1"/>
            <p:cNvSpPr/>
            <p:nvPr/>
          </p:nvSpPr>
          <p:spPr>
            <a:xfrm rot="1963607">
              <a:off x="5996738" y="-481480"/>
              <a:ext cx="322727" cy="213781"/>
            </a:xfrm>
            <a:custGeom>
              <a:avLst/>
              <a:gdLst/>
              <a:ahLst/>
              <a:cxnLst/>
              <a:rect l="l" t="t" r="r" b="b"/>
              <a:pathLst>
                <a:path w="8792" h="5824" extrusionOk="0">
                  <a:moveTo>
                    <a:pt x="8767" y="1"/>
                  </a:moveTo>
                  <a:lnTo>
                    <a:pt x="8741" y="13"/>
                  </a:lnTo>
                  <a:lnTo>
                    <a:pt x="8289" y="491"/>
                  </a:lnTo>
                  <a:lnTo>
                    <a:pt x="7823" y="957"/>
                  </a:lnTo>
                  <a:lnTo>
                    <a:pt x="7345" y="1422"/>
                  </a:lnTo>
                  <a:lnTo>
                    <a:pt x="6981" y="1749"/>
                  </a:lnTo>
                  <a:lnTo>
                    <a:pt x="6603" y="2063"/>
                  </a:lnTo>
                  <a:lnTo>
                    <a:pt x="6214" y="2378"/>
                  </a:lnTo>
                  <a:lnTo>
                    <a:pt x="5824" y="2680"/>
                  </a:lnTo>
                  <a:lnTo>
                    <a:pt x="5421" y="2982"/>
                  </a:lnTo>
                  <a:lnTo>
                    <a:pt x="5019" y="3258"/>
                  </a:lnTo>
                  <a:lnTo>
                    <a:pt x="4604" y="3535"/>
                  </a:lnTo>
                  <a:lnTo>
                    <a:pt x="4189" y="3799"/>
                  </a:lnTo>
                  <a:lnTo>
                    <a:pt x="3761" y="4051"/>
                  </a:lnTo>
                  <a:lnTo>
                    <a:pt x="3333" y="4302"/>
                  </a:lnTo>
                  <a:lnTo>
                    <a:pt x="2893" y="4528"/>
                  </a:lnTo>
                  <a:lnTo>
                    <a:pt x="2453" y="4755"/>
                  </a:lnTo>
                  <a:lnTo>
                    <a:pt x="2000" y="4969"/>
                  </a:lnTo>
                  <a:lnTo>
                    <a:pt x="1547" y="5170"/>
                  </a:lnTo>
                  <a:lnTo>
                    <a:pt x="1095" y="5371"/>
                  </a:lnTo>
                  <a:lnTo>
                    <a:pt x="629" y="5547"/>
                  </a:lnTo>
                  <a:lnTo>
                    <a:pt x="13" y="5774"/>
                  </a:lnTo>
                  <a:lnTo>
                    <a:pt x="0" y="5786"/>
                  </a:lnTo>
                  <a:lnTo>
                    <a:pt x="0" y="5811"/>
                  </a:lnTo>
                  <a:lnTo>
                    <a:pt x="13" y="5824"/>
                  </a:lnTo>
                  <a:lnTo>
                    <a:pt x="26" y="5824"/>
                  </a:lnTo>
                  <a:lnTo>
                    <a:pt x="654" y="5610"/>
                  </a:lnTo>
                  <a:lnTo>
                    <a:pt x="1233" y="5384"/>
                  </a:lnTo>
                  <a:lnTo>
                    <a:pt x="1812" y="5145"/>
                  </a:lnTo>
                  <a:lnTo>
                    <a:pt x="2378" y="4881"/>
                  </a:lnTo>
                  <a:lnTo>
                    <a:pt x="2931" y="4604"/>
                  </a:lnTo>
                  <a:lnTo>
                    <a:pt x="3484" y="4315"/>
                  </a:lnTo>
                  <a:lnTo>
                    <a:pt x="4013" y="4000"/>
                  </a:lnTo>
                  <a:lnTo>
                    <a:pt x="4541" y="3673"/>
                  </a:lnTo>
                  <a:lnTo>
                    <a:pt x="5069" y="3334"/>
                  </a:lnTo>
                  <a:lnTo>
                    <a:pt x="5572" y="2969"/>
                  </a:lnTo>
                  <a:lnTo>
                    <a:pt x="6075" y="2592"/>
                  </a:lnTo>
                  <a:lnTo>
                    <a:pt x="6553" y="2202"/>
                  </a:lnTo>
                  <a:lnTo>
                    <a:pt x="7031" y="1799"/>
                  </a:lnTo>
                  <a:lnTo>
                    <a:pt x="7484" y="1384"/>
                  </a:lnTo>
                  <a:lnTo>
                    <a:pt x="7937" y="957"/>
                  </a:lnTo>
                  <a:lnTo>
                    <a:pt x="8364" y="504"/>
                  </a:lnTo>
                  <a:lnTo>
                    <a:pt x="8779" y="38"/>
                  </a:lnTo>
                  <a:lnTo>
                    <a:pt x="8792" y="26"/>
                  </a:lnTo>
                  <a:lnTo>
                    <a:pt x="8779" y="13"/>
                  </a:lnTo>
                  <a:lnTo>
                    <a:pt x="8767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1"/>
            <p:cNvSpPr/>
            <p:nvPr/>
          </p:nvSpPr>
          <p:spPr>
            <a:xfrm rot="1963607">
              <a:off x="5996738" y="-481480"/>
              <a:ext cx="322727" cy="213781"/>
            </a:xfrm>
            <a:custGeom>
              <a:avLst/>
              <a:gdLst/>
              <a:ahLst/>
              <a:cxnLst/>
              <a:rect l="l" t="t" r="r" b="b"/>
              <a:pathLst>
                <a:path w="8792" h="5824" fill="none" extrusionOk="0">
                  <a:moveTo>
                    <a:pt x="8779" y="38"/>
                  </a:moveTo>
                  <a:lnTo>
                    <a:pt x="8779" y="38"/>
                  </a:lnTo>
                  <a:lnTo>
                    <a:pt x="8364" y="504"/>
                  </a:lnTo>
                  <a:lnTo>
                    <a:pt x="7937" y="957"/>
                  </a:lnTo>
                  <a:lnTo>
                    <a:pt x="7484" y="1384"/>
                  </a:lnTo>
                  <a:lnTo>
                    <a:pt x="7031" y="1799"/>
                  </a:lnTo>
                  <a:lnTo>
                    <a:pt x="6553" y="2202"/>
                  </a:lnTo>
                  <a:lnTo>
                    <a:pt x="6075" y="2592"/>
                  </a:lnTo>
                  <a:lnTo>
                    <a:pt x="5572" y="2969"/>
                  </a:lnTo>
                  <a:lnTo>
                    <a:pt x="5069" y="3334"/>
                  </a:lnTo>
                  <a:lnTo>
                    <a:pt x="4541" y="3673"/>
                  </a:lnTo>
                  <a:lnTo>
                    <a:pt x="4013" y="4000"/>
                  </a:lnTo>
                  <a:lnTo>
                    <a:pt x="3484" y="4315"/>
                  </a:lnTo>
                  <a:lnTo>
                    <a:pt x="2931" y="4604"/>
                  </a:lnTo>
                  <a:lnTo>
                    <a:pt x="2378" y="4881"/>
                  </a:lnTo>
                  <a:lnTo>
                    <a:pt x="1812" y="5145"/>
                  </a:lnTo>
                  <a:lnTo>
                    <a:pt x="1233" y="5384"/>
                  </a:lnTo>
                  <a:lnTo>
                    <a:pt x="654" y="5610"/>
                  </a:lnTo>
                  <a:lnTo>
                    <a:pt x="26" y="5824"/>
                  </a:lnTo>
                  <a:lnTo>
                    <a:pt x="26" y="5824"/>
                  </a:lnTo>
                  <a:lnTo>
                    <a:pt x="13" y="5824"/>
                  </a:lnTo>
                  <a:lnTo>
                    <a:pt x="0" y="5811"/>
                  </a:lnTo>
                  <a:lnTo>
                    <a:pt x="0" y="5811"/>
                  </a:lnTo>
                  <a:lnTo>
                    <a:pt x="0" y="5786"/>
                  </a:lnTo>
                  <a:lnTo>
                    <a:pt x="13" y="5774"/>
                  </a:lnTo>
                  <a:lnTo>
                    <a:pt x="629" y="5547"/>
                  </a:lnTo>
                  <a:lnTo>
                    <a:pt x="629" y="5547"/>
                  </a:lnTo>
                  <a:lnTo>
                    <a:pt x="1095" y="5371"/>
                  </a:lnTo>
                  <a:lnTo>
                    <a:pt x="1547" y="5170"/>
                  </a:lnTo>
                  <a:lnTo>
                    <a:pt x="2000" y="4969"/>
                  </a:lnTo>
                  <a:lnTo>
                    <a:pt x="2453" y="4755"/>
                  </a:lnTo>
                  <a:lnTo>
                    <a:pt x="2893" y="4528"/>
                  </a:lnTo>
                  <a:lnTo>
                    <a:pt x="3333" y="4302"/>
                  </a:lnTo>
                  <a:lnTo>
                    <a:pt x="3761" y="4051"/>
                  </a:lnTo>
                  <a:lnTo>
                    <a:pt x="4189" y="3799"/>
                  </a:lnTo>
                  <a:lnTo>
                    <a:pt x="4604" y="3535"/>
                  </a:lnTo>
                  <a:lnTo>
                    <a:pt x="5019" y="3258"/>
                  </a:lnTo>
                  <a:lnTo>
                    <a:pt x="5421" y="2982"/>
                  </a:lnTo>
                  <a:lnTo>
                    <a:pt x="5824" y="2680"/>
                  </a:lnTo>
                  <a:lnTo>
                    <a:pt x="6214" y="2378"/>
                  </a:lnTo>
                  <a:lnTo>
                    <a:pt x="6603" y="2063"/>
                  </a:lnTo>
                  <a:lnTo>
                    <a:pt x="6981" y="1749"/>
                  </a:lnTo>
                  <a:lnTo>
                    <a:pt x="7345" y="1422"/>
                  </a:lnTo>
                  <a:lnTo>
                    <a:pt x="7345" y="1422"/>
                  </a:lnTo>
                  <a:lnTo>
                    <a:pt x="7823" y="957"/>
                  </a:lnTo>
                  <a:lnTo>
                    <a:pt x="8289" y="491"/>
                  </a:lnTo>
                  <a:lnTo>
                    <a:pt x="8741" y="13"/>
                  </a:lnTo>
                  <a:lnTo>
                    <a:pt x="8741" y="13"/>
                  </a:lnTo>
                  <a:lnTo>
                    <a:pt x="8767" y="1"/>
                  </a:lnTo>
                  <a:lnTo>
                    <a:pt x="8779" y="13"/>
                  </a:lnTo>
                  <a:lnTo>
                    <a:pt x="8779" y="13"/>
                  </a:lnTo>
                  <a:lnTo>
                    <a:pt x="8792" y="26"/>
                  </a:lnTo>
                  <a:lnTo>
                    <a:pt x="8779" y="38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1"/>
            <p:cNvSpPr/>
            <p:nvPr/>
          </p:nvSpPr>
          <p:spPr>
            <a:xfrm rot="1963607">
              <a:off x="5974035" y="-404178"/>
              <a:ext cx="173147" cy="85894"/>
            </a:xfrm>
            <a:custGeom>
              <a:avLst/>
              <a:gdLst/>
              <a:ahLst/>
              <a:cxnLst/>
              <a:rect l="l" t="t" r="r" b="b"/>
              <a:pathLst>
                <a:path w="4717" h="2340" extrusionOk="0">
                  <a:moveTo>
                    <a:pt x="4679" y="1"/>
                  </a:moveTo>
                  <a:lnTo>
                    <a:pt x="4189" y="315"/>
                  </a:lnTo>
                  <a:lnTo>
                    <a:pt x="3711" y="604"/>
                  </a:lnTo>
                  <a:lnTo>
                    <a:pt x="3208" y="881"/>
                  </a:lnTo>
                  <a:lnTo>
                    <a:pt x="2705" y="1145"/>
                  </a:lnTo>
                  <a:lnTo>
                    <a:pt x="2201" y="1397"/>
                  </a:lnTo>
                  <a:lnTo>
                    <a:pt x="1686" y="1636"/>
                  </a:lnTo>
                  <a:lnTo>
                    <a:pt x="1158" y="1862"/>
                  </a:lnTo>
                  <a:lnTo>
                    <a:pt x="629" y="2063"/>
                  </a:lnTo>
                  <a:lnTo>
                    <a:pt x="13" y="2290"/>
                  </a:lnTo>
                  <a:lnTo>
                    <a:pt x="0" y="2302"/>
                  </a:lnTo>
                  <a:lnTo>
                    <a:pt x="0" y="2327"/>
                  </a:lnTo>
                  <a:lnTo>
                    <a:pt x="0" y="2340"/>
                  </a:lnTo>
                  <a:lnTo>
                    <a:pt x="26" y="2340"/>
                  </a:lnTo>
                  <a:lnTo>
                    <a:pt x="654" y="2126"/>
                  </a:lnTo>
                  <a:lnTo>
                    <a:pt x="1183" y="1925"/>
                  </a:lnTo>
                  <a:lnTo>
                    <a:pt x="1711" y="1698"/>
                  </a:lnTo>
                  <a:lnTo>
                    <a:pt x="2227" y="1472"/>
                  </a:lnTo>
                  <a:lnTo>
                    <a:pt x="2742" y="1221"/>
                  </a:lnTo>
                  <a:lnTo>
                    <a:pt x="3245" y="956"/>
                  </a:lnTo>
                  <a:lnTo>
                    <a:pt x="3748" y="680"/>
                  </a:lnTo>
                  <a:lnTo>
                    <a:pt x="4226" y="390"/>
                  </a:lnTo>
                  <a:lnTo>
                    <a:pt x="4717" y="89"/>
                  </a:lnTo>
                  <a:lnTo>
                    <a:pt x="4679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1"/>
            <p:cNvSpPr/>
            <p:nvPr/>
          </p:nvSpPr>
          <p:spPr>
            <a:xfrm rot="1963607">
              <a:off x="5974035" y="-404178"/>
              <a:ext cx="173147" cy="85894"/>
            </a:xfrm>
            <a:custGeom>
              <a:avLst/>
              <a:gdLst/>
              <a:ahLst/>
              <a:cxnLst/>
              <a:rect l="l" t="t" r="r" b="b"/>
              <a:pathLst>
                <a:path w="4717" h="2340" fill="none" extrusionOk="0">
                  <a:moveTo>
                    <a:pt x="4679" y="1"/>
                  </a:moveTo>
                  <a:lnTo>
                    <a:pt x="4679" y="1"/>
                  </a:lnTo>
                  <a:lnTo>
                    <a:pt x="4189" y="315"/>
                  </a:lnTo>
                  <a:lnTo>
                    <a:pt x="3711" y="604"/>
                  </a:lnTo>
                  <a:lnTo>
                    <a:pt x="3208" y="881"/>
                  </a:lnTo>
                  <a:lnTo>
                    <a:pt x="2705" y="1145"/>
                  </a:lnTo>
                  <a:lnTo>
                    <a:pt x="2201" y="1397"/>
                  </a:lnTo>
                  <a:lnTo>
                    <a:pt x="1686" y="1636"/>
                  </a:lnTo>
                  <a:lnTo>
                    <a:pt x="1158" y="1862"/>
                  </a:lnTo>
                  <a:lnTo>
                    <a:pt x="629" y="2063"/>
                  </a:lnTo>
                  <a:lnTo>
                    <a:pt x="13" y="2290"/>
                  </a:lnTo>
                  <a:lnTo>
                    <a:pt x="13" y="2290"/>
                  </a:lnTo>
                  <a:lnTo>
                    <a:pt x="0" y="2302"/>
                  </a:lnTo>
                  <a:lnTo>
                    <a:pt x="0" y="2327"/>
                  </a:lnTo>
                  <a:lnTo>
                    <a:pt x="0" y="2327"/>
                  </a:lnTo>
                  <a:lnTo>
                    <a:pt x="0" y="2340"/>
                  </a:lnTo>
                  <a:lnTo>
                    <a:pt x="26" y="2340"/>
                  </a:lnTo>
                  <a:lnTo>
                    <a:pt x="26" y="2340"/>
                  </a:lnTo>
                  <a:lnTo>
                    <a:pt x="26" y="2340"/>
                  </a:lnTo>
                  <a:lnTo>
                    <a:pt x="654" y="2126"/>
                  </a:lnTo>
                  <a:lnTo>
                    <a:pt x="654" y="2126"/>
                  </a:lnTo>
                  <a:lnTo>
                    <a:pt x="1183" y="1925"/>
                  </a:lnTo>
                  <a:lnTo>
                    <a:pt x="1711" y="1698"/>
                  </a:lnTo>
                  <a:lnTo>
                    <a:pt x="2227" y="1472"/>
                  </a:lnTo>
                  <a:lnTo>
                    <a:pt x="2742" y="1221"/>
                  </a:lnTo>
                  <a:lnTo>
                    <a:pt x="3245" y="956"/>
                  </a:lnTo>
                  <a:lnTo>
                    <a:pt x="3748" y="680"/>
                  </a:lnTo>
                  <a:lnTo>
                    <a:pt x="4226" y="390"/>
                  </a:lnTo>
                  <a:lnTo>
                    <a:pt x="4717" y="89"/>
                  </a:lnTo>
                  <a:lnTo>
                    <a:pt x="4717" y="89"/>
                  </a:lnTo>
                  <a:lnTo>
                    <a:pt x="4679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1"/>
            <p:cNvSpPr/>
            <p:nvPr/>
          </p:nvSpPr>
          <p:spPr>
            <a:xfrm rot="1963607">
              <a:off x="6004058" y="-325338"/>
              <a:ext cx="287195" cy="177331"/>
            </a:xfrm>
            <a:custGeom>
              <a:avLst/>
              <a:gdLst/>
              <a:ahLst/>
              <a:cxnLst/>
              <a:rect l="l" t="t" r="r" b="b"/>
              <a:pathLst>
                <a:path w="7824" h="4831" extrusionOk="0">
                  <a:moveTo>
                    <a:pt x="7811" y="1"/>
                  </a:moveTo>
                  <a:lnTo>
                    <a:pt x="7786" y="13"/>
                  </a:lnTo>
                  <a:lnTo>
                    <a:pt x="7346" y="390"/>
                  </a:lnTo>
                  <a:lnTo>
                    <a:pt x="6692" y="944"/>
                  </a:lnTo>
                  <a:lnTo>
                    <a:pt x="6352" y="1221"/>
                  </a:lnTo>
                  <a:lnTo>
                    <a:pt x="6025" y="1485"/>
                  </a:lnTo>
                  <a:lnTo>
                    <a:pt x="5459" y="1925"/>
                  </a:lnTo>
                  <a:lnTo>
                    <a:pt x="4868" y="2327"/>
                  </a:lnTo>
                  <a:lnTo>
                    <a:pt x="4265" y="2717"/>
                  </a:lnTo>
                  <a:lnTo>
                    <a:pt x="3661" y="3095"/>
                  </a:lnTo>
                  <a:lnTo>
                    <a:pt x="3032" y="3447"/>
                  </a:lnTo>
                  <a:lnTo>
                    <a:pt x="2391" y="3774"/>
                  </a:lnTo>
                  <a:lnTo>
                    <a:pt x="1749" y="4076"/>
                  </a:lnTo>
                  <a:lnTo>
                    <a:pt x="1083" y="4365"/>
                  </a:lnTo>
                  <a:lnTo>
                    <a:pt x="554" y="4579"/>
                  </a:lnTo>
                  <a:lnTo>
                    <a:pt x="13" y="4780"/>
                  </a:lnTo>
                  <a:lnTo>
                    <a:pt x="1" y="4792"/>
                  </a:lnTo>
                  <a:lnTo>
                    <a:pt x="1" y="4818"/>
                  </a:lnTo>
                  <a:lnTo>
                    <a:pt x="13" y="4830"/>
                  </a:lnTo>
                  <a:lnTo>
                    <a:pt x="39" y="4830"/>
                  </a:lnTo>
                  <a:lnTo>
                    <a:pt x="579" y="4641"/>
                  </a:lnTo>
                  <a:lnTo>
                    <a:pt x="1120" y="4428"/>
                  </a:lnTo>
                  <a:lnTo>
                    <a:pt x="1648" y="4214"/>
                  </a:lnTo>
                  <a:lnTo>
                    <a:pt x="2164" y="3975"/>
                  </a:lnTo>
                  <a:lnTo>
                    <a:pt x="2692" y="3723"/>
                  </a:lnTo>
                  <a:lnTo>
                    <a:pt x="3195" y="3447"/>
                  </a:lnTo>
                  <a:lnTo>
                    <a:pt x="3699" y="3170"/>
                  </a:lnTo>
                  <a:lnTo>
                    <a:pt x="4189" y="2868"/>
                  </a:lnTo>
                  <a:lnTo>
                    <a:pt x="4680" y="2566"/>
                  </a:lnTo>
                  <a:lnTo>
                    <a:pt x="5157" y="2239"/>
                  </a:lnTo>
                  <a:lnTo>
                    <a:pt x="5497" y="1988"/>
                  </a:lnTo>
                  <a:lnTo>
                    <a:pt x="5837" y="1724"/>
                  </a:lnTo>
                  <a:lnTo>
                    <a:pt x="6176" y="1460"/>
                  </a:lnTo>
                  <a:lnTo>
                    <a:pt x="6516" y="1183"/>
                  </a:lnTo>
                  <a:lnTo>
                    <a:pt x="7170" y="617"/>
                  </a:lnTo>
                  <a:lnTo>
                    <a:pt x="7824" y="51"/>
                  </a:lnTo>
                  <a:lnTo>
                    <a:pt x="7824" y="38"/>
                  </a:lnTo>
                  <a:lnTo>
                    <a:pt x="7824" y="13"/>
                  </a:lnTo>
                  <a:lnTo>
                    <a:pt x="7811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1"/>
            <p:cNvSpPr/>
            <p:nvPr/>
          </p:nvSpPr>
          <p:spPr>
            <a:xfrm rot="1963607">
              <a:off x="6004058" y="-325338"/>
              <a:ext cx="287195" cy="177331"/>
            </a:xfrm>
            <a:custGeom>
              <a:avLst/>
              <a:gdLst/>
              <a:ahLst/>
              <a:cxnLst/>
              <a:rect l="l" t="t" r="r" b="b"/>
              <a:pathLst>
                <a:path w="7824" h="4831" fill="none" extrusionOk="0">
                  <a:moveTo>
                    <a:pt x="7824" y="51"/>
                  </a:moveTo>
                  <a:lnTo>
                    <a:pt x="7824" y="51"/>
                  </a:lnTo>
                  <a:lnTo>
                    <a:pt x="7170" y="617"/>
                  </a:lnTo>
                  <a:lnTo>
                    <a:pt x="6516" y="1183"/>
                  </a:lnTo>
                  <a:lnTo>
                    <a:pt x="6176" y="1460"/>
                  </a:lnTo>
                  <a:lnTo>
                    <a:pt x="5837" y="1724"/>
                  </a:lnTo>
                  <a:lnTo>
                    <a:pt x="5497" y="1988"/>
                  </a:lnTo>
                  <a:lnTo>
                    <a:pt x="5157" y="2239"/>
                  </a:lnTo>
                  <a:lnTo>
                    <a:pt x="5157" y="2239"/>
                  </a:lnTo>
                  <a:lnTo>
                    <a:pt x="4680" y="2566"/>
                  </a:lnTo>
                  <a:lnTo>
                    <a:pt x="4189" y="2868"/>
                  </a:lnTo>
                  <a:lnTo>
                    <a:pt x="3699" y="3170"/>
                  </a:lnTo>
                  <a:lnTo>
                    <a:pt x="3195" y="3447"/>
                  </a:lnTo>
                  <a:lnTo>
                    <a:pt x="2692" y="3723"/>
                  </a:lnTo>
                  <a:lnTo>
                    <a:pt x="2164" y="3975"/>
                  </a:lnTo>
                  <a:lnTo>
                    <a:pt x="1648" y="4214"/>
                  </a:lnTo>
                  <a:lnTo>
                    <a:pt x="1120" y="4428"/>
                  </a:lnTo>
                  <a:lnTo>
                    <a:pt x="1120" y="4428"/>
                  </a:lnTo>
                  <a:lnTo>
                    <a:pt x="579" y="4641"/>
                  </a:lnTo>
                  <a:lnTo>
                    <a:pt x="39" y="4830"/>
                  </a:lnTo>
                  <a:lnTo>
                    <a:pt x="39" y="4830"/>
                  </a:lnTo>
                  <a:lnTo>
                    <a:pt x="13" y="4830"/>
                  </a:lnTo>
                  <a:lnTo>
                    <a:pt x="1" y="4818"/>
                  </a:lnTo>
                  <a:lnTo>
                    <a:pt x="1" y="4818"/>
                  </a:lnTo>
                  <a:lnTo>
                    <a:pt x="1" y="4792"/>
                  </a:lnTo>
                  <a:lnTo>
                    <a:pt x="13" y="4780"/>
                  </a:lnTo>
                  <a:lnTo>
                    <a:pt x="13" y="4780"/>
                  </a:lnTo>
                  <a:lnTo>
                    <a:pt x="554" y="4579"/>
                  </a:lnTo>
                  <a:lnTo>
                    <a:pt x="1083" y="4365"/>
                  </a:lnTo>
                  <a:lnTo>
                    <a:pt x="1083" y="4365"/>
                  </a:lnTo>
                  <a:lnTo>
                    <a:pt x="1749" y="4076"/>
                  </a:lnTo>
                  <a:lnTo>
                    <a:pt x="2391" y="3774"/>
                  </a:lnTo>
                  <a:lnTo>
                    <a:pt x="3032" y="3447"/>
                  </a:lnTo>
                  <a:lnTo>
                    <a:pt x="3661" y="3095"/>
                  </a:lnTo>
                  <a:lnTo>
                    <a:pt x="4265" y="2717"/>
                  </a:lnTo>
                  <a:lnTo>
                    <a:pt x="4868" y="2327"/>
                  </a:lnTo>
                  <a:lnTo>
                    <a:pt x="5459" y="1925"/>
                  </a:lnTo>
                  <a:lnTo>
                    <a:pt x="6025" y="1485"/>
                  </a:lnTo>
                  <a:lnTo>
                    <a:pt x="6025" y="1485"/>
                  </a:lnTo>
                  <a:lnTo>
                    <a:pt x="6352" y="1221"/>
                  </a:lnTo>
                  <a:lnTo>
                    <a:pt x="6692" y="944"/>
                  </a:lnTo>
                  <a:lnTo>
                    <a:pt x="7346" y="390"/>
                  </a:lnTo>
                  <a:lnTo>
                    <a:pt x="7786" y="13"/>
                  </a:lnTo>
                  <a:lnTo>
                    <a:pt x="7786" y="13"/>
                  </a:lnTo>
                  <a:lnTo>
                    <a:pt x="7811" y="1"/>
                  </a:lnTo>
                  <a:lnTo>
                    <a:pt x="7824" y="13"/>
                  </a:lnTo>
                  <a:lnTo>
                    <a:pt x="7824" y="13"/>
                  </a:lnTo>
                  <a:lnTo>
                    <a:pt x="7824" y="38"/>
                  </a:lnTo>
                  <a:lnTo>
                    <a:pt x="7824" y="5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1"/>
            <p:cNvSpPr/>
            <p:nvPr/>
          </p:nvSpPr>
          <p:spPr>
            <a:xfrm rot="1963607">
              <a:off x="5986800" y="-266578"/>
              <a:ext cx="152407" cy="73928"/>
            </a:xfrm>
            <a:custGeom>
              <a:avLst/>
              <a:gdLst/>
              <a:ahLst/>
              <a:cxnLst/>
              <a:rect l="l" t="t" r="r" b="b"/>
              <a:pathLst>
                <a:path w="4152" h="2014" extrusionOk="0">
                  <a:moveTo>
                    <a:pt x="4114" y="1"/>
                  </a:moveTo>
                  <a:lnTo>
                    <a:pt x="3749" y="227"/>
                  </a:lnTo>
                  <a:lnTo>
                    <a:pt x="3384" y="441"/>
                  </a:lnTo>
                  <a:lnTo>
                    <a:pt x="3007" y="642"/>
                  </a:lnTo>
                  <a:lnTo>
                    <a:pt x="2630" y="843"/>
                  </a:lnTo>
                  <a:lnTo>
                    <a:pt x="2252" y="1032"/>
                  </a:lnTo>
                  <a:lnTo>
                    <a:pt x="1862" y="1208"/>
                  </a:lnTo>
                  <a:lnTo>
                    <a:pt x="1485" y="1384"/>
                  </a:lnTo>
                  <a:lnTo>
                    <a:pt x="1083" y="1548"/>
                  </a:lnTo>
                  <a:lnTo>
                    <a:pt x="554" y="1762"/>
                  </a:lnTo>
                  <a:lnTo>
                    <a:pt x="13" y="1963"/>
                  </a:lnTo>
                  <a:lnTo>
                    <a:pt x="1" y="1975"/>
                  </a:lnTo>
                  <a:lnTo>
                    <a:pt x="1" y="2001"/>
                  </a:lnTo>
                  <a:lnTo>
                    <a:pt x="13" y="2013"/>
                  </a:lnTo>
                  <a:lnTo>
                    <a:pt x="39" y="2013"/>
                  </a:lnTo>
                  <a:lnTo>
                    <a:pt x="579" y="1824"/>
                  </a:lnTo>
                  <a:lnTo>
                    <a:pt x="1120" y="1611"/>
                  </a:lnTo>
                  <a:lnTo>
                    <a:pt x="1510" y="1447"/>
                  </a:lnTo>
                  <a:lnTo>
                    <a:pt x="1900" y="1284"/>
                  </a:lnTo>
                  <a:lnTo>
                    <a:pt x="2290" y="1095"/>
                  </a:lnTo>
                  <a:lnTo>
                    <a:pt x="2667" y="906"/>
                  </a:lnTo>
                  <a:lnTo>
                    <a:pt x="3045" y="718"/>
                  </a:lnTo>
                  <a:lnTo>
                    <a:pt x="3422" y="516"/>
                  </a:lnTo>
                  <a:lnTo>
                    <a:pt x="3787" y="303"/>
                  </a:lnTo>
                  <a:lnTo>
                    <a:pt x="4151" y="76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1"/>
            <p:cNvSpPr/>
            <p:nvPr/>
          </p:nvSpPr>
          <p:spPr>
            <a:xfrm rot="1963607">
              <a:off x="5986800" y="-266578"/>
              <a:ext cx="152407" cy="73928"/>
            </a:xfrm>
            <a:custGeom>
              <a:avLst/>
              <a:gdLst/>
              <a:ahLst/>
              <a:cxnLst/>
              <a:rect l="l" t="t" r="r" b="b"/>
              <a:pathLst>
                <a:path w="4152" h="2014" fill="none" extrusionOk="0">
                  <a:moveTo>
                    <a:pt x="4114" y="1"/>
                  </a:moveTo>
                  <a:lnTo>
                    <a:pt x="4114" y="1"/>
                  </a:lnTo>
                  <a:lnTo>
                    <a:pt x="3749" y="227"/>
                  </a:lnTo>
                  <a:lnTo>
                    <a:pt x="3384" y="441"/>
                  </a:lnTo>
                  <a:lnTo>
                    <a:pt x="3007" y="642"/>
                  </a:lnTo>
                  <a:lnTo>
                    <a:pt x="2630" y="843"/>
                  </a:lnTo>
                  <a:lnTo>
                    <a:pt x="2252" y="1032"/>
                  </a:lnTo>
                  <a:lnTo>
                    <a:pt x="1862" y="1208"/>
                  </a:lnTo>
                  <a:lnTo>
                    <a:pt x="1485" y="1384"/>
                  </a:lnTo>
                  <a:lnTo>
                    <a:pt x="1083" y="1548"/>
                  </a:lnTo>
                  <a:lnTo>
                    <a:pt x="1083" y="1548"/>
                  </a:lnTo>
                  <a:lnTo>
                    <a:pt x="554" y="1762"/>
                  </a:lnTo>
                  <a:lnTo>
                    <a:pt x="13" y="1963"/>
                  </a:lnTo>
                  <a:lnTo>
                    <a:pt x="13" y="1963"/>
                  </a:lnTo>
                  <a:lnTo>
                    <a:pt x="1" y="1975"/>
                  </a:lnTo>
                  <a:lnTo>
                    <a:pt x="1" y="2001"/>
                  </a:lnTo>
                  <a:lnTo>
                    <a:pt x="1" y="2001"/>
                  </a:lnTo>
                  <a:lnTo>
                    <a:pt x="13" y="2013"/>
                  </a:lnTo>
                  <a:lnTo>
                    <a:pt x="26" y="2013"/>
                  </a:lnTo>
                  <a:lnTo>
                    <a:pt x="26" y="2013"/>
                  </a:lnTo>
                  <a:lnTo>
                    <a:pt x="39" y="2013"/>
                  </a:lnTo>
                  <a:lnTo>
                    <a:pt x="39" y="2013"/>
                  </a:lnTo>
                  <a:lnTo>
                    <a:pt x="579" y="1824"/>
                  </a:lnTo>
                  <a:lnTo>
                    <a:pt x="1120" y="1611"/>
                  </a:lnTo>
                  <a:lnTo>
                    <a:pt x="1120" y="1611"/>
                  </a:lnTo>
                  <a:lnTo>
                    <a:pt x="1510" y="1447"/>
                  </a:lnTo>
                  <a:lnTo>
                    <a:pt x="1900" y="1284"/>
                  </a:lnTo>
                  <a:lnTo>
                    <a:pt x="2290" y="1095"/>
                  </a:lnTo>
                  <a:lnTo>
                    <a:pt x="2667" y="906"/>
                  </a:lnTo>
                  <a:lnTo>
                    <a:pt x="3045" y="718"/>
                  </a:lnTo>
                  <a:lnTo>
                    <a:pt x="3422" y="516"/>
                  </a:lnTo>
                  <a:lnTo>
                    <a:pt x="3787" y="303"/>
                  </a:lnTo>
                  <a:lnTo>
                    <a:pt x="4151" y="76"/>
                  </a:lnTo>
                  <a:lnTo>
                    <a:pt x="4151" y="76"/>
                  </a:lnTo>
                  <a:lnTo>
                    <a:pt x="4114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1"/>
            <p:cNvSpPr/>
            <p:nvPr/>
          </p:nvSpPr>
          <p:spPr>
            <a:xfrm rot="1963607">
              <a:off x="6029106" y="-172090"/>
              <a:ext cx="245643" cy="149617"/>
            </a:xfrm>
            <a:custGeom>
              <a:avLst/>
              <a:gdLst/>
              <a:ahLst/>
              <a:cxnLst/>
              <a:rect l="l" t="t" r="r" b="b"/>
              <a:pathLst>
                <a:path w="6692" h="4076" extrusionOk="0">
                  <a:moveTo>
                    <a:pt x="6641" y="1"/>
                  </a:moveTo>
                  <a:lnTo>
                    <a:pt x="6289" y="340"/>
                  </a:lnTo>
                  <a:lnTo>
                    <a:pt x="5924" y="667"/>
                  </a:lnTo>
                  <a:lnTo>
                    <a:pt x="5547" y="982"/>
                  </a:lnTo>
                  <a:lnTo>
                    <a:pt x="5270" y="1208"/>
                  </a:lnTo>
                  <a:lnTo>
                    <a:pt x="4968" y="1434"/>
                  </a:lnTo>
                  <a:lnTo>
                    <a:pt x="4679" y="1648"/>
                  </a:lnTo>
                  <a:lnTo>
                    <a:pt x="4377" y="1862"/>
                  </a:lnTo>
                  <a:lnTo>
                    <a:pt x="4076" y="2063"/>
                  </a:lnTo>
                  <a:lnTo>
                    <a:pt x="3761" y="2252"/>
                  </a:lnTo>
                  <a:lnTo>
                    <a:pt x="3459" y="2453"/>
                  </a:lnTo>
                  <a:lnTo>
                    <a:pt x="3132" y="2629"/>
                  </a:lnTo>
                  <a:lnTo>
                    <a:pt x="2818" y="2805"/>
                  </a:lnTo>
                  <a:lnTo>
                    <a:pt x="2491" y="2981"/>
                  </a:lnTo>
                  <a:lnTo>
                    <a:pt x="2164" y="3145"/>
                  </a:lnTo>
                  <a:lnTo>
                    <a:pt x="1837" y="3308"/>
                  </a:lnTo>
                  <a:lnTo>
                    <a:pt x="1497" y="3447"/>
                  </a:lnTo>
                  <a:lnTo>
                    <a:pt x="1158" y="3598"/>
                  </a:lnTo>
                  <a:lnTo>
                    <a:pt x="818" y="3736"/>
                  </a:lnTo>
                  <a:lnTo>
                    <a:pt x="478" y="3862"/>
                  </a:lnTo>
                  <a:lnTo>
                    <a:pt x="13" y="4025"/>
                  </a:lnTo>
                  <a:lnTo>
                    <a:pt x="1" y="4038"/>
                  </a:lnTo>
                  <a:lnTo>
                    <a:pt x="1" y="4063"/>
                  </a:lnTo>
                  <a:lnTo>
                    <a:pt x="13" y="4076"/>
                  </a:lnTo>
                  <a:lnTo>
                    <a:pt x="38" y="4076"/>
                  </a:lnTo>
                  <a:lnTo>
                    <a:pt x="504" y="3925"/>
                  </a:lnTo>
                  <a:lnTo>
                    <a:pt x="931" y="3761"/>
                  </a:lnTo>
                  <a:lnTo>
                    <a:pt x="1359" y="3598"/>
                  </a:lnTo>
                  <a:lnTo>
                    <a:pt x="1786" y="3409"/>
                  </a:lnTo>
                  <a:lnTo>
                    <a:pt x="2202" y="3220"/>
                  </a:lnTo>
                  <a:lnTo>
                    <a:pt x="2617" y="3019"/>
                  </a:lnTo>
                  <a:lnTo>
                    <a:pt x="3019" y="2793"/>
                  </a:lnTo>
                  <a:lnTo>
                    <a:pt x="3421" y="2566"/>
                  </a:lnTo>
                  <a:lnTo>
                    <a:pt x="3811" y="2327"/>
                  </a:lnTo>
                  <a:lnTo>
                    <a:pt x="4201" y="2076"/>
                  </a:lnTo>
                  <a:lnTo>
                    <a:pt x="4579" y="1824"/>
                  </a:lnTo>
                  <a:lnTo>
                    <a:pt x="4943" y="1548"/>
                  </a:lnTo>
                  <a:lnTo>
                    <a:pt x="5308" y="1271"/>
                  </a:lnTo>
                  <a:lnTo>
                    <a:pt x="5673" y="982"/>
                  </a:lnTo>
                  <a:lnTo>
                    <a:pt x="6012" y="680"/>
                  </a:lnTo>
                  <a:lnTo>
                    <a:pt x="6352" y="365"/>
                  </a:lnTo>
                  <a:lnTo>
                    <a:pt x="6679" y="38"/>
                  </a:lnTo>
                  <a:lnTo>
                    <a:pt x="6692" y="26"/>
                  </a:lnTo>
                  <a:lnTo>
                    <a:pt x="6679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1"/>
            <p:cNvSpPr/>
            <p:nvPr/>
          </p:nvSpPr>
          <p:spPr>
            <a:xfrm rot="1963607">
              <a:off x="6029106" y="-172090"/>
              <a:ext cx="245643" cy="149617"/>
            </a:xfrm>
            <a:custGeom>
              <a:avLst/>
              <a:gdLst/>
              <a:ahLst/>
              <a:cxnLst/>
              <a:rect l="l" t="t" r="r" b="b"/>
              <a:pathLst>
                <a:path w="6692" h="4076" fill="none" extrusionOk="0">
                  <a:moveTo>
                    <a:pt x="6679" y="38"/>
                  </a:moveTo>
                  <a:lnTo>
                    <a:pt x="6679" y="38"/>
                  </a:lnTo>
                  <a:lnTo>
                    <a:pt x="6352" y="365"/>
                  </a:lnTo>
                  <a:lnTo>
                    <a:pt x="6012" y="680"/>
                  </a:lnTo>
                  <a:lnTo>
                    <a:pt x="5673" y="982"/>
                  </a:lnTo>
                  <a:lnTo>
                    <a:pt x="5308" y="1271"/>
                  </a:lnTo>
                  <a:lnTo>
                    <a:pt x="4943" y="1548"/>
                  </a:lnTo>
                  <a:lnTo>
                    <a:pt x="4579" y="1824"/>
                  </a:lnTo>
                  <a:lnTo>
                    <a:pt x="4201" y="2076"/>
                  </a:lnTo>
                  <a:lnTo>
                    <a:pt x="3811" y="2327"/>
                  </a:lnTo>
                  <a:lnTo>
                    <a:pt x="3421" y="2566"/>
                  </a:lnTo>
                  <a:lnTo>
                    <a:pt x="3019" y="2793"/>
                  </a:lnTo>
                  <a:lnTo>
                    <a:pt x="2617" y="3019"/>
                  </a:lnTo>
                  <a:lnTo>
                    <a:pt x="2202" y="3220"/>
                  </a:lnTo>
                  <a:lnTo>
                    <a:pt x="1786" y="3409"/>
                  </a:lnTo>
                  <a:lnTo>
                    <a:pt x="1359" y="3598"/>
                  </a:lnTo>
                  <a:lnTo>
                    <a:pt x="931" y="3761"/>
                  </a:lnTo>
                  <a:lnTo>
                    <a:pt x="504" y="3925"/>
                  </a:lnTo>
                  <a:lnTo>
                    <a:pt x="38" y="4076"/>
                  </a:lnTo>
                  <a:lnTo>
                    <a:pt x="38" y="4076"/>
                  </a:lnTo>
                  <a:lnTo>
                    <a:pt x="13" y="4076"/>
                  </a:lnTo>
                  <a:lnTo>
                    <a:pt x="1" y="4063"/>
                  </a:lnTo>
                  <a:lnTo>
                    <a:pt x="1" y="4063"/>
                  </a:lnTo>
                  <a:lnTo>
                    <a:pt x="1" y="4038"/>
                  </a:lnTo>
                  <a:lnTo>
                    <a:pt x="13" y="4025"/>
                  </a:lnTo>
                  <a:lnTo>
                    <a:pt x="478" y="3862"/>
                  </a:lnTo>
                  <a:lnTo>
                    <a:pt x="478" y="3862"/>
                  </a:lnTo>
                  <a:lnTo>
                    <a:pt x="818" y="3736"/>
                  </a:lnTo>
                  <a:lnTo>
                    <a:pt x="1158" y="3598"/>
                  </a:lnTo>
                  <a:lnTo>
                    <a:pt x="1497" y="3447"/>
                  </a:lnTo>
                  <a:lnTo>
                    <a:pt x="1837" y="3308"/>
                  </a:lnTo>
                  <a:lnTo>
                    <a:pt x="2164" y="3145"/>
                  </a:lnTo>
                  <a:lnTo>
                    <a:pt x="2491" y="2981"/>
                  </a:lnTo>
                  <a:lnTo>
                    <a:pt x="2818" y="2805"/>
                  </a:lnTo>
                  <a:lnTo>
                    <a:pt x="3132" y="2629"/>
                  </a:lnTo>
                  <a:lnTo>
                    <a:pt x="3459" y="2453"/>
                  </a:lnTo>
                  <a:lnTo>
                    <a:pt x="3761" y="2252"/>
                  </a:lnTo>
                  <a:lnTo>
                    <a:pt x="4076" y="2063"/>
                  </a:lnTo>
                  <a:lnTo>
                    <a:pt x="4377" y="1862"/>
                  </a:lnTo>
                  <a:lnTo>
                    <a:pt x="4679" y="1648"/>
                  </a:lnTo>
                  <a:lnTo>
                    <a:pt x="4968" y="1434"/>
                  </a:lnTo>
                  <a:lnTo>
                    <a:pt x="5270" y="1208"/>
                  </a:lnTo>
                  <a:lnTo>
                    <a:pt x="5547" y="982"/>
                  </a:lnTo>
                  <a:lnTo>
                    <a:pt x="5547" y="982"/>
                  </a:lnTo>
                  <a:lnTo>
                    <a:pt x="5924" y="667"/>
                  </a:lnTo>
                  <a:lnTo>
                    <a:pt x="6289" y="340"/>
                  </a:lnTo>
                  <a:lnTo>
                    <a:pt x="6641" y="1"/>
                  </a:lnTo>
                  <a:lnTo>
                    <a:pt x="6641" y="1"/>
                  </a:lnTo>
                  <a:lnTo>
                    <a:pt x="6666" y="1"/>
                  </a:lnTo>
                  <a:lnTo>
                    <a:pt x="6679" y="1"/>
                  </a:lnTo>
                  <a:lnTo>
                    <a:pt x="6679" y="1"/>
                  </a:lnTo>
                  <a:lnTo>
                    <a:pt x="6692" y="26"/>
                  </a:lnTo>
                  <a:lnTo>
                    <a:pt x="6679" y="38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1"/>
            <p:cNvSpPr/>
            <p:nvPr/>
          </p:nvSpPr>
          <p:spPr>
            <a:xfrm rot="1963607">
              <a:off x="6014071" y="-120897"/>
              <a:ext cx="128364" cy="59575"/>
            </a:xfrm>
            <a:custGeom>
              <a:avLst/>
              <a:gdLst/>
              <a:ahLst/>
              <a:cxnLst/>
              <a:rect l="l" t="t" r="r" b="b"/>
              <a:pathLst>
                <a:path w="3497" h="1623" extrusionOk="0">
                  <a:moveTo>
                    <a:pt x="3447" y="0"/>
                  </a:moveTo>
                  <a:lnTo>
                    <a:pt x="3094" y="201"/>
                  </a:lnTo>
                  <a:lnTo>
                    <a:pt x="2730" y="403"/>
                  </a:lnTo>
                  <a:lnTo>
                    <a:pt x="2365" y="591"/>
                  </a:lnTo>
                  <a:lnTo>
                    <a:pt x="2000" y="767"/>
                  </a:lnTo>
                  <a:lnTo>
                    <a:pt x="1623" y="943"/>
                  </a:lnTo>
                  <a:lnTo>
                    <a:pt x="1246" y="1107"/>
                  </a:lnTo>
                  <a:lnTo>
                    <a:pt x="868" y="1258"/>
                  </a:lnTo>
                  <a:lnTo>
                    <a:pt x="478" y="1409"/>
                  </a:lnTo>
                  <a:lnTo>
                    <a:pt x="13" y="1572"/>
                  </a:lnTo>
                  <a:lnTo>
                    <a:pt x="1" y="1585"/>
                  </a:lnTo>
                  <a:lnTo>
                    <a:pt x="1" y="1610"/>
                  </a:lnTo>
                  <a:lnTo>
                    <a:pt x="13" y="1623"/>
                  </a:lnTo>
                  <a:lnTo>
                    <a:pt x="38" y="1623"/>
                  </a:lnTo>
                  <a:lnTo>
                    <a:pt x="504" y="1472"/>
                  </a:lnTo>
                  <a:lnTo>
                    <a:pt x="894" y="1333"/>
                  </a:lnTo>
                  <a:lnTo>
                    <a:pt x="1271" y="1182"/>
                  </a:lnTo>
                  <a:lnTo>
                    <a:pt x="1661" y="1019"/>
                  </a:lnTo>
                  <a:lnTo>
                    <a:pt x="2038" y="843"/>
                  </a:lnTo>
                  <a:lnTo>
                    <a:pt x="2415" y="667"/>
                  </a:lnTo>
                  <a:lnTo>
                    <a:pt x="2780" y="478"/>
                  </a:lnTo>
                  <a:lnTo>
                    <a:pt x="3145" y="277"/>
                  </a:lnTo>
                  <a:lnTo>
                    <a:pt x="3497" y="63"/>
                  </a:lnTo>
                  <a:lnTo>
                    <a:pt x="3447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1"/>
            <p:cNvSpPr/>
            <p:nvPr/>
          </p:nvSpPr>
          <p:spPr>
            <a:xfrm rot="1963607">
              <a:off x="6014071" y="-120897"/>
              <a:ext cx="128364" cy="59575"/>
            </a:xfrm>
            <a:custGeom>
              <a:avLst/>
              <a:gdLst/>
              <a:ahLst/>
              <a:cxnLst/>
              <a:rect l="l" t="t" r="r" b="b"/>
              <a:pathLst>
                <a:path w="3497" h="1623" fill="none" extrusionOk="0">
                  <a:moveTo>
                    <a:pt x="3447" y="0"/>
                  </a:moveTo>
                  <a:lnTo>
                    <a:pt x="3447" y="0"/>
                  </a:lnTo>
                  <a:lnTo>
                    <a:pt x="3094" y="201"/>
                  </a:lnTo>
                  <a:lnTo>
                    <a:pt x="2730" y="403"/>
                  </a:lnTo>
                  <a:lnTo>
                    <a:pt x="2365" y="591"/>
                  </a:lnTo>
                  <a:lnTo>
                    <a:pt x="2000" y="767"/>
                  </a:lnTo>
                  <a:lnTo>
                    <a:pt x="1623" y="943"/>
                  </a:lnTo>
                  <a:lnTo>
                    <a:pt x="1246" y="1107"/>
                  </a:lnTo>
                  <a:lnTo>
                    <a:pt x="868" y="1258"/>
                  </a:lnTo>
                  <a:lnTo>
                    <a:pt x="478" y="1409"/>
                  </a:lnTo>
                  <a:lnTo>
                    <a:pt x="13" y="1572"/>
                  </a:lnTo>
                  <a:lnTo>
                    <a:pt x="13" y="1572"/>
                  </a:lnTo>
                  <a:lnTo>
                    <a:pt x="1" y="1585"/>
                  </a:lnTo>
                  <a:lnTo>
                    <a:pt x="1" y="1610"/>
                  </a:lnTo>
                  <a:lnTo>
                    <a:pt x="1" y="1610"/>
                  </a:lnTo>
                  <a:lnTo>
                    <a:pt x="13" y="1623"/>
                  </a:lnTo>
                  <a:lnTo>
                    <a:pt x="26" y="1623"/>
                  </a:lnTo>
                  <a:lnTo>
                    <a:pt x="26" y="1623"/>
                  </a:lnTo>
                  <a:lnTo>
                    <a:pt x="38" y="1623"/>
                  </a:lnTo>
                  <a:lnTo>
                    <a:pt x="504" y="1472"/>
                  </a:lnTo>
                  <a:lnTo>
                    <a:pt x="504" y="1472"/>
                  </a:lnTo>
                  <a:lnTo>
                    <a:pt x="894" y="1333"/>
                  </a:lnTo>
                  <a:lnTo>
                    <a:pt x="1271" y="1182"/>
                  </a:lnTo>
                  <a:lnTo>
                    <a:pt x="1661" y="1019"/>
                  </a:lnTo>
                  <a:lnTo>
                    <a:pt x="2038" y="843"/>
                  </a:lnTo>
                  <a:lnTo>
                    <a:pt x="2415" y="667"/>
                  </a:lnTo>
                  <a:lnTo>
                    <a:pt x="2780" y="478"/>
                  </a:lnTo>
                  <a:lnTo>
                    <a:pt x="3145" y="277"/>
                  </a:lnTo>
                  <a:lnTo>
                    <a:pt x="3497" y="63"/>
                  </a:lnTo>
                  <a:lnTo>
                    <a:pt x="3497" y="63"/>
                  </a:lnTo>
                  <a:lnTo>
                    <a:pt x="3447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1"/>
            <p:cNvSpPr/>
            <p:nvPr/>
          </p:nvSpPr>
          <p:spPr>
            <a:xfrm rot="1963607">
              <a:off x="6027885" y="-42218"/>
              <a:ext cx="219324" cy="123299"/>
            </a:xfrm>
            <a:custGeom>
              <a:avLst/>
              <a:gdLst/>
              <a:ahLst/>
              <a:cxnLst/>
              <a:rect l="l" t="t" r="r" b="b"/>
              <a:pathLst>
                <a:path w="5975" h="3359" extrusionOk="0">
                  <a:moveTo>
                    <a:pt x="5937" y="0"/>
                  </a:moveTo>
                  <a:lnTo>
                    <a:pt x="5610" y="277"/>
                  </a:lnTo>
                  <a:lnTo>
                    <a:pt x="4931" y="793"/>
                  </a:lnTo>
                  <a:lnTo>
                    <a:pt x="4403" y="1158"/>
                  </a:lnTo>
                  <a:lnTo>
                    <a:pt x="3862" y="1497"/>
                  </a:lnTo>
                  <a:lnTo>
                    <a:pt x="3321" y="1824"/>
                  </a:lnTo>
                  <a:lnTo>
                    <a:pt x="2755" y="2139"/>
                  </a:lnTo>
                  <a:lnTo>
                    <a:pt x="2189" y="2415"/>
                  </a:lnTo>
                  <a:lnTo>
                    <a:pt x="1611" y="2692"/>
                  </a:lnTo>
                  <a:lnTo>
                    <a:pt x="1019" y="2943"/>
                  </a:lnTo>
                  <a:lnTo>
                    <a:pt x="416" y="3170"/>
                  </a:lnTo>
                  <a:lnTo>
                    <a:pt x="13" y="3308"/>
                  </a:lnTo>
                  <a:lnTo>
                    <a:pt x="1" y="3321"/>
                  </a:lnTo>
                  <a:lnTo>
                    <a:pt x="1" y="3346"/>
                  </a:lnTo>
                  <a:lnTo>
                    <a:pt x="13" y="3358"/>
                  </a:lnTo>
                  <a:lnTo>
                    <a:pt x="38" y="3358"/>
                  </a:lnTo>
                  <a:lnTo>
                    <a:pt x="441" y="3233"/>
                  </a:lnTo>
                  <a:lnTo>
                    <a:pt x="818" y="3094"/>
                  </a:lnTo>
                  <a:lnTo>
                    <a:pt x="1196" y="2943"/>
                  </a:lnTo>
                  <a:lnTo>
                    <a:pt x="1560" y="2793"/>
                  </a:lnTo>
                  <a:lnTo>
                    <a:pt x="1938" y="2642"/>
                  </a:lnTo>
                  <a:lnTo>
                    <a:pt x="2302" y="2466"/>
                  </a:lnTo>
                  <a:lnTo>
                    <a:pt x="2655" y="2289"/>
                  </a:lnTo>
                  <a:lnTo>
                    <a:pt x="3007" y="2101"/>
                  </a:lnTo>
                  <a:lnTo>
                    <a:pt x="3359" y="1900"/>
                  </a:lnTo>
                  <a:lnTo>
                    <a:pt x="3711" y="1698"/>
                  </a:lnTo>
                  <a:lnTo>
                    <a:pt x="4051" y="1485"/>
                  </a:lnTo>
                  <a:lnTo>
                    <a:pt x="4378" y="1271"/>
                  </a:lnTo>
                  <a:lnTo>
                    <a:pt x="4717" y="1032"/>
                  </a:lnTo>
                  <a:lnTo>
                    <a:pt x="5032" y="805"/>
                  </a:lnTo>
                  <a:lnTo>
                    <a:pt x="5359" y="554"/>
                  </a:lnTo>
                  <a:lnTo>
                    <a:pt x="5660" y="302"/>
                  </a:lnTo>
                  <a:lnTo>
                    <a:pt x="5975" y="51"/>
                  </a:lnTo>
                  <a:lnTo>
                    <a:pt x="5975" y="26"/>
                  </a:lnTo>
                  <a:lnTo>
                    <a:pt x="5975" y="13"/>
                  </a:lnTo>
                  <a:lnTo>
                    <a:pt x="5962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1"/>
            <p:cNvSpPr/>
            <p:nvPr/>
          </p:nvSpPr>
          <p:spPr>
            <a:xfrm rot="1963607">
              <a:off x="6027885" y="-42218"/>
              <a:ext cx="219324" cy="123299"/>
            </a:xfrm>
            <a:custGeom>
              <a:avLst/>
              <a:gdLst/>
              <a:ahLst/>
              <a:cxnLst/>
              <a:rect l="l" t="t" r="r" b="b"/>
              <a:pathLst>
                <a:path w="5975" h="3359" fill="none" extrusionOk="0">
                  <a:moveTo>
                    <a:pt x="5975" y="51"/>
                  </a:moveTo>
                  <a:lnTo>
                    <a:pt x="5975" y="51"/>
                  </a:lnTo>
                  <a:lnTo>
                    <a:pt x="5660" y="302"/>
                  </a:lnTo>
                  <a:lnTo>
                    <a:pt x="5359" y="554"/>
                  </a:lnTo>
                  <a:lnTo>
                    <a:pt x="5032" y="805"/>
                  </a:lnTo>
                  <a:lnTo>
                    <a:pt x="4717" y="1032"/>
                  </a:lnTo>
                  <a:lnTo>
                    <a:pt x="4378" y="1271"/>
                  </a:lnTo>
                  <a:lnTo>
                    <a:pt x="4051" y="1485"/>
                  </a:lnTo>
                  <a:lnTo>
                    <a:pt x="3711" y="1698"/>
                  </a:lnTo>
                  <a:lnTo>
                    <a:pt x="3359" y="1900"/>
                  </a:lnTo>
                  <a:lnTo>
                    <a:pt x="3007" y="2101"/>
                  </a:lnTo>
                  <a:lnTo>
                    <a:pt x="2655" y="2289"/>
                  </a:lnTo>
                  <a:lnTo>
                    <a:pt x="2302" y="2466"/>
                  </a:lnTo>
                  <a:lnTo>
                    <a:pt x="1938" y="2642"/>
                  </a:lnTo>
                  <a:lnTo>
                    <a:pt x="1560" y="2793"/>
                  </a:lnTo>
                  <a:lnTo>
                    <a:pt x="1196" y="2943"/>
                  </a:lnTo>
                  <a:lnTo>
                    <a:pt x="818" y="3094"/>
                  </a:lnTo>
                  <a:lnTo>
                    <a:pt x="441" y="3233"/>
                  </a:lnTo>
                  <a:lnTo>
                    <a:pt x="38" y="3358"/>
                  </a:lnTo>
                  <a:lnTo>
                    <a:pt x="38" y="3358"/>
                  </a:lnTo>
                  <a:lnTo>
                    <a:pt x="13" y="3358"/>
                  </a:lnTo>
                  <a:lnTo>
                    <a:pt x="1" y="3346"/>
                  </a:lnTo>
                  <a:lnTo>
                    <a:pt x="1" y="3346"/>
                  </a:lnTo>
                  <a:lnTo>
                    <a:pt x="1" y="3321"/>
                  </a:lnTo>
                  <a:lnTo>
                    <a:pt x="13" y="3308"/>
                  </a:lnTo>
                  <a:lnTo>
                    <a:pt x="416" y="3170"/>
                  </a:lnTo>
                  <a:lnTo>
                    <a:pt x="416" y="3170"/>
                  </a:lnTo>
                  <a:lnTo>
                    <a:pt x="1019" y="2943"/>
                  </a:lnTo>
                  <a:lnTo>
                    <a:pt x="1611" y="2692"/>
                  </a:lnTo>
                  <a:lnTo>
                    <a:pt x="2189" y="2415"/>
                  </a:lnTo>
                  <a:lnTo>
                    <a:pt x="2755" y="2139"/>
                  </a:lnTo>
                  <a:lnTo>
                    <a:pt x="3321" y="1824"/>
                  </a:lnTo>
                  <a:lnTo>
                    <a:pt x="3862" y="1497"/>
                  </a:lnTo>
                  <a:lnTo>
                    <a:pt x="4403" y="1158"/>
                  </a:lnTo>
                  <a:lnTo>
                    <a:pt x="4931" y="793"/>
                  </a:lnTo>
                  <a:lnTo>
                    <a:pt x="4931" y="793"/>
                  </a:lnTo>
                  <a:lnTo>
                    <a:pt x="5610" y="277"/>
                  </a:lnTo>
                  <a:lnTo>
                    <a:pt x="5937" y="0"/>
                  </a:lnTo>
                  <a:lnTo>
                    <a:pt x="5937" y="0"/>
                  </a:lnTo>
                  <a:lnTo>
                    <a:pt x="5962" y="0"/>
                  </a:lnTo>
                  <a:lnTo>
                    <a:pt x="5975" y="13"/>
                  </a:lnTo>
                  <a:lnTo>
                    <a:pt x="5975" y="13"/>
                  </a:lnTo>
                  <a:lnTo>
                    <a:pt x="5975" y="26"/>
                  </a:lnTo>
                  <a:lnTo>
                    <a:pt x="5975" y="5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1"/>
            <p:cNvSpPr/>
            <p:nvPr/>
          </p:nvSpPr>
          <p:spPr>
            <a:xfrm rot="1963607">
              <a:off x="6018135" y="-9020"/>
              <a:ext cx="132989" cy="61888"/>
            </a:xfrm>
            <a:custGeom>
              <a:avLst/>
              <a:gdLst/>
              <a:ahLst/>
              <a:cxnLst/>
              <a:rect l="l" t="t" r="r" b="b"/>
              <a:pathLst>
                <a:path w="3623" h="1686" extrusionOk="0">
                  <a:moveTo>
                    <a:pt x="3573" y="0"/>
                  </a:moveTo>
                  <a:lnTo>
                    <a:pt x="3195" y="227"/>
                  </a:lnTo>
                  <a:lnTo>
                    <a:pt x="2805" y="428"/>
                  </a:lnTo>
                  <a:lnTo>
                    <a:pt x="2428" y="629"/>
                  </a:lnTo>
                  <a:lnTo>
                    <a:pt x="2026" y="818"/>
                  </a:lnTo>
                  <a:lnTo>
                    <a:pt x="1636" y="1006"/>
                  </a:lnTo>
                  <a:lnTo>
                    <a:pt x="1233" y="1182"/>
                  </a:lnTo>
                  <a:lnTo>
                    <a:pt x="831" y="1333"/>
                  </a:lnTo>
                  <a:lnTo>
                    <a:pt x="416" y="1497"/>
                  </a:lnTo>
                  <a:lnTo>
                    <a:pt x="13" y="1635"/>
                  </a:lnTo>
                  <a:lnTo>
                    <a:pt x="1" y="1648"/>
                  </a:lnTo>
                  <a:lnTo>
                    <a:pt x="1" y="1673"/>
                  </a:lnTo>
                  <a:lnTo>
                    <a:pt x="13" y="1685"/>
                  </a:lnTo>
                  <a:lnTo>
                    <a:pt x="38" y="1685"/>
                  </a:lnTo>
                  <a:lnTo>
                    <a:pt x="441" y="1560"/>
                  </a:lnTo>
                  <a:lnTo>
                    <a:pt x="856" y="1409"/>
                  </a:lnTo>
                  <a:lnTo>
                    <a:pt x="1271" y="1245"/>
                  </a:lnTo>
                  <a:lnTo>
                    <a:pt x="1673" y="1082"/>
                  </a:lnTo>
                  <a:lnTo>
                    <a:pt x="2076" y="893"/>
                  </a:lnTo>
                  <a:lnTo>
                    <a:pt x="2466" y="704"/>
                  </a:lnTo>
                  <a:lnTo>
                    <a:pt x="2856" y="503"/>
                  </a:lnTo>
                  <a:lnTo>
                    <a:pt x="3246" y="289"/>
                  </a:lnTo>
                  <a:lnTo>
                    <a:pt x="3623" y="76"/>
                  </a:lnTo>
                  <a:lnTo>
                    <a:pt x="3573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1"/>
            <p:cNvSpPr/>
            <p:nvPr/>
          </p:nvSpPr>
          <p:spPr>
            <a:xfrm rot="1963607">
              <a:off x="6018135" y="-9020"/>
              <a:ext cx="132989" cy="61888"/>
            </a:xfrm>
            <a:custGeom>
              <a:avLst/>
              <a:gdLst/>
              <a:ahLst/>
              <a:cxnLst/>
              <a:rect l="l" t="t" r="r" b="b"/>
              <a:pathLst>
                <a:path w="3623" h="1686" fill="none" extrusionOk="0">
                  <a:moveTo>
                    <a:pt x="3573" y="0"/>
                  </a:moveTo>
                  <a:lnTo>
                    <a:pt x="3573" y="0"/>
                  </a:lnTo>
                  <a:lnTo>
                    <a:pt x="3195" y="227"/>
                  </a:lnTo>
                  <a:lnTo>
                    <a:pt x="2805" y="428"/>
                  </a:lnTo>
                  <a:lnTo>
                    <a:pt x="2428" y="629"/>
                  </a:lnTo>
                  <a:lnTo>
                    <a:pt x="2026" y="818"/>
                  </a:lnTo>
                  <a:lnTo>
                    <a:pt x="1636" y="1006"/>
                  </a:lnTo>
                  <a:lnTo>
                    <a:pt x="1233" y="1182"/>
                  </a:lnTo>
                  <a:lnTo>
                    <a:pt x="831" y="1333"/>
                  </a:lnTo>
                  <a:lnTo>
                    <a:pt x="416" y="1497"/>
                  </a:lnTo>
                  <a:lnTo>
                    <a:pt x="13" y="1635"/>
                  </a:lnTo>
                  <a:lnTo>
                    <a:pt x="13" y="1635"/>
                  </a:lnTo>
                  <a:lnTo>
                    <a:pt x="1" y="1648"/>
                  </a:lnTo>
                  <a:lnTo>
                    <a:pt x="1" y="1673"/>
                  </a:lnTo>
                  <a:lnTo>
                    <a:pt x="1" y="1673"/>
                  </a:lnTo>
                  <a:lnTo>
                    <a:pt x="13" y="1685"/>
                  </a:lnTo>
                  <a:lnTo>
                    <a:pt x="26" y="1685"/>
                  </a:lnTo>
                  <a:lnTo>
                    <a:pt x="26" y="1685"/>
                  </a:lnTo>
                  <a:lnTo>
                    <a:pt x="38" y="1685"/>
                  </a:lnTo>
                  <a:lnTo>
                    <a:pt x="441" y="1560"/>
                  </a:lnTo>
                  <a:lnTo>
                    <a:pt x="441" y="1560"/>
                  </a:lnTo>
                  <a:lnTo>
                    <a:pt x="856" y="1409"/>
                  </a:lnTo>
                  <a:lnTo>
                    <a:pt x="1271" y="1245"/>
                  </a:lnTo>
                  <a:lnTo>
                    <a:pt x="1673" y="1082"/>
                  </a:lnTo>
                  <a:lnTo>
                    <a:pt x="2076" y="893"/>
                  </a:lnTo>
                  <a:lnTo>
                    <a:pt x="2466" y="704"/>
                  </a:lnTo>
                  <a:lnTo>
                    <a:pt x="2856" y="503"/>
                  </a:lnTo>
                  <a:lnTo>
                    <a:pt x="3246" y="289"/>
                  </a:lnTo>
                  <a:lnTo>
                    <a:pt x="3623" y="76"/>
                  </a:lnTo>
                  <a:lnTo>
                    <a:pt x="3623" y="76"/>
                  </a:lnTo>
                  <a:lnTo>
                    <a:pt x="3573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1"/>
            <p:cNvSpPr/>
            <p:nvPr/>
          </p:nvSpPr>
          <p:spPr>
            <a:xfrm rot="1963607">
              <a:off x="6044202" y="104972"/>
              <a:ext cx="174064" cy="97934"/>
            </a:xfrm>
            <a:custGeom>
              <a:avLst/>
              <a:gdLst/>
              <a:ahLst/>
              <a:cxnLst/>
              <a:rect l="l" t="t" r="r" b="b"/>
              <a:pathLst>
                <a:path w="4742" h="2668" extrusionOk="0">
                  <a:moveTo>
                    <a:pt x="4717" y="1"/>
                  </a:moveTo>
                  <a:lnTo>
                    <a:pt x="4692" y="14"/>
                  </a:lnTo>
                  <a:lnTo>
                    <a:pt x="4453" y="253"/>
                  </a:lnTo>
                  <a:lnTo>
                    <a:pt x="4201" y="479"/>
                  </a:lnTo>
                  <a:lnTo>
                    <a:pt x="3949" y="693"/>
                  </a:lnTo>
                  <a:lnTo>
                    <a:pt x="3547" y="1007"/>
                  </a:lnTo>
                  <a:lnTo>
                    <a:pt x="3132" y="1296"/>
                  </a:lnTo>
                  <a:lnTo>
                    <a:pt x="2704" y="1573"/>
                  </a:lnTo>
                  <a:lnTo>
                    <a:pt x="2252" y="1812"/>
                  </a:lnTo>
                  <a:lnTo>
                    <a:pt x="1799" y="2026"/>
                  </a:lnTo>
                  <a:lnTo>
                    <a:pt x="1321" y="2227"/>
                  </a:lnTo>
                  <a:lnTo>
                    <a:pt x="843" y="2391"/>
                  </a:lnTo>
                  <a:lnTo>
                    <a:pt x="352" y="2542"/>
                  </a:lnTo>
                  <a:lnTo>
                    <a:pt x="25" y="2617"/>
                  </a:lnTo>
                  <a:lnTo>
                    <a:pt x="13" y="2630"/>
                  </a:lnTo>
                  <a:lnTo>
                    <a:pt x="0" y="2655"/>
                  </a:lnTo>
                  <a:lnTo>
                    <a:pt x="13" y="2667"/>
                  </a:lnTo>
                  <a:lnTo>
                    <a:pt x="38" y="2667"/>
                  </a:lnTo>
                  <a:lnTo>
                    <a:pt x="378" y="2604"/>
                  </a:lnTo>
                  <a:lnTo>
                    <a:pt x="679" y="2516"/>
                  </a:lnTo>
                  <a:lnTo>
                    <a:pt x="994" y="2428"/>
                  </a:lnTo>
                  <a:lnTo>
                    <a:pt x="1296" y="2328"/>
                  </a:lnTo>
                  <a:lnTo>
                    <a:pt x="1598" y="2215"/>
                  </a:lnTo>
                  <a:lnTo>
                    <a:pt x="1887" y="2089"/>
                  </a:lnTo>
                  <a:lnTo>
                    <a:pt x="2176" y="1950"/>
                  </a:lnTo>
                  <a:lnTo>
                    <a:pt x="2465" y="1800"/>
                  </a:lnTo>
                  <a:lnTo>
                    <a:pt x="2742" y="1649"/>
                  </a:lnTo>
                  <a:lnTo>
                    <a:pt x="3019" y="1473"/>
                  </a:lnTo>
                  <a:lnTo>
                    <a:pt x="3283" y="1296"/>
                  </a:lnTo>
                  <a:lnTo>
                    <a:pt x="3547" y="1120"/>
                  </a:lnTo>
                  <a:lnTo>
                    <a:pt x="3799" y="919"/>
                  </a:lnTo>
                  <a:lnTo>
                    <a:pt x="4037" y="718"/>
                  </a:lnTo>
                  <a:lnTo>
                    <a:pt x="4276" y="504"/>
                  </a:lnTo>
                  <a:lnTo>
                    <a:pt x="4515" y="278"/>
                  </a:lnTo>
                  <a:lnTo>
                    <a:pt x="4729" y="39"/>
                  </a:lnTo>
                  <a:lnTo>
                    <a:pt x="4742" y="26"/>
                  </a:lnTo>
                  <a:lnTo>
                    <a:pt x="4729" y="14"/>
                  </a:lnTo>
                  <a:lnTo>
                    <a:pt x="4717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1"/>
            <p:cNvSpPr/>
            <p:nvPr/>
          </p:nvSpPr>
          <p:spPr>
            <a:xfrm rot="1963607">
              <a:off x="6044202" y="104972"/>
              <a:ext cx="174064" cy="97934"/>
            </a:xfrm>
            <a:custGeom>
              <a:avLst/>
              <a:gdLst/>
              <a:ahLst/>
              <a:cxnLst/>
              <a:rect l="l" t="t" r="r" b="b"/>
              <a:pathLst>
                <a:path w="4742" h="2668" fill="none" extrusionOk="0">
                  <a:moveTo>
                    <a:pt x="4729" y="39"/>
                  </a:moveTo>
                  <a:lnTo>
                    <a:pt x="4729" y="39"/>
                  </a:lnTo>
                  <a:lnTo>
                    <a:pt x="4515" y="278"/>
                  </a:lnTo>
                  <a:lnTo>
                    <a:pt x="4276" y="504"/>
                  </a:lnTo>
                  <a:lnTo>
                    <a:pt x="4037" y="718"/>
                  </a:lnTo>
                  <a:lnTo>
                    <a:pt x="3799" y="919"/>
                  </a:lnTo>
                  <a:lnTo>
                    <a:pt x="3547" y="1120"/>
                  </a:lnTo>
                  <a:lnTo>
                    <a:pt x="3283" y="1296"/>
                  </a:lnTo>
                  <a:lnTo>
                    <a:pt x="3019" y="1473"/>
                  </a:lnTo>
                  <a:lnTo>
                    <a:pt x="2742" y="1649"/>
                  </a:lnTo>
                  <a:lnTo>
                    <a:pt x="2465" y="1800"/>
                  </a:lnTo>
                  <a:lnTo>
                    <a:pt x="2176" y="1950"/>
                  </a:lnTo>
                  <a:lnTo>
                    <a:pt x="1887" y="2089"/>
                  </a:lnTo>
                  <a:lnTo>
                    <a:pt x="1598" y="2215"/>
                  </a:lnTo>
                  <a:lnTo>
                    <a:pt x="1296" y="2328"/>
                  </a:lnTo>
                  <a:lnTo>
                    <a:pt x="994" y="2428"/>
                  </a:lnTo>
                  <a:lnTo>
                    <a:pt x="679" y="2516"/>
                  </a:lnTo>
                  <a:lnTo>
                    <a:pt x="378" y="2604"/>
                  </a:lnTo>
                  <a:lnTo>
                    <a:pt x="38" y="2667"/>
                  </a:lnTo>
                  <a:lnTo>
                    <a:pt x="38" y="2667"/>
                  </a:lnTo>
                  <a:lnTo>
                    <a:pt x="13" y="2667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13" y="2630"/>
                  </a:lnTo>
                  <a:lnTo>
                    <a:pt x="25" y="2617"/>
                  </a:lnTo>
                  <a:lnTo>
                    <a:pt x="352" y="2542"/>
                  </a:lnTo>
                  <a:lnTo>
                    <a:pt x="352" y="2542"/>
                  </a:lnTo>
                  <a:lnTo>
                    <a:pt x="843" y="2391"/>
                  </a:lnTo>
                  <a:lnTo>
                    <a:pt x="1321" y="2227"/>
                  </a:lnTo>
                  <a:lnTo>
                    <a:pt x="1799" y="2026"/>
                  </a:lnTo>
                  <a:lnTo>
                    <a:pt x="2252" y="1812"/>
                  </a:lnTo>
                  <a:lnTo>
                    <a:pt x="2704" y="1573"/>
                  </a:lnTo>
                  <a:lnTo>
                    <a:pt x="3132" y="1296"/>
                  </a:lnTo>
                  <a:lnTo>
                    <a:pt x="3547" y="1007"/>
                  </a:lnTo>
                  <a:lnTo>
                    <a:pt x="3949" y="693"/>
                  </a:lnTo>
                  <a:lnTo>
                    <a:pt x="3949" y="693"/>
                  </a:lnTo>
                  <a:lnTo>
                    <a:pt x="4201" y="479"/>
                  </a:lnTo>
                  <a:lnTo>
                    <a:pt x="4453" y="253"/>
                  </a:lnTo>
                  <a:lnTo>
                    <a:pt x="4692" y="14"/>
                  </a:lnTo>
                  <a:lnTo>
                    <a:pt x="4692" y="14"/>
                  </a:lnTo>
                  <a:lnTo>
                    <a:pt x="4717" y="1"/>
                  </a:lnTo>
                  <a:lnTo>
                    <a:pt x="4729" y="14"/>
                  </a:lnTo>
                  <a:lnTo>
                    <a:pt x="4729" y="14"/>
                  </a:lnTo>
                  <a:lnTo>
                    <a:pt x="4742" y="26"/>
                  </a:lnTo>
                  <a:lnTo>
                    <a:pt x="4729" y="39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1"/>
            <p:cNvSpPr/>
            <p:nvPr/>
          </p:nvSpPr>
          <p:spPr>
            <a:xfrm rot="1963607">
              <a:off x="6037091" y="129183"/>
              <a:ext cx="128364" cy="58217"/>
            </a:xfrm>
            <a:custGeom>
              <a:avLst/>
              <a:gdLst/>
              <a:ahLst/>
              <a:cxnLst/>
              <a:rect l="l" t="t" r="r" b="b"/>
              <a:pathLst>
                <a:path w="3497" h="1586" extrusionOk="0">
                  <a:moveTo>
                    <a:pt x="3459" y="1"/>
                  </a:moveTo>
                  <a:lnTo>
                    <a:pt x="3094" y="240"/>
                  </a:lnTo>
                  <a:lnTo>
                    <a:pt x="2729" y="466"/>
                  </a:lnTo>
                  <a:lnTo>
                    <a:pt x="2352" y="680"/>
                  </a:lnTo>
                  <a:lnTo>
                    <a:pt x="1975" y="868"/>
                  </a:lnTo>
                  <a:lnTo>
                    <a:pt x="1572" y="1045"/>
                  </a:lnTo>
                  <a:lnTo>
                    <a:pt x="1183" y="1195"/>
                  </a:lnTo>
                  <a:lnTo>
                    <a:pt x="767" y="1334"/>
                  </a:lnTo>
                  <a:lnTo>
                    <a:pt x="352" y="1460"/>
                  </a:lnTo>
                  <a:lnTo>
                    <a:pt x="25" y="1535"/>
                  </a:lnTo>
                  <a:lnTo>
                    <a:pt x="13" y="1548"/>
                  </a:lnTo>
                  <a:lnTo>
                    <a:pt x="0" y="1573"/>
                  </a:lnTo>
                  <a:lnTo>
                    <a:pt x="13" y="1585"/>
                  </a:lnTo>
                  <a:lnTo>
                    <a:pt x="38" y="1585"/>
                  </a:lnTo>
                  <a:lnTo>
                    <a:pt x="378" y="1522"/>
                  </a:lnTo>
                  <a:lnTo>
                    <a:pt x="793" y="1409"/>
                  </a:lnTo>
                  <a:lnTo>
                    <a:pt x="1208" y="1271"/>
                  </a:lnTo>
                  <a:lnTo>
                    <a:pt x="1610" y="1120"/>
                  </a:lnTo>
                  <a:lnTo>
                    <a:pt x="2013" y="944"/>
                  </a:lnTo>
                  <a:lnTo>
                    <a:pt x="2402" y="755"/>
                  </a:lnTo>
                  <a:lnTo>
                    <a:pt x="2780" y="541"/>
                  </a:lnTo>
                  <a:lnTo>
                    <a:pt x="3145" y="315"/>
                  </a:lnTo>
                  <a:lnTo>
                    <a:pt x="3497" y="6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1"/>
            <p:cNvSpPr/>
            <p:nvPr/>
          </p:nvSpPr>
          <p:spPr>
            <a:xfrm rot="1963607">
              <a:off x="6037091" y="129183"/>
              <a:ext cx="128364" cy="58217"/>
            </a:xfrm>
            <a:custGeom>
              <a:avLst/>
              <a:gdLst/>
              <a:ahLst/>
              <a:cxnLst/>
              <a:rect l="l" t="t" r="r" b="b"/>
              <a:pathLst>
                <a:path w="3497" h="1586" fill="none" extrusionOk="0">
                  <a:moveTo>
                    <a:pt x="3459" y="1"/>
                  </a:moveTo>
                  <a:lnTo>
                    <a:pt x="3459" y="1"/>
                  </a:lnTo>
                  <a:lnTo>
                    <a:pt x="3094" y="240"/>
                  </a:lnTo>
                  <a:lnTo>
                    <a:pt x="2729" y="466"/>
                  </a:lnTo>
                  <a:lnTo>
                    <a:pt x="2352" y="680"/>
                  </a:lnTo>
                  <a:lnTo>
                    <a:pt x="1975" y="868"/>
                  </a:lnTo>
                  <a:lnTo>
                    <a:pt x="1572" y="1045"/>
                  </a:lnTo>
                  <a:lnTo>
                    <a:pt x="1183" y="1195"/>
                  </a:lnTo>
                  <a:lnTo>
                    <a:pt x="767" y="1334"/>
                  </a:lnTo>
                  <a:lnTo>
                    <a:pt x="352" y="1460"/>
                  </a:lnTo>
                  <a:lnTo>
                    <a:pt x="25" y="1535"/>
                  </a:lnTo>
                  <a:lnTo>
                    <a:pt x="25" y="1535"/>
                  </a:lnTo>
                  <a:lnTo>
                    <a:pt x="13" y="1548"/>
                  </a:lnTo>
                  <a:lnTo>
                    <a:pt x="0" y="1573"/>
                  </a:lnTo>
                  <a:lnTo>
                    <a:pt x="0" y="1573"/>
                  </a:lnTo>
                  <a:lnTo>
                    <a:pt x="13" y="1585"/>
                  </a:lnTo>
                  <a:lnTo>
                    <a:pt x="38" y="1585"/>
                  </a:lnTo>
                  <a:lnTo>
                    <a:pt x="38" y="1585"/>
                  </a:lnTo>
                  <a:lnTo>
                    <a:pt x="38" y="1585"/>
                  </a:lnTo>
                  <a:lnTo>
                    <a:pt x="378" y="1522"/>
                  </a:lnTo>
                  <a:lnTo>
                    <a:pt x="378" y="1522"/>
                  </a:lnTo>
                  <a:lnTo>
                    <a:pt x="793" y="1409"/>
                  </a:lnTo>
                  <a:lnTo>
                    <a:pt x="1208" y="1271"/>
                  </a:lnTo>
                  <a:lnTo>
                    <a:pt x="1610" y="1120"/>
                  </a:lnTo>
                  <a:lnTo>
                    <a:pt x="2013" y="944"/>
                  </a:lnTo>
                  <a:lnTo>
                    <a:pt x="2402" y="755"/>
                  </a:lnTo>
                  <a:lnTo>
                    <a:pt x="2780" y="541"/>
                  </a:lnTo>
                  <a:lnTo>
                    <a:pt x="3145" y="315"/>
                  </a:lnTo>
                  <a:lnTo>
                    <a:pt x="3497" y="64"/>
                  </a:lnTo>
                  <a:lnTo>
                    <a:pt x="3497" y="64"/>
                  </a:lnTo>
                  <a:lnTo>
                    <a:pt x="3459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1"/>
            <p:cNvSpPr/>
            <p:nvPr/>
          </p:nvSpPr>
          <p:spPr>
            <a:xfrm rot="1963607">
              <a:off x="6074540" y="251521"/>
              <a:ext cx="118196" cy="69743"/>
            </a:xfrm>
            <a:custGeom>
              <a:avLst/>
              <a:gdLst/>
              <a:ahLst/>
              <a:cxnLst/>
              <a:rect l="l" t="t" r="r" b="b"/>
              <a:pathLst>
                <a:path w="3220" h="1900" extrusionOk="0">
                  <a:moveTo>
                    <a:pt x="3182" y="0"/>
                  </a:moveTo>
                  <a:lnTo>
                    <a:pt x="2994" y="139"/>
                  </a:lnTo>
                  <a:lnTo>
                    <a:pt x="2616" y="403"/>
                  </a:lnTo>
                  <a:lnTo>
                    <a:pt x="2038" y="780"/>
                  </a:lnTo>
                  <a:lnTo>
                    <a:pt x="1447" y="1120"/>
                  </a:lnTo>
                  <a:lnTo>
                    <a:pt x="843" y="1447"/>
                  </a:lnTo>
                  <a:lnTo>
                    <a:pt x="227" y="1748"/>
                  </a:lnTo>
                  <a:lnTo>
                    <a:pt x="13" y="1849"/>
                  </a:lnTo>
                  <a:lnTo>
                    <a:pt x="0" y="1862"/>
                  </a:lnTo>
                  <a:lnTo>
                    <a:pt x="0" y="1887"/>
                  </a:lnTo>
                  <a:lnTo>
                    <a:pt x="13" y="1899"/>
                  </a:lnTo>
                  <a:lnTo>
                    <a:pt x="38" y="1899"/>
                  </a:lnTo>
                  <a:lnTo>
                    <a:pt x="252" y="1811"/>
                  </a:lnTo>
                  <a:lnTo>
                    <a:pt x="642" y="1635"/>
                  </a:lnTo>
                  <a:lnTo>
                    <a:pt x="1032" y="1447"/>
                  </a:lnTo>
                  <a:lnTo>
                    <a:pt x="1421" y="1245"/>
                  </a:lnTo>
                  <a:lnTo>
                    <a:pt x="1786" y="1032"/>
                  </a:lnTo>
                  <a:lnTo>
                    <a:pt x="2163" y="805"/>
                  </a:lnTo>
                  <a:lnTo>
                    <a:pt x="2516" y="566"/>
                  </a:lnTo>
                  <a:lnTo>
                    <a:pt x="2868" y="315"/>
                  </a:lnTo>
                  <a:lnTo>
                    <a:pt x="3207" y="51"/>
                  </a:lnTo>
                  <a:lnTo>
                    <a:pt x="3220" y="25"/>
                  </a:lnTo>
                  <a:lnTo>
                    <a:pt x="3220" y="13"/>
                  </a:lnTo>
                  <a:lnTo>
                    <a:pt x="3195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1"/>
            <p:cNvSpPr/>
            <p:nvPr/>
          </p:nvSpPr>
          <p:spPr>
            <a:xfrm rot="1963607">
              <a:off x="6074540" y="251521"/>
              <a:ext cx="118196" cy="69743"/>
            </a:xfrm>
            <a:custGeom>
              <a:avLst/>
              <a:gdLst/>
              <a:ahLst/>
              <a:cxnLst/>
              <a:rect l="l" t="t" r="r" b="b"/>
              <a:pathLst>
                <a:path w="3220" h="1900" fill="none" extrusionOk="0">
                  <a:moveTo>
                    <a:pt x="3207" y="51"/>
                  </a:moveTo>
                  <a:lnTo>
                    <a:pt x="3207" y="51"/>
                  </a:lnTo>
                  <a:lnTo>
                    <a:pt x="2868" y="315"/>
                  </a:lnTo>
                  <a:lnTo>
                    <a:pt x="2516" y="566"/>
                  </a:lnTo>
                  <a:lnTo>
                    <a:pt x="2163" y="805"/>
                  </a:lnTo>
                  <a:lnTo>
                    <a:pt x="1786" y="1032"/>
                  </a:lnTo>
                  <a:lnTo>
                    <a:pt x="1421" y="1245"/>
                  </a:lnTo>
                  <a:lnTo>
                    <a:pt x="1032" y="1447"/>
                  </a:lnTo>
                  <a:lnTo>
                    <a:pt x="642" y="1635"/>
                  </a:lnTo>
                  <a:lnTo>
                    <a:pt x="252" y="1811"/>
                  </a:lnTo>
                  <a:lnTo>
                    <a:pt x="38" y="1899"/>
                  </a:lnTo>
                  <a:lnTo>
                    <a:pt x="38" y="1899"/>
                  </a:lnTo>
                  <a:lnTo>
                    <a:pt x="13" y="1899"/>
                  </a:lnTo>
                  <a:lnTo>
                    <a:pt x="0" y="1887"/>
                  </a:lnTo>
                  <a:lnTo>
                    <a:pt x="0" y="1887"/>
                  </a:lnTo>
                  <a:lnTo>
                    <a:pt x="0" y="1862"/>
                  </a:lnTo>
                  <a:lnTo>
                    <a:pt x="13" y="1849"/>
                  </a:lnTo>
                  <a:lnTo>
                    <a:pt x="227" y="1748"/>
                  </a:lnTo>
                  <a:lnTo>
                    <a:pt x="227" y="1748"/>
                  </a:lnTo>
                  <a:lnTo>
                    <a:pt x="843" y="1447"/>
                  </a:lnTo>
                  <a:lnTo>
                    <a:pt x="1447" y="1120"/>
                  </a:lnTo>
                  <a:lnTo>
                    <a:pt x="2038" y="780"/>
                  </a:lnTo>
                  <a:lnTo>
                    <a:pt x="2616" y="403"/>
                  </a:lnTo>
                  <a:lnTo>
                    <a:pt x="2616" y="403"/>
                  </a:lnTo>
                  <a:lnTo>
                    <a:pt x="2994" y="139"/>
                  </a:lnTo>
                  <a:lnTo>
                    <a:pt x="3182" y="0"/>
                  </a:lnTo>
                  <a:lnTo>
                    <a:pt x="3182" y="0"/>
                  </a:lnTo>
                  <a:lnTo>
                    <a:pt x="3195" y="0"/>
                  </a:lnTo>
                  <a:lnTo>
                    <a:pt x="3220" y="13"/>
                  </a:lnTo>
                  <a:lnTo>
                    <a:pt x="3220" y="25"/>
                  </a:lnTo>
                  <a:lnTo>
                    <a:pt x="3207" y="5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1"/>
            <p:cNvSpPr/>
            <p:nvPr/>
          </p:nvSpPr>
          <p:spPr>
            <a:xfrm rot="1963607">
              <a:off x="6071535" y="261753"/>
              <a:ext cx="90042" cy="50362"/>
            </a:xfrm>
            <a:custGeom>
              <a:avLst/>
              <a:gdLst/>
              <a:ahLst/>
              <a:cxnLst/>
              <a:rect l="l" t="t" r="r" b="b"/>
              <a:pathLst>
                <a:path w="2453" h="1372" extrusionOk="0">
                  <a:moveTo>
                    <a:pt x="2415" y="0"/>
                  </a:moveTo>
                  <a:lnTo>
                    <a:pt x="1887" y="340"/>
                  </a:lnTo>
                  <a:lnTo>
                    <a:pt x="1346" y="654"/>
                  </a:lnTo>
                  <a:lnTo>
                    <a:pt x="793" y="956"/>
                  </a:lnTo>
                  <a:lnTo>
                    <a:pt x="227" y="1220"/>
                  </a:lnTo>
                  <a:lnTo>
                    <a:pt x="13" y="1321"/>
                  </a:lnTo>
                  <a:lnTo>
                    <a:pt x="0" y="1334"/>
                  </a:lnTo>
                  <a:lnTo>
                    <a:pt x="0" y="1359"/>
                  </a:lnTo>
                  <a:lnTo>
                    <a:pt x="13" y="1371"/>
                  </a:lnTo>
                  <a:lnTo>
                    <a:pt x="38" y="1371"/>
                  </a:lnTo>
                  <a:lnTo>
                    <a:pt x="252" y="1283"/>
                  </a:lnTo>
                  <a:lnTo>
                    <a:pt x="541" y="1158"/>
                  </a:lnTo>
                  <a:lnTo>
                    <a:pt x="830" y="1019"/>
                  </a:lnTo>
                  <a:lnTo>
                    <a:pt x="1107" y="881"/>
                  </a:lnTo>
                  <a:lnTo>
                    <a:pt x="1384" y="742"/>
                  </a:lnTo>
                  <a:lnTo>
                    <a:pt x="1660" y="579"/>
                  </a:lnTo>
                  <a:lnTo>
                    <a:pt x="1925" y="415"/>
                  </a:lnTo>
                  <a:lnTo>
                    <a:pt x="2189" y="252"/>
                  </a:lnTo>
                  <a:lnTo>
                    <a:pt x="2453" y="76"/>
                  </a:lnTo>
                  <a:lnTo>
                    <a:pt x="2415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1"/>
            <p:cNvSpPr/>
            <p:nvPr/>
          </p:nvSpPr>
          <p:spPr>
            <a:xfrm rot="1963607">
              <a:off x="6071535" y="261753"/>
              <a:ext cx="90042" cy="50362"/>
            </a:xfrm>
            <a:custGeom>
              <a:avLst/>
              <a:gdLst/>
              <a:ahLst/>
              <a:cxnLst/>
              <a:rect l="l" t="t" r="r" b="b"/>
              <a:pathLst>
                <a:path w="2453" h="1372" fill="none" extrusionOk="0">
                  <a:moveTo>
                    <a:pt x="2415" y="0"/>
                  </a:moveTo>
                  <a:lnTo>
                    <a:pt x="2415" y="0"/>
                  </a:lnTo>
                  <a:lnTo>
                    <a:pt x="1887" y="340"/>
                  </a:lnTo>
                  <a:lnTo>
                    <a:pt x="1346" y="654"/>
                  </a:lnTo>
                  <a:lnTo>
                    <a:pt x="793" y="956"/>
                  </a:lnTo>
                  <a:lnTo>
                    <a:pt x="227" y="1220"/>
                  </a:lnTo>
                  <a:lnTo>
                    <a:pt x="13" y="1321"/>
                  </a:lnTo>
                  <a:lnTo>
                    <a:pt x="13" y="1321"/>
                  </a:lnTo>
                  <a:lnTo>
                    <a:pt x="0" y="1334"/>
                  </a:lnTo>
                  <a:lnTo>
                    <a:pt x="0" y="1359"/>
                  </a:lnTo>
                  <a:lnTo>
                    <a:pt x="0" y="1359"/>
                  </a:lnTo>
                  <a:lnTo>
                    <a:pt x="13" y="1371"/>
                  </a:lnTo>
                  <a:lnTo>
                    <a:pt x="25" y="1371"/>
                  </a:lnTo>
                  <a:lnTo>
                    <a:pt x="25" y="1371"/>
                  </a:lnTo>
                  <a:lnTo>
                    <a:pt x="38" y="1371"/>
                  </a:lnTo>
                  <a:lnTo>
                    <a:pt x="252" y="1283"/>
                  </a:lnTo>
                  <a:lnTo>
                    <a:pt x="252" y="1283"/>
                  </a:lnTo>
                  <a:lnTo>
                    <a:pt x="541" y="1158"/>
                  </a:lnTo>
                  <a:lnTo>
                    <a:pt x="830" y="1019"/>
                  </a:lnTo>
                  <a:lnTo>
                    <a:pt x="1107" y="881"/>
                  </a:lnTo>
                  <a:lnTo>
                    <a:pt x="1384" y="742"/>
                  </a:lnTo>
                  <a:lnTo>
                    <a:pt x="1660" y="579"/>
                  </a:lnTo>
                  <a:lnTo>
                    <a:pt x="1925" y="415"/>
                  </a:lnTo>
                  <a:lnTo>
                    <a:pt x="2189" y="252"/>
                  </a:lnTo>
                  <a:lnTo>
                    <a:pt x="2453" y="76"/>
                  </a:lnTo>
                  <a:lnTo>
                    <a:pt x="2453" y="76"/>
                  </a:lnTo>
                  <a:lnTo>
                    <a:pt x="2415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11"/>
          <p:cNvGrpSpPr/>
          <p:nvPr/>
        </p:nvGrpSpPr>
        <p:grpSpPr>
          <a:xfrm>
            <a:off x="8575078" y="152473"/>
            <a:ext cx="435796" cy="902335"/>
            <a:chOff x="337350" y="-1280933"/>
            <a:chExt cx="1028548" cy="2129656"/>
          </a:xfrm>
        </p:grpSpPr>
        <p:sp>
          <p:nvSpPr>
            <p:cNvPr id="784" name="Google Shape;784;p11"/>
            <p:cNvSpPr/>
            <p:nvPr/>
          </p:nvSpPr>
          <p:spPr>
            <a:xfrm>
              <a:off x="337350" y="-1280933"/>
              <a:ext cx="1028548" cy="1712103"/>
            </a:xfrm>
            <a:custGeom>
              <a:avLst/>
              <a:gdLst/>
              <a:ahLst/>
              <a:cxnLst/>
              <a:rect l="l" t="t" r="r" b="b"/>
              <a:pathLst>
                <a:path w="7513" h="12506" extrusionOk="0">
                  <a:moveTo>
                    <a:pt x="5391" y="0"/>
                  </a:moveTo>
                  <a:lnTo>
                    <a:pt x="5141" y="30"/>
                  </a:lnTo>
                  <a:lnTo>
                    <a:pt x="4905" y="88"/>
                  </a:lnTo>
                  <a:lnTo>
                    <a:pt x="4802" y="133"/>
                  </a:lnTo>
                  <a:lnTo>
                    <a:pt x="4699" y="177"/>
                  </a:lnTo>
                  <a:lnTo>
                    <a:pt x="4596" y="236"/>
                  </a:lnTo>
                  <a:lnTo>
                    <a:pt x="4493" y="295"/>
                  </a:lnTo>
                  <a:lnTo>
                    <a:pt x="4404" y="383"/>
                  </a:lnTo>
                  <a:lnTo>
                    <a:pt x="4316" y="457"/>
                  </a:lnTo>
                  <a:lnTo>
                    <a:pt x="4228" y="560"/>
                  </a:lnTo>
                  <a:lnTo>
                    <a:pt x="4154" y="663"/>
                  </a:lnTo>
                  <a:lnTo>
                    <a:pt x="4036" y="869"/>
                  </a:lnTo>
                  <a:lnTo>
                    <a:pt x="3948" y="1090"/>
                  </a:lnTo>
                  <a:lnTo>
                    <a:pt x="3874" y="1326"/>
                  </a:lnTo>
                  <a:lnTo>
                    <a:pt x="3815" y="1561"/>
                  </a:lnTo>
                  <a:lnTo>
                    <a:pt x="3712" y="2048"/>
                  </a:lnTo>
                  <a:lnTo>
                    <a:pt x="3668" y="2283"/>
                  </a:lnTo>
                  <a:lnTo>
                    <a:pt x="3609" y="2534"/>
                  </a:lnTo>
                  <a:lnTo>
                    <a:pt x="3565" y="2681"/>
                  </a:lnTo>
                  <a:lnTo>
                    <a:pt x="3491" y="2843"/>
                  </a:lnTo>
                  <a:lnTo>
                    <a:pt x="3418" y="2976"/>
                  </a:lnTo>
                  <a:lnTo>
                    <a:pt x="3359" y="3035"/>
                  </a:lnTo>
                  <a:lnTo>
                    <a:pt x="3300" y="3093"/>
                  </a:lnTo>
                  <a:lnTo>
                    <a:pt x="3241" y="3138"/>
                  </a:lnTo>
                  <a:lnTo>
                    <a:pt x="3167" y="3167"/>
                  </a:lnTo>
                  <a:lnTo>
                    <a:pt x="3035" y="3226"/>
                  </a:lnTo>
                  <a:lnTo>
                    <a:pt x="2873" y="3255"/>
                  </a:lnTo>
                  <a:lnTo>
                    <a:pt x="2725" y="3270"/>
                  </a:lnTo>
                  <a:lnTo>
                    <a:pt x="2401" y="3314"/>
                  </a:lnTo>
                  <a:lnTo>
                    <a:pt x="2254" y="3344"/>
                  </a:lnTo>
                  <a:lnTo>
                    <a:pt x="2107" y="3403"/>
                  </a:lnTo>
                  <a:lnTo>
                    <a:pt x="2033" y="3447"/>
                  </a:lnTo>
                  <a:lnTo>
                    <a:pt x="1959" y="3506"/>
                  </a:lnTo>
                  <a:lnTo>
                    <a:pt x="1900" y="3565"/>
                  </a:lnTo>
                  <a:lnTo>
                    <a:pt x="1841" y="3624"/>
                  </a:lnTo>
                  <a:lnTo>
                    <a:pt x="1738" y="3786"/>
                  </a:lnTo>
                  <a:lnTo>
                    <a:pt x="1679" y="3948"/>
                  </a:lnTo>
                  <a:lnTo>
                    <a:pt x="1635" y="4139"/>
                  </a:lnTo>
                  <a:lnTo>
                    <a:pt x="1606" y="4331"/>
                  </a:lnTo>
                  <a:lnTo>
                    <a:pt x="1591" y="4522"/>
                  </a:lnTo>
                  <a:lnTo>
                    <a:pt x="1591" y="4714"/>
                  </a:lnTo>
                  <a:lnTo>
                    <a:pt x="1606" y="5082"/>
                  </a:lnTo>
                  <a:lnTo>
                    <a:pt x="1620" y="5273"/>
                  </a:lnTo>
                  <a:lnTo>
                    <a:pt x="1606" y="5465"/>
                  </a:lnTo>
                  <a:lnTo>
                    <a:pt x="1591" y="5642"/>
                  </a:lnTo>
                  <a:lnTo>
                    <a:pt x="1547" y="5818"/>
                  </a:lnTo>
                  <a:lnTo>
                    <a:pt x="1488" y="5995"/>
                  </a:lnTo>
                  <a:lnTo>
                    <a:pt x="1399" y="6157"/>
                  </a:lnTo>
                  <a:lnTo>
                    <a:pt x="1326" y="6246"/>
                  </a:lnTo>
                  <a:lnTo>
                    <a:pt x="1252" y="6319"/>
                  </a:lnTo>
                  <a:lnTo>
                    <a:pt x="1075" y="6467"/>
                  </a:lnTo>
                  <a:lnTo>
                    <a:pt x="899" y="6614"/>
                  </a:lnTo>
                  <a:lnTo>
                    <a:pt x="722" y="6761"/>
                  </a:lnTo>
                  <a:lnTo>
                    <a:pt x="619" y="6850"/>
                  </a:lnTo>
                  <a:lnTo>
                    <a:pt x="530" y="6953"/>
                  </a:lnTo>
                  <a:lnTo>
                    <a:pt x="442" y="7056"/>
                  </a:lnTo>
                  <a:lnTo>
                    <a:pt x="368" y="7159"/>
                  </a:lnTo>
                  <a:lnTo>
                    <a:pt x="251" y="7395"/>
                  </a:lnTo>
                  <a:lnTo>
                    <a:pt x="147" y="7645"/>
                  </a:lnTo>
                  <a:lnTo>
                    <a:pt x="74" y="7895"/>
                  </a:lnTo>
                  <a:lnTo>
                    <a:pt x="15" y="8161"/>
                  </a:lnTo>
                  <a:lnTo>
                    <a:pt x="0" y="8440"/>
                  </a:lnTo>
                  <a:lnTo>
                    <a:pt x="15" y="8706"/>
                  </a:lnTo>
                  <a:lnTo>
                    <a:pt x="44" y="8971"/>
                  </a:lnTo>
                  <a:lnTo>
                    <a:pt x="103" y="9236"/>
                  </a:lnTo>
                  <a:lnTo>
                    <a:pt x="177" y="9486"/>
                  </a:lnTo>
                  <a:lnTo>
                    <a:pt x="280" y="9737"/>
                  </a:lnTo>
                  <a:lnTo>
                    <a:pt x="383" y="9987"/>
                  </a:lnTo>
                  <a:lnTo>
                    <a:pt x="516" y="10223"/>
                  </a:lnTo>
                  <a:lnTo>
                    <a:pt x="663" y="10458"/>
                  </a:lnTo>
                  <a:lnTo>
                    <a:pt x="810" y="10679"/>
                  </a:lnTo>
                  <a:lnTo>
                    <a:pt x="943" y="10856"/>
                  </a:lnTo>
                  <a:lnTo>
                    <a:pt x="1090" y="11033"/>
                  </a:lnTo>
                  <a:lnTo>
                    <a:pt x="1237" y="11210"/>
                  </a:lnTo>
                  <a:lnTo>
                    <a:pt x="1399" y="11372"/>
                  </a:lnTo>
                  <a:lnTo>
                    <a:pt x="1576" y="11534"/>
                  </a:lnTo>
                  <a:lnTo>
                    <a:pt x="1738" y="11681"/>
                  </a:lnTo>
                  <a:lnTo>
                    <a:pt x="1930" y="11814"/>
                  </a:lnTo>
                  <a:lnTo>
                    <a:pt x="2107" y="11946"/>
                  </a:lnTo>
                  <a:lnTo>
                    <a:pt x="2313" y="12064"/>
                  </a:lnTo>
                  <a:lnTo>
                    <a:pt x="2504" y="12167"/>
                  </a:lnTo>
                  <a:lnTo>
                    <a:pt x="2710" y="12270"/>
                  </a:lnTo>
                  <a:lnTo>
                    <a:pt x="2917" y="12344"/>
                  </a:lnTo>
                  <a:lnTo>
                    <a:pt x="3138" y="12403"/>
                  </a:lnTo>
                  <a:lnTo>
                    <a:pt x="3344" y="12462"/>
                  </a:lnTo>
                  <a:lnTo>
                    <a:pt x="3565" y="12491"/>
                  </a:lnTo>
                  <a:lnTo>
                    <a:pt x="3801" y="12506"/>
                  </a:lnTo>
                  <a:lnTo>
                    <a:pt x="4021" y="12506"/>
                  </a:lnTo>
                  <a:lnTo>
                    <a:pt x="4257" y="12477"/>
                  </a:lnTo>
                  <a:lnTo>
                    <a:pt x="4478" y="12432"/>
                  </a:lnTo>
                  <a:lnTo>
                    <a:pt x="4699" y="12373"/>
                  </a:lnTo>
                  <a:lnTo>
                    <a:pt x="4905" y="12285"/>
                  </a:lnTo>
                  <a:lnTo>
                    <a:pt x="5111" y="12182"/>
                  </a:lnTo>
                  <a:lnTo>
                    <a:pt x="5303" y="12064"/>
                  </a:lnTo>
                  <a:lnTo>
                    <a:pt x="5494" y="11932"/>
                  </a:lnTo>
                  <a:lnTo>
                    <a:pt x="5657" y="11769"/>
                  </a:lnTo>
                  <a:lnTo>
                    <a:pt x="5804" y="11607"/>
                  </a:lnTo>
                  <a:lnTo>
                    <a:pt x="5951" y="11431"/>
                  </a:lnTo>
                  <a:lnTo>
                    <a:pt x="6054" y="11254"/>
                  </a:lnTo>
                  <a:lnTo>
                    <a:pt x="6157" y="11048"/>
                  </a:lnTo>
                  <a:lnTo>
                    <a:pt x="6216" y="10841"/>
                  </a:lnTo>
                  <a:lnTo>
                    <a:pt x="6260" y="10621"/>
                  </a:lnTo>
                  <a:lnTo>
                    <a:pt x="6290" y="10400"/>
                  </a:lnTo>
                  <a:lnTo>
                    <a:pt x="6275" y="10238"/>
                  </a:lnTo>
                  <a:lnTo>
                    <a:pt x="6260" y="10061"/>
                  </a:lnTo>
                  <a:lnTo>
                    <a:pt x="6202" y="9737"/>
                  </a:lnTo>
                  <a:lnTo>
                    <a:pt x="6143" y="9398"/>
                  </a:lnTo>
                  <a:lnTo>
                    <a:pt x="6098" y="9074"/>
                  </a:lnTo>
                  <a:lnTo>
                    <a:pt x="6084" y="8897"/>
                  </a:lnTo>
                  <a:lnTo>
                    <a:pt x="6084" y="8720"/>
                  </a:lnTo>
                  <a:lnTo>
                    <a:pt x="6113" y="8558"/>
                  </a:lnTo>
                  <a:lnTo>
                    <a:pt x="6157" y="8396"/>
                  </a:lnTo>
                  <a:lnTo>
                    <a:pt x="6216" y="8234"/>
                  </a:lnTo>
                  <a:lnTo>
                    <a:pt x="6305" y="8102"/>
                  </a:lnTo>
                  <a:lnTo>
                    <a:pt x="6408" y="7969"/>
                  </a:lnTo>
                  <a:lnTo>
                    <a:pt x="6540" y="7881"/>
                  </a:lnTo>
                  <a:lnTo>
                    <a:pt x="6688" y="7807"/>
                  </a:lnTo>
                  <a:lnTo>
                    <a:pt x="6850" y="7748"/>
                  </a:lnTo>
                  <a:lnTo>
                    <a:pt x="6997" y="7689"/>
                  </a:lnTo>
                  <a:lnTo>
                    <a:pt x="7144" y="7616"/>
                  </a:lnTo>
                  <a:lnTo>
                    <a:pt x="7218" y="7557"/>
                  </a:lnTo>
                  <a:lnTo>
                    <a:pt x="7292" y="7483"/>
                  </a:lnTo>
                  <a:lnTo>
                    <a:pt x="7365" y="7395"/>
                  </a:lnTo>
                  <a:lnTo>
                    <a:pt x="7409" y="7306"/>
                  </a:lnTo>
                  <a:lnTo>
                    <a:pt x="7454" y="7218"/>
                  </a:lnTo>
                  <a:lnTo>
                    <a:pt x="7483" y="7115"/>
                  </a:lnTo>
                  <a:lnTo>
                    <a:pt x="7498" y="7012"/>
                  </a:lnTo>
                  <a:lnTo>
                    <a:pt x="7513" y="6894"/>
                  </a:lnTo>
                  <a:lnTo>
                    <a:pt x="7498" y="6673"/>
                  </a:lnTo>
                  <a:lnTo>
                    <a:pt x="7468" y="6452"/>
                  </a:lnTo>
                  <a:lnTo>
                    <a:pt x="7395" y="6231"/>
                  </a:lnTo>
                  <a:lnTo>
                    <a:pt x="7306" y="6025"/>
                  </a:lnTo>
                  <a:lnTo>
                    <a:pt x="7203" y="5833"/>
                  </a:lnTo>
                  <a:lnTo>
                    <a:pt x="7085" y="5642"/>
                  </a:lnTo>
                  <a:lnTo>
                    <a:pt x="6850" y="5273"/>
                  </a:lnTo>
                  <a:lnTo>
                    <a:pt x="6747" y="5082"/>
                  </a:lnTo>
                  <a:lnTo>
                    <a:pt x="6643" y="4876"/>
                  </a:lnTo>
                  <a:lnTo>
                    <a:pt x="6570" y="4670"/>
                  </a:lnTo>
                  <a:lnTo>
                    <a:pt x="6526" y="4463"/>
                  </a:lnTo>
                  <a:lnTo>
                    <a:pt x="6526" y="4257"/>
                  </a:lnTo>
                  <a:lnTo>
                    <a:pt x="6540" y="4051"/>
                  </a:lnTo>
                  <a:lnTo>
                    <a:pt x="6570" y="3845"/>
                  </a:lnTo>
                  <a:lnTo>
                    <a:pt x="6629" y="3653"/>
                  </a:lnTo>
                  <a:lnTo>
                    <a:pt x="6702" y="3447"/>
                  </a:lnTo>
                  <a:lnTo>
                    <a:pt x="6776" y="3241"/>
                  </a:lnTo>
                  <a:lnTo>
                    <a:pt x="6953" y="2843"/>
                  </a:lnTo>
                  <a:lnTo>
                    <a:pt x="7130" y="2460"/>
                  </a:lnTo>
                  <a:lnTo>
                    <a:pt x="7203" y="2254"/>
                  </a:lnTo>
                  <a:lnTo>
                    <a:pt x="7262" y="2062"/>
                  </a:lnTo>
                  <a:lnTo>
                    <a:pt x="7306" y="1856"/>
                  </a:lnTo>
                  <a:lnTo>
                    <a:pt x="7336" y="1665"/>
                  </a:lnTo>
                  <a:lnTo>
                    <a:pt x="7321" y="1458"/>
                  </a:lnTo>
                  <a:lnTo>
                    <a:pt x="7292" y="1252"/>
                  </a:lnTo>
                  <a:lnTo>
                    <a:pt x="7247" y="1134"/>
                  </a:lnTo>
                  <a:lnTo>
                    <a:pt x="7203" y="1031"/>
                  </a:lnTo>
                  <a:lnTo>
                    <a:pt x="7159" y="913"/>
                  </a:lnTo>
                  <a:lnTo>
                    <a:pt x="7085" y="810"/>
                  </a:lnTo>
                  <a:lnTo>
                    <a:pt x="7026" y="722"/>
                  </a:lnTo>
                  <a:lnTo>
                    <a:pt x="6938" y="633"/>
                  </a:lnTo>
                  <a:lnTo>
                    <a:pt x="6761" y="457"/>
                  </a:lnTo>
                  <a:lnTo>
                    <a:pt x="6570" y="324"/>
                  </a:lnTo>
                  <a:lnTo>
                    <a:pt x="6349" y="206"/>
                  </a:lnTo>
                  <a:lnTo>
                    <a:pt x="6113" y="118"/>
                  </a:lnTo>
                  <a:lnTo>
                    <a:pt x="5877" y="44"/>
                  </a:lnTo>
                  <a:lnTo>
                    <a:pt x="5627" y="15"/>
                  </a:lnTo>
                  <a:lnTo>
                    <a:pt x="53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601435" y="-1026842"/>
              <a:ext cx="484087" cy="1875564"/>
            </a:xfrm>
            <a:custGeom>
              <a:avLst/>
              <a:gdLst/>
              <a:ahLst/>
              <a:cxnLst/>
              <a:rect l="l" t="t" r="r" b="b"/>
              <a:pathLst>
                <a:path w="3536" h="13700" extrusionOk="0">
                  <a:moveTo>
                    <a:pt x="3507" y="0"/>
                  </a:moveTo>
                  <a:lnTo>
                    <a:pt x="3227" y="840"/>
                  </a:lnTo>
                  <a:lnTo>
                    <a:pt x="2947" y="1679"/>
                  </a:lnTo>
                  <a:lnTo>
                    <a:pt x="2682" y="2519"/>
                  </a:lnTo>
                  <a:lnTo>
                    <a:pt x="2431" y="3373"/>
                  </a:lnTo>
                  <a:lnTo>
                    <a:pt x="2092" y="4537"/>
                  </a:lnTo>
                  <a:lnTo>
                    <a:pt x="1768" y="5701"/>
                  </a:lnTo>
                  <a:lnTo>
                    <a:pt x="1459" y="6879"/>
                  </a:lnTo>
                  <a:lnTo>
                    <a:pt x="1164" y="8057"/>
                  </a:lnTo>
                  <a:lnTo>
                    <a:pt x="885" y="9236"/>
                  </a:lnTo>
                  <a:lnTo>
                    <a:pt x="619" y="10429"/>
                  </a:lnTo>
                  <a:lnTo>
                    <a:pt x="384" y="11607"/>
                  </a:lnTo>
                  <a:lnTo>
                    <a:pt x="148" y="12801"/>
                  </a:lnTo>
                  <a:lnTo>
                    <a:pt x="1" y="13670"/>
                  </a:lnTo>
                  <a:lnTo>
                    <a:pt x="1" y="13684"/>
                  </a:lnTo>
                  <a:lnTo>
                    <a:pt x="16" y="13699"/>
                  </a:lnTo>
                  <a:lnTo>
                    <a:pt x="30" y="13684"/>
                  </a:lnTo>
                  <a:lnTo>
                    <a:pt x="192" y="12815"/>
                  </a:lnTo>
                  <a:lnTo>
                    <a:pt x="516" y="11195"/>
                  </a:lnTo>
                  <a:lnTo>
                    <a:pt x="870" y="9575"/>
                  </a:lnTo>
                  <a:lnTo>
                    <a:pt x="1238" y="7954"/>
                  </a:lnTo>
                  <a:lnTo>
                    <a:pt x="1651" y="6364"/>
                  </a:lnTo>
                  <a:lnTo>
                    <a:pt x="2078" y="4758"/>
                  </a:lnTo>
                  <a:lnTo>
                    <a:pt x="2534" y="3167"/>
                  </a:lnTo>
                  <a:lnTo>
                    <a:pt x="3020" y="1591"/>
                  </a:lnTo>
                  <a:lnTo>
                    <a:pt x="3536" y="15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672077" y="-686091"/>
              <a:ext cx="207818" cy="306662"/>
            </a:xfrm>
            <a:custGeom>
              <a:avLst/>
              <a:gdLst/>
              <a:ahLst/>
              <a:cxnLst/>
              <a:rect l="l" t="t" r="r" b="b"/>
              <a:pathLst>
                <a:path w="1518" h="2240" extrusionOk="0">
                  <a:moveTo>
                    <a:pt x="15" y="0"/>
                  </a:moveTo>
                  <a:lnTo>
                    <a:pt x="15" y="15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162" y="325"/>
                  </a:lnTo>
                  <a:lnTo>
                    <a:pt x="339" y="604"/>
                  </a:lnTo>
                  <a:lnTo>
                    <a:pt x="604" y="1032"/>
                  </a:lnTo>
                  <a:lnTo>
                    <a:pt x="884" y="1444"/>
                  </a:lnTo>
                  <a:lnTo>
                    <a:pt x="1179" y="1842"/>
                  </a:lnTo>
                  <a:lnTo>
                    <a:pt x="1488" y="2239"/>
                  </a:lnTo>
                  <a:lnTo>
                    <a:pt x="1518" y="2239"/>
                  </a:lnTo>
                  <a:lnTo>
                    <a:pt x="1518" y="2225"/>
                  </a:lnTo>
                  <a:lnTo>
                    <a:pt x="1518" y="2210"/>
                  </a:lnTo>
                  <a:lnTo>
                    <a:pt x="1120" y="1680"/>
                  </a:lnTo>
                  <a:lnTo>
                    <a:pt x="737" y="1135"/>
                  </a:lnTo>
                  <a:lnTo>
                    <a:pt x="369" y="575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486574" y="-216241"/>
              <a:ext cx="268329" cy="347048"/>
            </a:xfrm>
            <a:custGeom>
              <a:avLst/>
              <a:gdLst/>
              <a:ahLst/>
              <a:cxnLst/>
              <a:rect l="l" t="t" r="r" b="b"/>
              <a:pathLst>
                <a:path w="1960" h="2535" extrusionOk="0">
                  <a:moveTo>
                    <a:pt x="0" y="1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206" y="369"/>
                  </a:lnTo>
                  <a:lnTo>
                    <a:pt x="427" y="693"/>
                  </a:lnTo>
                  <a:lnTo>
                    <a:pt x="781" y="1179"/>
                  </a:lnTo>
                  <a:lnTo>
                    <a:pt x="1149" y="1636"/>
                  </a:lnTo>
                  <a:lnTo>
                    <a:pt x="1532" y="2092"/>
                  </a:lnTo>
                  <a:lnTo>
                    <a:pt x="1930" y="2534"/>
                  </a:lnTo>
                  <a:lnTo>
                    <a:pt x="1959" y="2534"/>
                  </a:lnTo>
                  <a:lnTo>
                    <a:pt x="1959" y="2519"/>
                  </a:lnTo>
                  <a:lnTo>
                    <a:pt x="1959" y="2505"/>
                  </a:lnTo>
                  <a:lnTo>
                    <a:pt x="1444" y="1901"/>
                  </a:lnTo>
                  <a:lnTo>
                    <a:pt x="943" y="1297"/>
                  </a:lnTo>
                  <a:lnTo>
                    <a:pt x="472" y="663"/>
                  </a:lnTo>
                  <a:lnTo>
                    <a:pt x="30" y="1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853610" y="-351364"/>
              <a:ext cx="363065" cy="72695"/>
            </a:xfrm>
            <a:custGeom>
              <a:avLst/>
              <a:gdLst/>
              <a:ahLst/>
              <a:cxnLst/>
              <a:rect l="l" t="t" r="r" b="b"/>
              <a:pathLst>
                <a:path w="2652" h="531" extrusionOk="0">
                  <a:moveTo>
                    <a:pt x="2637" y="1"/>
                  </a:moveTo>
                  <a:lnTo>
                    <a:pt x="1989" y="163"/>
                  </a:lnTo>
                  <a:lnTo>
                    <a:pt x="1503" y="266"/>
                  </a:lnTo>
                  <a:lnTo>
                    <a:pt x="1002" y="354"/>
                  </a:lnTo>
                  <a:lnTo>
                    <a:pt x="516" y="428"/>
                  </a:lnTo>
                  <a:lnTo>
                    <a:pt x="15" y="487"/>
                  </a:lnTo>
                  <a:lnTo>
                    <a:pt x="0" y="502"/>
                  </a:lnTo>
                  <a:lnTo>
                    <a:pt x="0" y="516"/>
                  </a:lnTo>
                  <a:lnTo>
                    <a:pt x="0" y="531"/>
                  </a:lnTo>
                  <a:lnTo>
                    <a:pt x="15" y="531"/>
                  </a:lnTo>
                  <a:lnTo>
                    <a:pt x="678" y="457"/>
                  </a:lnTo>
                  <a:lnTo>
                    <a:pt x="1340" y="354"/>
                  </a:lnTo>
                  <a:lnTo>
                    <a:pt x="2003" y="207"/>
                  </a:lnTo>
                  <a:lnTo>
                    <a:pt x="2637" y="45"/>
                  </a:lnTo>
                  <a:lnTo>
                    <a:pt x="2651" y="30"/>
                  </a:lnTo>
                  <a:lnTo>
                    <a:pt x="2651" y="15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736558" y="134641"/>
              <a:ext cx="351018" cy="50517"/>
            </a:xfrm>
            <a:custGeom>
              <a:avLst/>
              <a:gdLst/>
              <a:ahLst/>
              <a:cxnLst/>
              <a:rect l="l" t="t" r="r" b="b"/>
              <a:pathLst>
                <a:path w="2564" h="369" extrusionOk="0">
                  <a:moveTo>
                    <a:pt x="2549" y="1"/>
                  </a:moveTo>
                  <a:lnTo>
                    <a:pt x="1930" y="118"/>
                  </a:lnTo>
                  <a:lnTo>
                    <a:pt x="1444" y="192"/>
                  </a:lnTo>
                  <a:lnTo>
                    <a:pt x="973" y="251"/>
                  </a:lnTo>
                  <a:lnTo>
                    <a:pt x="502" y="295"/>
                  </a:lnTo>
                  <a:lnTo>
                    <a:pt x="15" y="339"/>
                  </a:lnTo>
                  <a:lnTo>
                    <a:pt x="1" y="354"/>
                  </a:lnTo>
                  <a:lnTo>
                    <a:pt x="15" y="369"/>
                  </a:lnTo>
                  <a:lnTo>
                    <a:pt x="30" y="369"/>
                  </a:lnTo>
                  <a:lnTo>
                    <a:pt x="339" y="354"/>
                  </a:lnTo>
                  <a:lnTo>
                    <a:pt x="664" y="339"/>
                  </a:lnTo>
                  <a:lnTo>
                    <a:pt x="1297" y="266"/>
                  </a:lnTo>
                  <a:lnTo>
                    <a:pt x="1930" y="163"/>
                  </a:lnTo>
                  <a:lnTo>
                    <a:pt x="2564" y="30"/>
                  </a:lnTo>
                  <a:lnTo>
                    <a:pt x="2564" y="15"/>
                  </a:lnTo>
                  <a:lnTo>
                    <a:pt x="25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5" r:id="rId2"/>
    <p:sldLayoutId id="2147483666" r:id="rId3"/>
    <p:sldLayoutId id="2147483676" r:id="rId4"/>
    <p:sldLayoutId id="2147483652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704" r:id="rId11"/>
    <p:sldLayoutId id="2147483740" r:id="rId12"/>
    <p:sldLayoutId id="2147483752" r:id="rId13"/>
    <p:sldLayoutId id="2147483668" r:id="rId14"/>
    <p:sldLayoutId id="2147483669" r:id="rId15"/>
    <p:sldLayoutId id="2147483670" r:id="rId16"/>
    <p:sldLayoutId id="2147483675" r:id="rId17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Nunito ExtraBold" pitchFamily="2" charset="-52"/>
          <a:ea typeface="Nunito ExtraBold" pitchFamily="2" charset="-5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Open Sans" pitchFamily="2" charset="0"/>
          <a:ea typeface="Open Sans" pitchFamily="2" charset="0"/>
          <a:cs typeface="Open Sans" pitchFamily="2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77073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59" r:id="rId24"/>
    <p:sldLayoutId id="2147483701" r:id="rId25"/>
    <p:sldLayoutId id="2147483702" r:id="rId26"/>
    <p:sldLayoutId id="2147483703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475" y="301200"/>
            <a:ext cx="83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 Extra Condensed SemiBold"/>
              <a:buNone/>
              <a:defRPr sz="2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 Extra Condensed Medium"/>
              <a:buNone/>
              <a:defRPr sz="2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 Extra Condensed Medium"/>
              <a:buNone/>
              <a:defRPr sz="2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 Extra Condensed Medium"/>
              <a:buNone/>
              <a:defRPr sz="2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 Extra Condensed Medium"/>
              <a:buNone/>
              <a:defRPr sz="2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 Extra Condensed Medium"/>
              <a:buNone/>
              <a:defRPr sz="2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 Extra Condensed Medium"/>
              <a:buNone/>
              <a:defRPr sz="2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 Extra Condensed Medium"/>
              <a:buNone/>
              <a:defRPr sz="2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ira Sans Extra Condensed Medium"/>
              <a:buNone/>
              <a:defRPr sz="26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475" y="1397625"/>
            <a:ext cx="83208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7351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Nunito" pitchFamily="2" charset="-52"/>
          <a:ea typeface="Nunito" pitchFamily="2" charset="-5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Nunito" pitchFamily="2" charset="-52"/>
          <a:ea typeface="Nunito" pitchFamily="2" charset="-5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2175;p28"/>
          <p:cNvGrpSpPr/>
          <p:nvPr/>
        </p:nvGrpSpPr>
        <p:grpSpPr>
          <a:xfrm>
            <a:off x="7200900" y="-102003"/>
            <a:ext cx="2160862" cy="1955295"/>
            <a:chOff x="5336076" y="748210"/>
            <a:chExt cx="3744340" cy="3388134"/>
          </a:xfrm>
        </p:grpSpPr>
        <p:grpSp>
          <p:nvGrpSpPr>
            <p:cNvPr id="192" name="Google Shape;2176;p28"/>
            <p:cNvGrpSpPr/>
            <p:nvPr/>
          </p:nvGrpSpPr>
          <p:grpSpPr>
            <a:xfrm>
              <a:off x="5336076" y="2087856"/>
              <a:ext cx="1474202" cy="1719842"/>
              <a:chOff x="4768231" y="-1904763"/>
              <a:chExt cx="1645132" cy="1919253"/>
            </a:xfrm>
          </p:grpSpPr>
          <p:sp>
            <p:nvSpPr>
              <p:cNvPr id="277" name="Google Shape;2177;p28"/>
              <p:cNvSpPr/>
              <p:nvPr/>
            </p:nvSpPr>
            <p:spPr>
              <a:xfrm rot="2302679">
                <a:off x="5016023" y="-1411204"/>
                <a:ext cx="1149548" cy="1198305"/>
              </a:xfrm>
              <a:custGeom>
                <a:avLst/>
                <a:gdLst/>
                <a:ahLst/>
                <a:cxnLst/>
                <a:rect l="l" t="t" r="r" b="b"/>
                <a:pathLst>
                  <a:path w="34399" h="35858" extrusionOk="0">
                    <a:moveTo>
                      <a:pt x="10943" y="0"/>
                    </a:moveTo>
                    <a:lnTo>
                      <a:pt x="10452" y="13"/>
                    </a:lnTo>
                    <a:lnTo>
                      <a:pt x="9962" y="63"/>
                    </a:lnTo>
                    <a:lnTo>
                      <a:pt x="9459" y="126"/>
                    </a:lnTo>
                    <a:lnTo>
                      <a:pt x="604" y="7358"/>
                    </a:lnTo>
                    <a:lnTo>
                      <a:pt x="441" y="7823"/>
                    </a:lnTo>
                    <a:lnTo>
                      <a:pt x="302" y="8301"/>
                    </a:lnTo>
                    <a:lnTo>
                      <a:pt x="202" y="8779"/>
                    </a:lnTo>
                    <a:lnTo>
                      <a:pt x="114" y="9257"/>
                    </a:lnTo>
                    <a:lnTo>
                      <a:pt x="51" y="9735"/>
                    </a:lnTo>
                    <a:lnTo>
                      <a:pt x="13" y="10213"/>
                    </a:lnTo>
                    <a:lnTo>
                      <a:pt x="1" y="10703"/>
                    </a:lnTo>
                    <a:lnTo>
                      <a:pt x="13" y="11181"/>
                    </a:lnTo>
                    <a:lnTo>
                      <a:pt x="51" y="11672"/>
                    </a:lnTo>
                    <a:lnTo>
                      <a:pt x="114" y="12150"/>
                    </a:lnTo>
                    <a:lnTo>
                      <a:pt x="189" y="12628"/>
                    </a:lnTo>
                    <a:lnTo>
                      <a:pt x="290" y="13106"/>
                    </a:lnTo>
                    <a:lnTo>
                      <a:pt x="416" y="13583"/>
                    </a:lnTo>
                    <a:lnTo>
                      <a:pt x="554" y="14049"/>
                    </a:lnTo>
                    <a:lnTo>
                      <a:pt x="718" y="14514"/>
                    </a:lnTo>
                    <a:lnTo>
                      <a:pt x="906" y="14980"/>
                    </a:lnTo>
                    <a:lnTo>
                      <a:pt x="1107" y="15432"/>
                    </a:lnTo>
                    <a:lnTo>
                      <a:pt x="1321" y="15885"/>
                    </a:lnTo>
                    <a:lnTo>
                      <a:pt x="1548" y="16325"/>
                    </a:lnTo>
                    <a:lnTo>
                      <a:pt x="1787" y="16765"/>
                    </a:lnTo>
                    <a:lnTo>
                      <a:pt x="2026" y="17193"/>
                    </a:lnTo>
                    <a:lnTo>
                      <a:pt x="2290" y="17621"/>
                    </a:lnTo>
                    <a:lnTo>
                      <a:pt x="2554" y="18048"/>
                    </a:lnTo>
                    <a:lnTo>
                      <a:pt x="2830" y="18463"/>
                    </a:lnTo>
                    <a:lnTo>
                      <a:pt x="3396" y="19281"/>
                    </a:lnTo>
                    <a:lnTo>
                      <a:pt x="3975" y="20098"/>
                    </a:lnTo>
                    <a:lnTo>
                      <a:pt x="4579" y="20903"/>
                    </a:lnTo>
                    <a:lnTo>
                      <a:pt x="5182" y="21696"/>
                    </a:lnTo>
                    <a:lnTo>
                      <a:pt x="15973" y="35857"/>
                    </a:lnTo>
                    <a:lnTo>
                      <a:pt x="23180" y="33858"/>
                    </a:lnTo>
                    <a:lnTo>
                      <a:pt x="30475" y="27909"/>
                    </a:lnTo>
                    <a:lnTo>
                      <a:pt x="34399" y="20815"/>
                    </a:lnTo>
                    <a:lnTo>
                      <a:pt x="22690" y="7408"/>
                    </a:lnTo>
                    <a:lnTo>
                      <a:pt x="22036" y="6654"/>
                    </a:lnTo>
                    <a:lnTo>
                      <a:pt x="21369" y="5899"/>
                    </a:lnTo>
                    <a:lnTo>
                      <a:pt x="20690" y="5169"/>
                    </a:lnTo>
                    <a:lnTo>
                      <a:pt x="19998" y="4453"/>
                    </a:lnTo>
                    <a:lnTo>
                      <a:pt x="19646" y="4100"/>
                    </a:lnTo>
                    <a:lnTo>
                      <a:pt x="19281" y="3748"/>
                    </a:lnTo>
                    <a:lnTo>
                      <a:pt x="18916" y="3409"/>
                    </a:lnTo>
                    <a:lnTo>
                      <a:pt x="18539" y="3082"/>
                    </a:lnTo>
                    <a:lnTo>
                      <a:pt x="18162" y="2767"/>
                    </a:lnTo>
                    <a:lnTo>
                      <a:pt x="17772" y="2453"/>
                    </a:lnTo>
                    <a:lnTo>
                      <a:pt x="17369" y="2151"/>
                    </a:lnTo>
                    <a:lnTo>
                      <a:pt x="16967" y="1862"/>
                    </a:lnTo>
                    <a:lnTo>
                      <a:pt x="16552" y="1598"/>
                    </a:lnTo>
                    <a:lnTo>
                      <a:pt x="16124" y="1346"/>
                    </a:lnTo>
                    <a:lnTo>
                      <a:pt x="15684" y="1107"/>
                    </a:lnTo>
                    <a:lnTo>
                      <a:pt x="15244" y="906"/>
                    </a:lnTo>
                    <a:lnTo>
                      <a:pt x="14779" y="717"/>
                    </a:lnTo>
                    <a:lnTo>
                      <a:pt x="14326" y="541"/>
                    </a:lnTo>
                    <a:lnTo>
                      <a:pt x="13848" y="403"/>
                    </a:lnTo>
                    <a:lnTo>
                      <a:pt x="13383" y="277"/>
                    </a:lnTo>
                    <a:lnTo>
                      <a:pt x="12905" y="176"/>
                    </a:lnTo>
                    <a:lnTo>
                      <a:pt x="12414" y="101"/>
                    </a:lnTo>
                    <a:lnTo>
                      <a:pt x="11924" y="38"/>
                    </a:lnTo>
                    <a:lnTo>
                      <a:pt x="11433" y="13"/>
                    </a:lnTo>
                    <a:lnTo>
                      <a:pt x="1094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178;p28"/>
              <p:cNvSpPr/>
              <p:nvPr/>
            </p:nvSpPr>
            <p:spPr>
              <a:xfrm rot="2302679">
                <a:off x="5217452" y="-1183405"/>
                <a:ext cx="790638" cy="822553"/>
              </a:xfrm>
              <a:custGeom>
                <a:avLst/>
                <a:gdLst/>
                <a:ahLst/>
                <a:cxnLst/>
                <a:rect l="l" t="t" r="r" b="b"/>
                <a:pathLst>
                  <a:path w="23659" h="24614" extrusionOk="0">
                    <a:moveTo>
                      <a:pt x="11270" y="0"/>
                    </a:moveTo>
                    <a:lnTo>
                      <a:pt x="11131" y="13"/>
                    </a:lnTo>
                    <a:lnTo>
                      <a:pt x="10867" y="63"/>
                    </a:lnTo>
                    <a:lnTo>
                      <a:pt x="10603" y="151"/>
                    </a:lnTo>
                    <a:lnTo>
                      <a:pt x="10339" y="252"/>
                    </a:lnTo>
                    <a:lnTo>
                      <a:pt x="10087" y="390"/>
                    </a:lnTo>
                    <a:lnTo>
                      <a:pt x="9849" y="541"/>
                    </a:lnTo>
                    <a:lnTo>
                      <a:pt x="9622" y="705"/>
                    </a:lnTo>
                    <a:lnTo>
                      <a:pt x="9408" y="906"/>
                    </a:lnTo>
                    <a:lnTo>
                      <a:pt x="9207" y="1107"/>
                    </a:lnTo>
                    <a:lnTo>
                      <a:pt x="9018" y="1334"/>
                    </a:lnTo>
                    <a:lnTo>
                      <a:pt x="8868" y="1573"/>
                    </a:lnTo>
                    <a:lnTo>
                      <a:pt x="8729" y="1824"/>
                    </a:lnTo>
                    <a:lnTo>
                      <a:pt x="8616" y="2088"/>
                    </a:lnTo>
                    <a:lnTo>
                      <a:pt x="8515" y="2340"/>
                    </a:lnTo>
                    <a:lnTo>
                      <a:pt x="8427" y="2591"/>
                    </a:lnTo>
                    <a:lnTo>
                      <a:pt x="8339" y="2830"/>
                    </a:lnTo>
                    <a:lnTo>
                      <a:pt x="8276" y="2956"/>
                    </a:lnTo>
                    <a:lnTo>
                      <a:pt x="8214" y="3069"/>
                    </a:lnTo>
                    <a:lnTo>
                      <a:pt x="8138" y="3182"/>
                    </a:lnTo>
                    <a:lnTo>
                      <a:pt x="8050" y="3283"/>
                    </a:lnTo>
                    <a:lnTo>
                      <a:pt x="7962" y="3384"/>
                    </a:lnTo>
                    <a:lnTo>
                      <a:pt x="7861" y="3472"/>
                    </a:lnTo>
                    <a:lnTo>
                      <a:pt x="7761" y="3547"/>
                    </a:lnTo>
                    <a:lnTo>
                      <a:pt x="7648" y="3623"/>
                    </a:lnTo>
                    <a:lnTo>
                      <a:pt x="7409" y="3761"/>
                    </a:lnTo>
                    <a:lnTo>
                      <a:pt x="7170" y="3862"/>
                    </a:lnTo>
                    <a:lnTo>
                      <a:pt x="6905" y="3950"/>
                    </a:lnTo>
                    <a:lnTo>
                      <a:pt x="6641" y="4025"/>
                    </a:lnTo>
                    <a:lnTo>
                      <a:pt x="6377" y="4075"/>
                    </a:lnTo>
                    <a:lnTo>
                      <a:pt x="6113" y="4113"/>
                    </a:lnTo>
                    <a:lnTo>
                      <a:pt x="5836" y="4151"/>
                    </a:lnTo>
                    <a:lnTo>
                      <a:pt x="5308" y="4214"/>
                    </a:lnTo>
                    <a:lnTo>
                      <a:pt x="5032" y="4252"/>
                    </a:lnTo>
                    <a:lnTo>
                      <a:pt x="4767" y="4302"/>
                    </a:lnTo>
                    <a:lnTo>
                      <a:pt x="4516" y="4377"/>
                    </a:lnTo>
                    <a:lnTo>
                      <a:pt x="4252" y="4453"/>
                    </a:lnTo>
                    <a:lnTo>
                      <a:pt x="4038" y="4541"/>
                    </a:lnTo>
                    <a:lnTo>
                      <a:pt x="3837" y="4654"/>
                    </a:lnTo>
                    <a:lnTo>
                      <a:pt x="3635" y="4780"/>
                    </a:lnTo>
                    <a:lnTo>
                      <a:pt x="3447" y="4906"/>
                    </a:lnTo>
                    <a:lnTo>
                      <a:pt x="3271" y="5056"/>
                    </a:lnTo>
                    <a:lnTo>
                      <a:pt x="3107" y="5220"/>
                    </a:lnTo>
                    <a:lnTo>
                      <a:pt x="2956" y="5396"/>
                    </a:lnTo>
                    <a:lnTo>
                      <a:pt x="2818" y="5585"/>
                    </a:lnTo>
                    <a:lnTo>
                      <a:pt x="2692" y="5786"/>
                    </a:lnTo>
                    <a:lnTo>
                      <a:pt x="2579" y="5987"/>
                    </a:lnTo>
                    <a:lnTo>
                      <a:pt x="2478" y="6201"/>
                    </a:lnTo>
                    <a:lnTo>
                      <a:pt x="2390" y="6415"/>
                    </a:lnTo>
                    <a:lnTo>
                      <a:pt x="2327" y="6641"/>
                    </a:lnTo>
                    <a:lnTo>
                      <a:pt x="2277" y="6868"/>
                    </a:lnTo>
                    <a:lnTo>
                      <a:pt x="2252" y="7094"/>
                    </a:lnTo>
                    <a:lnTo>
                      <a:pt x="2239" y="7333"/>
                    </a:lnTo>
                    <a:lnTo>
                      <a:pt x="2088" y="7320"/>
                    </a:lnTo>
                    <a:lnTo>
                      <a:pt x="1925" y="7333"/>
                    </a:lnTo>
                    <a:lnTo>
                      <a:pt x="1774" y="7358"/>
                    </a:lnTo>
                    <a:lnTo>
                      <a:pt x="1623" y="7408"/>
                    </a:lnTo>
                    <a:lnTo>
                      <a:pt x="1485" y="7471"/>
                    </a:lnTo>
                    <a:lnTo>
                      <a:pt x="1346" y="7547"/>
                    </a:lnTo>
                    <a:lnTo>
                      <a:pt x="1221" y="7635"/>
                    </a:lnTo>
                    <a:lnTo>
                      <a:pt x="1095" y="7735"/>
                    </a:lnTo>
                    <a:lnTo>
                      <a:pt x="982" y="7861"/>
                    </a:lnTo>
                    <a:lnTo>
                      <a:pt x="894" y="7974"/>
                    </a:lnTo>
                    <a:lnTo>
                      <a:pt x="806" y="8113"/>
                    </a:lnTo>
                    <a:lnTo>
                      <a:pt x="730" y="8251"/>
                    </a:lnTo>
                    <a:lnTo>
                      <a:pt x="680" y="8402"/>
                    </a:lnTo>
                    <a:lnTo>
                      <a:pt x="642" y="8553"/>
                    </a:lnTo>
                    <a:lnTo>
                      <a:pt x="630" y="8704"/>
                    </a:lnTo>
                    <a:lnTo>
                      <a:pt x="630" y="8867"/>
                    </a:lnTo>
                    <a:lnTo>
                      <a:pt x="655" y="9094"/>
                    </a:lnTo>
                    <a:lnTo>
                      <a:pt x="655" y="9207"/>
                    </a:lnTo>
                    <a:lnTo>
                      <a:pt x="655" y="9320"/>
                    </a:lnTo>
                    <a:lnTo>
                      <a:pt x="642" y="9446"/>
                    </a:lnTo>
                    <a:lnTo>
                      <a:pt x="604" y="9559"/>
                    </a:lnTo>
                    <a:lnTo>
                      <a:pt x="516" y="9798"/>
                    </a:lnTo>
                    <a:lnTo>
                      <a:pt x="428" y="10012"/>
                    </a:lnTo>
                    <a:lnTo>
                      <a:pt x="353" y="10226"/>
                    </a:lnTo>
                    <a:lnTo>
                      <a:pt x="290" y="10452"/>
                    </a:lnTo>
                    <a:lnTo>
                      <a:pt x="227" y="10666"/>
                    </a:lnTo>
                    <a:lnTo>
                      <a:pt x="126" y="11106"/>
                    </a:lnTo>
                    <a:lnTo>
                      <a:pt x="64" y="11559"/>
                    </a:lnTo>
                    <a:lnTo>
                      <a:pt x="13" y="11999"/>
                    </a:lnTo>
                    <a:lnTo>
                      <a:pt x="1" y="12452"/>
                    </a:lnTo>
                    <a:lnTo>
                      <a:pt x="13" y="12904"/>
                    </a:lnTo>
                    <a:lnTo>
                      <a:pt x="38" y="13370"/>
                    </a:lnTo>
                    <a:lnTo>
                      <a:pt x="101" y="13823"/>
                    </a:lnTo>
                    <a:lnTo>
                      <a:pt x="177" y="14275"/>
                    </a:lnTo>
                    <a:lnTo>
                      <a:pt x="277" y="14728"/>
                    </a:lnTo>
                    <a:lnTo>
                      <a:pt x="391" y="15168"/>
                    </a:lnTo>
                    <a:lnTo>
                      <a:pt x="529" y="15609"/>
                    </a:lnTo>
                    <a:lnTo>
                      <a:pt x="680" y="16036"/>
                    </a:lnTo>
                    <a:lnTo>
                      <a:pt x="856" y="16464"/>
                    </a:lnTo>
                    <a:lnTo>
                      <a:pt x="1045" y="16891"/>
                    </a:lnTo>
                    <a:lnTo>
                      <a:pt x="1246" y="17294"/>
                    </a:lnTo>
                    <a:lnTo>
                      <a:pt x="1472" y="17696"/>
                    </a:lnTo>
                    <a:lnTo>
                      <a:pt x="1699" y="18086"/>
                    </a:lnTo>
                    <a:lnTo>
                      <a:pt x="1938" y="18476"/>
                    </a:lnTo>
                    <a:lnTo>
                      <a:pt x="2189" y="18853"/>
                    </a:lnTo>
                    <a:lnTo>
                      <a:pt x="2441" y="19231"/>
                    </a:lnTo>
                    <a:lnTo>
                      <a:pt x="2705" y="19608"/>
                    </a:lnTo>
                    <a:lnTo>
                      <a:pt x="2981" y="19973"/>
                    </a:lnTo>
                    <a:lnTo>
                      <a:pt x="3560" y="20690"/>
                    </a:lnTo>
                    <a:lnTo>
                      <a:pt x="4151" y="21381"/>
                    </a:lnTo>
                    <a:lnTo>
                      <a:pt x="4742" y="22073"/>
                    </a:lnTo>
                    <a:lnTo>
                      <a:pt x="5359" y="22765"/>
                    </a:lnTo>
                    <a:lnTo>
                      <a:pt x="5623" y="23054"/>
                    </a:lnTo>
                    <a:lnTo>
                      <a:pt x="5912" y="23356"/>
                    </a:lnTo>
                    <a:lnTo>
                      <a:pt x="6201" y="23633"/>
                    </a:lnTo>
                    <a:lnTo>
                      <a:pt x="6503" y="23897"/>
                    </a:lnTo>
                    <a:lnTo>
                      <a:pt x="6667" y="24023"/>
                    </a:lnTo>
                    <a:lnTo>
                      <a:pt x="6830" y="24136"/>
                    </a:lnTo>
                    <a:lnTo>
                      <a:pt x="6994" y="24236"/>
                    </a:lnTo>
                    <a:lnTo>
                      <a:pt x="7170" y="24324"/>
                    </a:lnTo>
                    <a:lnTo>
                      <a:pt x="7346" y="24412"/>
                    </a:lnTo>
                    <a:lnTo>
                      <a:pt x="7534" y="24475"/>
                    </a:lnTo>
                    <a:lnTo>
                      <a:pt x="7723" y="24538"/>
                    </a:lnTo>
                    <a:lnTo>
                      <a:pt x="7912" y="24576"/>
                    </a:lnTo>
                    <a:lnTo>
                      <a:pt x="8088" y="24601"/>
                    </a:lnTo>
                    <a:lnTo>
                      <a:pt x="8264" y="24614"/>
                    </a:lnTo>
                    <a:lnTo>
                      <a:pt x="8440" y="24614"/>
                    </a:lnTo>
                    <a:lnTo>
                      <a:pt x="8616" y="24589"/>
                    </a:lnTo>
                    <a:lnTo>
                      <a:pt x="8792" y="24563"/>
                    </a:lnTo>
                    <a:lnTo>
                      <a:pt x="8968" y="24513"/>
                    </a:lnTo>
                    <a:lnTo>
                      <a:pt x="9132" y="24463"/>
                    </a:lnTo>
                    <a:lnTo>
                      <a:pt x="9295" y="24400"/>
                    </a:lnTo>
                    <a:lnTo>
                      <a:pt x="9459" y="24324"/>
                    </a:lnTo>
                    <a:lnTo>
                      <a:pt x="9610" y="24236"/>
                    </a:lnTo>
                    <a:lnTo>
                      <a:pt x="9760" y="24136"/>
                    </a:lnTo>
                    <a:lnTo>
                      <a:pt x="9899" y="24023"/>
                    </a:lnTo>
                    <a:lnTo>
                      <a:pt x="10037" y="23909"/>
                    </a:lnTo>
                    <a:lnTo>
                      <a:pt x="10150" y="23771"/>
                    </a:lnTo>
                    <a:lnTo>
                      <a:pt x="10264" y="23633"/>
                    </a:lnTo>
                    <a:lnTo>
                      <a:pt x="10364" y="23494"/>
                    </a:lnTo>
                    <a:lnTo>
                      <a:pt x="10452" y="23331"/>
                    </a:lnTo>
                    <a:lnTo>
                      <a:pt x="10528" y="23180"/>
                    </a:lnTo>
                    <a:lnTo>
                      <a:pt x="10591" y="23016"/>
                    </a:lnTo>
                    <a:lnTo>
                      <a:pt x="10641" y="22840"/>
                    </a:lnTo>
                    <a:lnTo>
                      <a:pt x="10679" y="22664"/>
                    </a:lnTo>
                    <a:lnTo>
                      <a:pt x="10716" y="22488"/>
                    </a:lnTo>
                    <a:lnTo>
                      <a:pt x="10729" y="22312"/>
                    </a:lnTo>
                    <a:lnTo>
                      <a:pt x="10729" y="22136"/>
                    </a:lnTo>
                    <a:lnTo>
                      <a:pt x="10716" y="21960"/>
                    </a:lnTo>
                    <a:lnTo>
                      <a:pt x="10691" y="21784"/>
                    </a:lnTo>
                    <a:lnTo>
                      <a:pt x="10653" y="21608"/>
                    </a:lnTo>
                    <a:lnTo>
                      <a:pt x="10603" y="21444"/>
                    </a:lnTo>
                    <a:lnTo>
                      <a:pt x="10540" y="21268"/>
                    </a:lnTo>
                    <a:lnTo>
                      <a:pt x="10477" y="21105"/>
                    </a:lnTo>
                    <a:lnTo>
                      <a:pt x="10389" y="20954"/>
                    </a:lnTo>
                    <a:lnTo>
                      <a:pt x="10289" y="20803"/>
                    </a:lnTo>
                    <a:lnTo>
                      <a:pt x="10452" y="20992"/>
                    </a:lnTo>
                    <a:lnTo>
                      <a:pt x="10616" y="21155"/>
                    </a:lnTo>
                    <a:lnTo>
                      <a:pt x="10804" y="21306"/>
                    </a:lnTo>
                    <a:lnTo>
                      <a:pt x="10993" y="21444"/>
                    </a:lnTo>
                    <a:lnTo>
                      <a:pt x="11194" y="21570"/>
                    </a:lnTo>
                    <a:lnTo>
                      <a:pt x="11408" y="21671"/>
                    </a:lnTo>
                    <a:lnTo>
                      <a:pt x="11634" y="21771"/>
                    </a:lnTo>
                    <a:lnTo>
                      <a:pt x="11861" y="21847"/>
                    </a:lnTo>
                    <a:lnTo>
                      <a:pt x="12087" y="21910"/>
                    </a:lnTo>
                    <a:lnTo>
                      <a:pt x="12326" y="21960"/>
                    </a:lnTo>
                    <a:lnTo>
                      <a:pt x="12565" y="21998"/>
                    </a:lnTo>
                    <a:lnTo>
                      <a:pt x="12804" y="22023"/>
                    </a:lnTo>
                    <a:lnTo>
                      <a:pt x="13056" y="22035"/>
                    </a:lnTo>
                    <a:lnTo>
                      <a:pt x="13295" y="22023"/>
                    </a:lnTo>
                    <a:lnTo>
                      <a:pt x="13534" y="21998"/>
                    </a:lnTo>
                    <a:lnTo>
                      <a:pt x="13773" y="21960"/>
                    </a:lnTo>
                    <a:lnTo>
                      <a:pt x="14012" y="21922"/>
                    </a:lnTo>
                    <a:lnTo>
                      <a:pt x="14238" y="21859"/>
                    </a:lnTo>
                    <a:lnTo>
                      <a:pt x="14464" y="21784"/>
                    </a:lnTo>
                    <a:lnTo>
                      <a:pt x="14691" y="21696"/>
                    </a:lnTo>
                    <a:lnTo>
                      <a:pt x="14904" y="21608"/>
                    </a:lnTo>
                    <a:lnTo>
                      <a:pt x="15131" y="21495"/>
                    </a:lnTo>
                    <a:lnTo>
                      <a:pt x="15332" y="21381"/>
                    </a:lnTo>
                    <a:lnTo>
                      <a:pt x="15546" y="21268"/>
                    </a:lnTo>
                    <a:lnTo>
                      <a:pt x="15747" y="21130"/>
                    </a:lnTo>
                    <a:lnTo>
                      <a:pt x="15948" y="20992"/>
                    </a:lnTo>
                    <a:lnTo>
                      <a:pt x="16137" y="20853"/>
                    </a:lnTo>
                    <a:lnTo>
                      <a:pt x="16326" y="20690"/>
                    </a:lnTo>
                    <a:lnTo>
                      <a:pt x="16514" y="20539"/>
                    </a:lnTo>
                    <a:lnTo>
                      <a:pt x="16690" y="20375"/>
                    </a:lnTo>
                    <a:lnTo>
                      <a:pt x="17030" y="20023"/>
                    </a:lnTo>
                    <a:lnTo>
                      <a:pt x="17294" y="19721"/>
                    </a:lnTo>
                    <a:lnTo>
                      <a:pt x="17558" y="19394"/>
                    </a:lnTo>
                    <a:lnTo>
                      <a:pt x="17785" y="19055"/>
                    </a:lnTo>
                    <a:lnTo>
                      <a:pt x="17898" y="18891"/>
                    </a:lnTo>
                    <a:lnTo>
                      <a:pt x="17998" y="18702"/>
                    </a:lnTo>
                    <a:lnTo>
                      <a:pt x="18086" y="18526"/>
                    </a:lnTo>
                    <a:lnTo>
                      <a:pt x="18175" y="18338"/>
                    </a:lnTo>
                    <a:lnTo>
                      <a:pt x="18250" y="18149"/>
                    </a:lnTo>
                    <a:lnTo>
                      <a:pt x="18313" y="17960"/>
                    </a:lnTo>
                    <a:lnTo>
                      <a:pt x="18363" y="17772"/>
                    </a:lnTo>
                    <a:lnTo>
                      <a:pt x="18413" y="17571"/>
                    </a:lnTo>
                    <a:lnTo>
                      <a:pt x="18439" y="17369"/>
                    </a:lnTo>
                    <a:lnTo>
                      <a:pt x="18464" y="17168"/>
                    </a:lnTo>
                    <a:lnTo>
                      <a:pt x="18476" y="16929"/>
                    </a:lnTo>
                    <a:lnTo>
                      <a:pt x="18476" y="16678"/>
                    </a:lnTo>
                    <a:lnTo>
                      <a:pt x="18451" y="16439"/>
                    </a:lnTo>
                    <a:lnTo>
                      <a:pt x="18413" y="16200"/>
                    </a:lnTo>
                    <a:lnTo>
                      <a:pt x="18363" y="15961"/>
                    </a:lnTo>
                    <a:lnTo>
                      <a:pt x="18300" y="15734"/>
                    </a:lnTo>
                    <a:lnTo>
                      <a:pt x="18225" y="15495"/>
                    </a:lnTo>
                    <a:lnTo>
                      <a:pt x="18149" y="15269"/>
                    </a:lnTo>
                    <a:lnTo>
                      <a:pt x="18049" y="15030"/>
                    </a:lnTo>
                    <a:lnTo>
                      <a:pt x="17948" y="14804"/>
                    </a:lnTo>
                    <a:lnTo>
                      <a:pt x="17734" y="14363"/>
                    </a:lnTo>
                    <a:lnTo>
                      <a:pt x="17508" y="13911"/>
                    </a:lnTo>
                    <a:lnTo>
                      <a:pt x="17256" y="13483"/>
                    </a:lnTo>
                    <a:lnTo>
                      <a:pt x="17495" y="13659"/>
                    </a:lnTo>
                    <a:lnTo>
                      <a:pt x="17709" y="13848"/>
                    </a:lnTo>
                    <a:lnTo>
                      <a:pt x="17910" y="14049"/>
                    </a:lnTo>
                    <a:lnTo>
                      <a:pt x="18099" y="14263"/>
                    </a:lnTo>
                    <a:lnTo>
                      <a:pt x="18464" y="14716"/>
                    </a:lnTo>
                    <a:lnTo>
                      <a:pt x="18829" y="15168"/>
                    </a:lnTo>
                    <a:lnTo>
                      <a:pt x="19030" y="15382"/>
                    </a:lnTo>
                    <a:lnTo>
                      <a:pt x="19231" y="15583"/>
                    </a:lnTo>
                    <a:lnTo>
                      <a:pt x="19457" y="15772"/>
                    </a:lnTo>
                    <a:lnTo>
                      <a:pt x="19696" y="15948"/>
                    </a:lnTo>
                    <a:lnTo>
                      <a:pt x="19810" y="16024"/>
                    </a:lnTo>
                    <a:lnTo>
                      <a:pt x="19935" y="16086"/>
                    </a:lnTo>
                    <a:lnTo>
                      <a:pt x="20074" y="16149"/>
                    </a:lnTo>
                    <a:lnTo>
                      <a:pt x="20199" y="16200"/>
                    </a:lnTo>
                    <a:lnTo>
                      <a:pt x="20338" y="16237"/>
                    </a:lnTo>
                    <a:lnTo>
                      <a:pt x="20476" y="16275"/>
                    </a:lnTo>
                    <a:lnTo>
                      <a:pt x="20614" y="16288"/>
                    </a:lnTo>
                    <a:lnTo>
                      <a:pt x="20753" y="16300"/>
                    </a:lnTo>
                    <a:lnTo>
                      <a:pt x="20954" y="16288"/>
                    </a:lnTo>
                    <a:lnTo>
                      <a:pt x="21155" y="16263"/>
                    </a:lnTo>
                    <a:lnTo>
                      <a:pt x="21344" y="16212"/>
                    </a:lnTo>
                    <a:lnTo>
                      <a:pt x="21533" y="16137"/>
                    </a:lnTo>
                    <a:lnTo>
                      <a:pt x="21709" y="16061"/>
                    </a:lnTo>
                    <a:lnTo>
                      <a:pt x="21885" y="15961"/>
                    </a:lnTo>
                    <a:lnTo>
                      <a:pt x="22061" y="15848"/>
                    </a:lnTo>
                    <a:lnTo>
                      <a:pt x="22212" y="15722"/>
                    </a:lnTo>
                    <a:lnTo>
                      <a:pt x="22388" y="15571"/>
                    </a:lnTo>
                    <a:lnTo>
                      <a:pt x="22551" y="15407"/>
                    </a:lnTo>
                    <a:lnTo>
                      <a:pt x="22715" y="15231"/>
                    </a:lnTo>
                    <a:lnTo>
                      <a:pt x="22866" y="15030"/>
                    </a:lnTo>
                    <a:lnTo>
                      <a:pt x="23004" y="14829"/>
                    </a:lnTo>
                    <a:lnTo>
                      <a:pt x="23142" y="14615"/>
                    </a:lnTo>
                    <a:lnTo>
                      <a:pt x="23256" y="14389"/>
                    </a:lnTo>
                    <a:lnTo>
                      <a:pt x="23369" y="14162"/>
                    </a:lnTo>
                    <a:lnTo>
                      <a:pt x="23457" y="13923"/>
                    </a:lnTo>
                    <a:lnTo>
                      <a:pt x="23532" y="13684"/>
                    </a:lnTo>
                    <a:lnTo>
                      <a:pt x="23595" y="13433"/>
                    </a:lnTo>
                    <a:lnTo>
                      <a:pt x="23633" y="13194"/>
                    </a:lnTo>
                    <a:lnTo>
                      <a:pt x="23658" y="12942"/>
                    </a:lnTo>
                    <a:lnTo>
                      <a:pt x="23658" y="12703"/>
                    </a:lnTo>
                    <a:lnTo>
                      <a:pt x="23646" y="12464"/>
                    </a:lnTo>
                    <a:lnTo>
                      <a:pt x="23595" y="12238"/>
                    </a:lnTo>
                    <a:lnTo>
                      <a:pt x="23520" y="11999"/>
                    </a:lnTo>
                    <a:lnTo>
                      <a:pt x="23419" y="11760"/>
                    </a:lnTo>
                    <a:lnTo>
                      <a:pt x="23306" y="11521"/>
                    </a:lnTo>
                    <a:lnTo>
                      <a:pt x="23155" y="11282"/>
                    </a:lnTo>
                    <a:lnTo>
                      <a:pt x="23004" y="11031"/>
                    </a:lnTo>
                    <a:lnTo>
                      <a:pt x="22828" y="10804"/>
                    </a:lnTo>
                    <a:lnTo>
                      <a:pt x="22639" y="10565"/>
                    </a:lnTo>
                    <a:lnTo>
                      <a:pt x="22451" y="10326"/>
                    </a:lnTo>
                    <a:lnTo>
                      <a:pt x="22048" y="9873"/>
                    </a:lnTo>
                    <a:lnTo>
                      <a:pt x="21646" y="9433"/>
                    </a:lnTo>
                    <a:lnTo>
                      <a:pt x="21268" y="9018"/>
                    </a:lnTo>
                    <a:lnTo>
                      <a:pt x="20929" y="8628"/>
                    </a:lnTo>
                    <a:lnTo>
                      <a:pt x="20086" y="7635"/>
                    </a:lnTo>
                    <a:lnTo>
                      <a:pt x="19231" y="6654"/>
                    </a:lnTo>
                    <a:lnTo>
                      <a:pt x="18351" y="5698"/>
                    </a:lnTo>
                    <a:lnTo>
                      <a:pt x="17458" y="4755"/>
                    </a:lnTo>
                    <a:lnTo>
                      <a:pt x="16552" y="3824"/>
                    </a:lnTo>
                    <a:lnTo>
                      <a:pt x="15621" y="2906"/>
                    </a:lnTo>
                    <a:lnTo>
                      <a:pt x="14678" y="2013"/>
                    </a:lnTo>
                    <a:lnTo>
                      <a:pt x="13722" y="1132"/>
                    </a:lnTo>
                    <a:lnTo>
                      <a:pt x="13383" y="831"/>
                    </a:lnTo>
                    <a:lnTo>
                      <a:pt x="13207" y="692"/>
                    </a:lnTo>
                    <a:lnTo>
                      <a:pt x="13018" y="554"/>
                    </a:lnTo>
                    <a:lnTo>
                      <a:pt x="12829" y="428"/>
                    </a:lnTo>
                    <a:lnTo>
                      <a:pt x="12641" y="302"/>
                    </a:lnTo>
                    <a:lnTo>
                      <a:pt x="12439" y="202"/>
                    </a:lnTo>
                    <a:lnTo>
                      <a:pt x="12226" y="126"/>
                    </a:lnTo>
                    <a:lnTo>
                      <a:pt x="12100" y="76"/>
                    </a:lnTo>
                    <a:lnTo>
                      <a:pt x="11961" y="51"/>
                    </a:lnTo>
                    <a:lnTo>
                      <a:pt x="11823" y="26"/>
                    </a:lnTo>
                    <a:lnTo>
                      <a:pt x="11685" y="0"/>
                    </a:lnTo>
                    <a:close/>
                  </a:path>
                </a:pathLst>
              </a:custGeom>
              <a:solidFill>
                <a:srgbClr val="FFFFFF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179;p28"/>
              <p:cNvSpPr/>
              <p:nvPr/>
            </p:nvSpPr>
            <p:spPr>
              <a:xfrm rot="2302679">
                <a:off x="5271306" y="-1303106"/>
                <a:ext cx="818375" cy="867934"/>
              </a:xfrm>
              <a:custGeom>
                <a:avLst/>
                <a:gdLst/>
                <a:ahLst/>
                <a:cxnLst/>
                <a:rect l="l" t="t" r="r" b="b"/>
                <a:pathLst>
                  <a:path w="24489" h="25972" extrusionOk="0">
                    <a:moveTo>
                      <a:pt x="1" y="0"/>
                    </a:moveTo>
                    <a:lnTo>
                      <a:pt x="1" y="13"/>
                    </a:lnTo>
                    <a:lnTo>
                      <a:pt x="265" y="88"/>
                    </a:lnTo>
                    <a:lnTo>
                      <a:pt x="554" y="189"/>
                    </a:lnTo>
                    <a:lnTo>
                      <a:pt x="869" y="315"/>
                    </a:lnTo>
                    <a:lnTo>
                      <a:pt x="1183" y="478"/>
                    </a:lnTo>
                    <a:lnTo>
                      <a:pt x="1535" y="679"/>
                    </a:lnTo>
                    <a:lnTo>
                      <a:pt x="1887" y="893"/>
                    </a:lnTo>
                    <a:lnTo>
                      <a:pt x="2265" y="1157"/>
                    </a:lnTo>
                    <a:lnTo>
                      <a:pt x="2642" y="1434"/>
                    </a:lnTo>
                    <a:lnTo>
                      <a:pt x="3045" y="1736"/>
                    </a:lnTo>
                    <a:lnTo>
                      <a:pt x="3460" y="2063"/>
                    </a:lnTo>
                    <a:lnTo>
                      <a:pt x="3887" y="2415"/>
                    </a:lnTo>
                    <a:lnTo>
                      <a:pt x="4327" y="2792"/>
                    </a:lnTo>
                    <a:lnTo>
                      <a:pt x="4768" y="3195"/>
                    </a:lnTo>
                    <a:lnTo>
                      <a:pt x="5233" y="3610"/>
                    </a:lnTo>
                    <a:lnTo>
                      <a:pt x="6176" y="4515"/>
                    </a:lnTo>
                    <a:lnTo>
                      <a:pt x="6893" y="5232"/>
                    </a:lnTo>
                    <a:lnTo>
                      <a:pt x="7635" y="5974"/>
                    </a:lnTo>
                    <a:lnTo>
                      <a:pt x="8390" y="6767"/>
                    </a:lnTo>
                    <a:lnTo>
                      <a:pt x="9157" y="7572"/>
                    </a:lnTo>
                    <a:lnTo>
                      <a:pt x="9937" y="8402"/>
                    </a:lnTo>
                    <a:lnTo>
                      <a:pt x="10704" y="9257"/>
                    </a:lnTo>
                    <a:lnTo>
                      <a:pt x="11484" y="10125"/>
                    </a:lnTo>
                    <a:lnTo>
                      <a:pt x="12263" y="11005"/>
                    </a:lnTo>
                    <a:lnTo>
                      <a:pt x="13810" y="12791"/>
                    </a:lnTo>
                    <a:lnTo>
                      <a:pt x="15332" y="14577"/>
                    </a:lnTo>
                    <a:lnTo>
                      <a:pt x="16804" y="16338"/>
                    </a:lnTo>
                    <a:lnTo>
                      <a:pt x="18200" y="18036"/>
                    </a:lnTo>
                    <a:lnTo>
                      <a:pt x="19508" y="19645"/>
                    </a:lnTo>
                    <a:lnTo>
                      <a:pt x="20703" y="21142"/>
                    </a:lnTo>
                    <a:lnTo>
                      <a:pt x="21772" y="22500"/>
                    </a:lnTo>
                    <a:lnTo>
                      <a:pt x="22690" y="23670"/>
                    </a:lnTo>
                    <a:lnTo>
                      <a:pt x="23998" y="25355"/>
                    </a:lnTo>
                    <a:lnTo>
                      <a:pt x="24350" y="25808"/>
                    </a:lnTo>
                    <a:lnTo>
                      <a:pt x="24463" y="25972"/>
                    </a:lnTo>
                    <a:lnTo>
                      <a:pt x="24488" y="25959"/>
                    </a:lnTo>
                    <a:lnTo>
                      <a:pt x="23658" y="24890"/>
                    </a:lnTo>
                    <a:lnTo>
                      <a:pt x="22702" y="23658"/>
                    </a:lnTo>
                    <a:lnTo>
                      <a:pt x="21445" y="22048"/>
                    </a:lnTo>
                    <a:lnTo>
                      <a:pt x="19935" y="20149"/>
                    </a:lnTo>
                    <a:lnTo>
                      <a:pt x="18212" y="18023"/>
                    </a:lnTo>
                    <a:lnTo>
                      <a:pt x="17294" y="16891"/>
                    </a:lnTo>
                    <a:lnTo>
                      <a:pt x="16338" y="15734"/>
                    </a:lnTo>
                    <a:lnTo>
                      <a:pt x="15345" y="14552"/>
                    </a:lnTo>
                    <a:lnTo>
                      <a:pt x="14339" y="13370"/>
                    </a:lnTo>
                    <a:lnTo>
                      <a:pt x="13320" y="12175"/>
                    </a:lnTo>
                    <a:lnTo>
                      <a:pt x="12289" y="10992"/>
                    </a:lnTo>
                    <a:lnTo>
                      <a:pt x="11245" y="9823"/>
                    </a:lnTo>
                    <a:lnTo>
                      <a:pt x="10213" y="8666"/>
                    </a:lnTo>
                    <a:lnTo>
                      <a:pt x="9182" y="7559"/>
                    </a:lnTo>
                    <a:lnTo>
                      <a:pt x="8163" y="6477"/>
                    </a:lnTo>
                    <a:lnTo>
                      <a:pt x="7157" y="5459"/>
                    </a:lnTo>
                    <a:lnTo>
                      <a:pt x="6189" y="4490"/>
                    </a:lnTo>
                    <a:lnTo>
                      <a:pt x="5245" y="3597"/>
                    </a:lnTo>
                    <a:lnTo>
                      <a:pt x="4793" y="3182"/>
                    </a:lnTo>
                    <a:lnTo>
                      <a:pt x="4340" y="2780"/>
                    </a:lnTo>
                    <a:lnTo>
                      <a:pt x="3900" y="2402"/>
                    </a:lnTo>
                    <a:lnTo>
                      <a:pt x="3472" y="2050"/>
                    </a:lnTo>
                    <a:lnTo>
                      <a:pt x="3070" y="1711"/>
                    </a:lnTo>
                    <a:lnTo>
                      <a:pt x="2667" y="1409"/>
                    </a:lnTo>
                    <a:lnTo>
                      <a:pt x="2277" y="1132"/>
                    </a:lnTo>
                    <a:lnTo>
                      <a:pt x="1900" y="881"/>
                    </a:lnTo>
                    <a:lnTo>
                      <a:pt x="1548" y="654"/>
                    </a:lnTo>
                    <a:lnTo>
                      <a:pt x="1196" y="453"/>
                    </a:lnTo>
                    <a:lnTo>
                      <a:pt x="869" y="289"/>
                    </a:lnTo>
                    <a:lnTo>
                      <a:pt x="567" y="164"/>
                    </a:lnTo>
                    <a:lnTo>
                      <a:pt x="278" y="6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180;p28"/>
              <p:cNvSpPr/>
              <p:nvPr/>
            </p:nvSpPr>
            <p:spPr>
              <a:xfrm rot="2302679">
                <a:off x="5117431" y="-1358442"/>
                <a:ext cx="677986" cy="983962"/>
              </a:xfrm>
              <a:custGeom>
                <a:avLst/>
                <a:gdLst/>
                <a:ahLst/>
                <a:cxnLst/>
                <a:rect l="l" t="t" r="r" b="b"/>
                <a:pathLst>
                  <a:path w="20288" h="29444" extrusionOk="0">
                    <a:moveTo>
                      <a:pt x="51" y="0"/>
                    </a:moveTo>
                    <a:lnTo>
                      <a:pt x="25" y="114"/>
                    </a:lnTo>
                    <a:lnTo>
                      <a:pt x="13" y="265"/>
                    </a:lnTo>
                    <a:lnTo>
                      <a:pt x="0" y="478"/>
                    </a:lnTo>
                    <a:lnTo>
                      <a:pt x="0" y="667"/>
                    </a:lnTo>
                    <a:lnTo>
                      <a:pt x="25" y="881"/>
                    </a:lnTo>
                    <a:lnTo>
                      <a:pt x="51" y="1145"/>
                    </a:lnTo>
                    <a:lnTo>
                      <a:pt x="101" y="1434"/>
                    </a:lnTo>
                    <a:lnTo>
                      <a:pt x="164" y="1761"/>
                    </a:lnTo>
                    <a:lnTo>
                      <a:pt x="252" y="2139"/>
                    </a:lnTo>
                    <a:lnTo>
                      <a:pt x="378" y="2541"/>
                    </a:lnTo>
                    <a:lnTo>
                      <a:pt x="516" y="2994"/>
                    </a:lnTo>
                    <a:lnTo>
                      <a:pt x="692" y="3484"/>
                    </a:lnTo>
                    <a:lnTo>
                      <a:pt x="906" y="4025"/>
                    </a:lnTo>
                    <a:lnTo>
                      <a:pt x="1157" y="4604"/>
                    </a:lnTo>
                    <a:lnTo>
                      <a:pt x="1447" y="5232"/>
                    </a:lnTo>
                    <a:lnTo>
                      <a:pt x="1786" y="5912"/>
                    </a:lnTo>
                    <a:lnTo>
                      <a:pt x="2164" y="6641"/>
                    </a:lnTo>
                    <a:lnTo>
                      <a:pt x="2591" y="7408"/>
                    </a:lnTo>
                    <a:lnTo>
                      <a:pt x="3082" y="8238"/>
                    </a:lnTo>
                    <a:lnTo>
                      <a:pt x="3610" y="9119"/>
                    </a:lnTo>
                    <a:lnTo>
                      <a:pt x="4214" y="10049"/>
                    </a:lnTo>
                    <a:lnTo>
                      <a:pt x="4868" y="11043"/>
                    </a:lnTo>
                    <a:lnTo>
                      <a:pt x="5585" y="12087"/>
                    </a:lnTo>
                    <a:lnTo>
                      <a:pt x="6377" y="13181"/>
                    </a:lnTo>
                    <a:lnTo>
                      <a:pt x="7232" y="14338"/>
                    </a:lnTo>
                    <a:lnTo>
                      <a:pt x="8163" y="15558"/>
                    </a:lnTo>
                    <a:lnTo>
                      <a:pt x="9169" y="16841"/>
                    </a:lnTo>
                    <a:lnTo>
                      <a:pt x="10251" y="18187"/>
                    </a:lnTo>
                    <a:lnTo>
                      <a:pt x="11408" y="19595"/>
                    </a:lnTo>
                    <a:lnTo>
                      <a:pt x="12665" y="21067"/>
                    </a:lnTo>
                    <a:lnTo>
                      <a:pt x="13999" y="22601"/>
                    </a:lnTo>
                    <a:lnTo>
                      <a:pt x="15420" y="24211"/>
                    </a:lnTo>
                    <a:lnTo>
                      <a:pt x="16942" y="25884"/>
                    </a:lnTo>
                    <a:lnTo>
                      <a:pt x="18564" y="27632"/>
                    </a:lnTo>
                    <a:lnTo>
                      <a:pt x="20274" y="29443"/>
                    </a:lnTo>
                    <a:lnTo>
                      <a:pt x="20287" y="29431"/>
                    </a:lnTo>
                    <a:lnTo>
                      <a:pt x="18577" y="27607"/>
                    </a:lnTo>
                    <a:lnTo>
                      <a:pt x="16967" y="25871"/>
                    </a:lnTo>
                    <a:lnTo>
                      <a:pt x="15445" y="24199"/>
                    </a:lnTo>
                    <a:lnTo>
                      <a:pt x="14011" y="22589"/>
                    </a:lnTo>
                    <a:lnTo>
                      <a:pt x="12678" y="21054"/>
                    </a:lnTo>
                    <a:lnTo>
                      <a:pt x="11433" y="19583"/>
                    </a:lnTo>
                    <a:lnTo>
                      <a:pt x="10263" y="18174"/>
                    </a:lnTo>
                    <a:lnTo>
                      <a:pt x="9182" y="16828"/>
                    </a:lnTo>
                    <a:lnTo>
                      <a:pt x="8175" y="15546"/>
                    </a:lnTo>
                    <a:lnTo>
                      <a:pt x="7245" y="14326"/>
                    </a:lnTo>
                    <a:lnTo>
                      <a:pt x="6389" y="13169"/>
                    </a:lnTo>
                    <a:lnTo>
                      <a:pt x="5610" y="12062"/>
                    </a:lnTo>
                    <a:lnTo>
                      <a:pt x="4893" y="11018"/>
                    </a:lnTo>
                    <a:lnTo>
                      <a:pt x="4226" y="10037"/>
                    </a:lnTo>
                    <a:lnTo>
                      <a:pt x="3635" y="9106"/>
                    </a:lnTo>
                    <a:lnTo>
                      <a:pt x="3094" y="8226"/>
                    </a:lnTo>
                    <a:lnTo>
                      <a:pt x="2616" y="7396"/>
                    </a:lnTo>
                    <a:lnTo>
                      <a:pt x="2189" y="6629"/>
                    </a:lnTo>
                    <a:lnTo>
                      <a:pt x="1811" y="5899"/>
                    </a:lnTo>
                    <a:lnTo>
                      <a:pt x="1472" y="5220"/>
                    </a:lnTo>
                    <a:lnTo>
                      <a:pt x="1183" y="4591"/>
                    </a:lnTo>
                    <a:lnTo>
                      <a:pt x="931" y="4013"/>
                    </a:lnTo>
                    <a:lnTo>
                      <a:pt x="717" y="3472"/>
                    </a:lnTo>
                    <a:lnTo>
                      <a:pt x="541" y="2981"/>
                    </a:lnTo>
                    <a:lnTo>
                      <a:pt x="403" y="2541"/>
                    </a:lnTo>
                    <a:lnTo>
                      <a:pt x="277" y="2126"/>
                    </a:lnTo>
                    <a:lnTo>
                      <a:pt x="189" y="1761"/>
                    </a:lnTo>
                    <a:lnTo>
                      <a:pt x="126" y="1434"/>
                    </a:lnTo>
                    <a:lnTo>
                      <a:pt x="76" y="1132"/>
                    </a:lnTo>
                    <a:lnTo>
                      <a:pt x="51" y="881"/>
                    </a:lnTo>
                    <a:lnTo>
                      <a:pt x="25" y="667"/>
                    </a:lnTo>
                    <a:lnTo>
                      <a:pt x="25" y="478"/>
                    </a:lnTo>
                    <a:lnTo>
                      <a:pt x="25" y="265"/>
                    </a:lnTo>
                    <a:lnTo>
                      <a:pt x="51" y="114"/>
                    </a:lnTo>
                    <a:lnTo>
                      <a:pt x="63" y="38"/>
                    </a:lnTo>
                    <a:lnTo>
                      <a:pt x="63" y="13"/>
                    </a:lnTo>
                    <a:lnTo>
                      <a:pt x="76" y="1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181;p28"/>
              <p:cNvSpPr/>
              <p:nvPr/>
            </p:nvSpPr>
            <p:spPr>
              <a:xfrm rot="2302679">
                <a:off x="5387053" y="-1643179"/>
                <a:ext cx="357273" cy="316937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84" extrusionOk="0">
                    <a:moveTo>
                      <a:pt x="8854" y="1"/>
                    </a:moveTo>
                    <a:lnTo>
                      <a:pt x="0" y="7233"/>
                    </a:lnTo>
                    <a:lnTo>
                      <a:pt x="1836" y="9484"/>
                    </a:lnTo>
                    <a:lnTo>
                      <a:pt x="10691" y="2252"/>
                    </a:lnTo>
                    <a:lnTo>
                      <a:pt x="8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182;p28"/>
              <p:cNvSpPr/>
              <p:nvPr/>
            </p:nvSpPr>
            <p:spPr>
              <a:xfrm rot="2302679">
                <a:off x="5349094" y="-1816135"/>
                <a:ext cx="419497" cy="385010"/>
              </a:xfrm>
              <a:custGeom>
                <a:avLst/>
                <a:gdLst/>
                <a:ahLst/>
                <a:cxnLst/>
                <a:rect l="l" t="t" r="r" b="b"/>
                <a:pathLst>
                  <a:path w="12553" h="11521" extrusionOk="0">
                    <a:moveTo>
                      <a:pt x="9823" y="0"/>
                    </a:moveTo>
                    <a:lnTo>
                      <a:pt x="9710" y="26"/>
                    </a:lnTo>
                    <a:lnTo>
                      <a:pt x="9597" y="38"/>
                    </a:lnTo>
                    <a:lnTo>
                      <a:pt x="9484" y="76"/>
                    </a:lnTo>
                    <a:lnTo>
                      <a:pt x="9370" y="126"/>
                    </a:lnTo>
                    <a:lnTo>
                      <a:pt x="9157" y="227"/>
                    </a:lnTo>
                    <a:lnTo>
                      <a:pt x="8943" y="353"/>
                    </a:lnTo>
                    <a:lnTo>
                      <a:pt x="8742" y="491"/>
                    </a:lnTo>
                    <a:lnTo>
                      <a:pt x="8201" y="868"/>
                    </a:lnTo>
                    <a:lnTo>
                      <a:pt x="1233" y="6553"/>
                    </a:lnTo>
                    <a:lnTo>
                      <a:pt x="755" y="7006"/>
                    </a:lnTo>
                    <a:lnTo>
                      <a:pt x="579" y="7182"/>
                    </a:lnTo>
                    <a:lnTo>
                      <a:pt x="416" y="7358"/>
                    </a:lnTo>
                    <a:lnTo>
                      <a:pt x="265" y="7559"/>
                    </a:lnTo>
                    <a:lnTo>
                      <a:pt x="202" y="7660"/>
                    </a:lnTo>
                    <a:lnTo>
                      <a:pt x="139" y="7760"/>
                    </a:lnTo>
                    <a:lnTo>
                      <a:pt x="101" y="7861"/>
                    </a:lnTo>
                    <a:lnTo>
                      <a:pt x="63" y="7962"/>
                    </a:lnTo>
                    <a:lnTo>
                      <a:pt x="38" y="8075"/>
                    </a:lnTo>
                    <a:lnTo>
                      <a:pt x="13" y="8175"/>
                    </a:lnTo>
                    <a:lnTo>
                      <a:pt x="1" y="8389"/>
                    </a:lnTo>
                    <a:lnTo>
                      <a:pt x="13" y="8616"/>
                    </a:lnTo>
                    <a:lnTo>
                      <a:pt x="51" y="8829"/>
                    </a:lnTo>
                    <a:lnTo>
                      <a:pt x="114" y="9043"/>
                    </a:lnTo>
                    <a:lnTo>
                      <a:pt x="202" y="9245"/>
                    </a:lnTo>
                    <a:lnTo>
                      <a:pt x="302" y="9446"/>
                    </a:lnTo>
                    <a:lnTo>
                      <a:pt x="428" y="9622"/>
                    </a:lnTo>
                    <a:lnTo>
                      <a:pt x="567" y="9785"/>
                    </a:lnTo>
                    <a:lnTo>
                      <a:pt x="717" y="9949"/>
                    </a:lnTo>
                    <a:lnTo>
                      <a:pt x="881" y="10100"/>
                    </a:lnTo>
                    <a:lnTo>
                      <a:pt x="1057" y="10238"/>
                    </a:lnTo>
                    <a:lnTo>
                      <a:pt x="1233" y="10364"/>
                    </a:lnTo>
                    <a:lnTo>
                      <a:pt x="1409" y="10490"/>
                    </a:lnTo>
                    <a:lnTo>
                      <a:pt x="1598" y="10603"/>
                    </a:lnTo>
                    <a:lnTo>
                      <a:pt x="1862" y="10754"/>
                    </a:lnTo>
                    <a:lnTo>
                      <a:pt x="2114" y="10892"/>
                    </a:lnTo>
                    <a:lnTo>
                      <a:pt x="2378" y="11018"/>
                    </a:lnTo>
                    <a:lnTo>
                      <a:pt x="2654" y="11144"/>
                    </a:lnTo>
                    <a:lnTo>
                      <a:pt x="2918" y="11244"/>
                    </a:lnTo>
                    <a:lnTo>
                      <a:pt x="3195" y="11345"/>
                    </a:lnTo>
                    <a:lnTo>
                      <a:pt x="3484" y="11445"/>
                    </a:lnTo>
                    <a:lnTo>
                      <a:pt x="3761" y="11521"/>
                    </a:lnTo>
                    <a:lnTo>
                      <a:pt x="12552" y="4339"/>
                    </a:lnTo>
                    <a:lnTo>
                      <a:pt x="12540" y="4050"/>
                    </a:lnTo>
                    <a:lnTo>
                      <a:pt x="12502" y="3761"/>
                    </a:lnTo>
                    <a:lnTo>
                      <a:pt x="12464" y="3459"/>
                    </a:lnTo>
                    <a:lnTo>
                      <a:pt x="12414" y="3170"/>
                    </a:lnTo>
                    <a:lnTo>
                      <a:pt x="12351" y="2893"/>
                    </a:lnTo>
                    <a:lnTo>
                      <a:pt x="12276" y="2604"/>
                    </a:lnTo>
                    <a:lnTo>
                      <a:pt x="12188" y="2315"/>
                    </a:lnTo>
                    <a:lnTo>
                      <a:pt x="12100" y="2038"/>
                    </a:lnTo>
                    <a:lnTo>
                      <a:pt x="12024" y="1837"/>
                    </a:lnTo>
                    <a:lnTo>
                      <a:pt x="11936" y="1623"/>
                    </a:lnTo>
                    <a:lnTo>
                      <a:pt x="11848" y="1434"/>
                    </a:lnTo>
                    <a:lnTo>
                      <a:pt x="11748" y="1233"/>
                    </a:lnTo>
                    <a:lnTo>
                      <a:pt x="11634" y="1044"/>
                    </a:lnTo>
                    <a:lnTo>
                      <a:pt x="11509" y="868"/>
                    </a:lnTo>
                    <a:lnTo>
                      <a:pt x="11370" y="692"/>
                    </a:lnTo>
                    <a:lnTo>
                      <a:pt x="11207" y="541"/>
                    </a:lnTo>
                    <a:lnTo>
                      <a:pt x="11043" y="390"/>
                    </a:lnTo>
                    <a:lnTo>
                      <a:pt x="10867" y="277"/>
                    </a:lnTo>
                    <a:lnTo>
                      <a:pt x="10666" y="164"/>
                    </a:lnTo>
                    <a:lnTo>
                      <a:pt x="10465" y="88"/>
                    </a:lnTo>
                    <a:lnTo>
                      <a:pt x="10251" y="26"/>
                    </a:lnTo>
                    <a:lnTo>
                      <a:pt x="1003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183;p28"/>
              <p:cNvSpPr/>
              <p:nvPr/>
            </p:nvSpPr>
            <p:spPr>
              <a:xfrm rot="2302679">
                <a:off x="5387053" y="-1643179"/>
                <a:ext cx="357273" cy="316937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84" extrusionOk="0">
                    <a:moveTo>
                      <a:pt x="8854" y="1"/>
                    </a:moveTo>
                    <a:lnTo>
                      <a:pt x="0" y="7233"/>
                    </a:lnTo>
                    <a:lnTo>
                      <a:pt x="1836" y="9484"/>
                    </a:lnTo>
                    <a:lnTo>
                      <a:pt x="10691" y="2252"/>
                    </a:lnTo>
                    <a:lnTo>
                      <a:pt x="8854" y="1"/>
                    </a:lnTo>
                    <a:close/>
                  </a:path>
                </a:pathLst>
              </a:custGeom>
              <a:solidFill>
                <a:srgbClr val="000000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2184;p28"/>
            <p:cNvGrpSpPr/>
            <p:nvPr/>
          </p:nvGrpSpPr>
          <p:grpSpPr>
            <a:xfrm rot="750081">
              <a:off x="7050582" y="913155"/>
              <a:ext cx="1789095" cy="2420257"/>
              <a:chOff x="5397610" y="-1456555"/>
              <a:chExt cx="1437003" cy="1943953"/>
            </a:xfrm>
          </p:grpSpPr>
          <p:sp>
            <p:nvSpPr>
              <p:cNvPr id="231" name="Google Shape;2185;p28"/>
              <p:cNvSpPr/>
              <p:nvPr/>
            </p:nvSpPr>
            <p:spPr>
              <a:xfrm rot="1963607">
                <a:off x="5670581" y="-924009"/>
                <a:ext cx="891061" cy="1271455"/>
              </a:xfrm>
              <a:custGeom>
                <a:avLst/>
                <a:gdLst/>
                <a:ahLst/>
                <a:cxnLst/>
                <a:rect l="l" t="t" r="r" b="b"/>
                <a:pathLst>
                  <a:path w="24275" h="34638" extrusionOk="0">
                    <a:moveTo>
                      <a:pt x="8666" y="1"/>
                    </a:moveTo>
                    <a:lnTo>
                      <a:pt x="8364" y="26"/>
                    </a:lnTo>
                    <a:lnTo>
                      <a:pt x="8062" y="64"/>
                    </a:lnTo>
                    <a:lnTo>
                      <a:pt x="7760" y="127"/>
                    </a:lnTo>
                    <a:lnTo>
                      <a:pt x="7459" y="202"/>
                    </a:lnTo>
                    <a:lnTo>
                      <a:pt x="7157" y="290"/>
                    </a:lnTo>
                    <a:lnTo>
                      <a:pt x="6868" y="391"/>
                    </a:lnTo>
                    <a:lnTo>
                      <a:pt x="6566" y="517"/>
                    </a:lnTo>
                    <a:lnTo>
                      <a:pt x="6276" y="642"/>
                    </a:lnTo>
                    <a:lnTo>
                      <a:pt x="6000" y="781"/>
                    </a:lnTo>
                    <a:lnTo>
                      <a:pt x="5710" y="932"/>
                    </a:lnTo>
                    <a:lnTo>
                      <a:pt x="5434" y="1095"/>
                    </a:lnTo>
                    <a:lnTo>
                      <a:pt x="4905" y="1435"/>
                    </a:lnTo>
                    <a:lnTo>
                      <a:pt x="4390" y="1774"/>
                    </a:lnTo>
                    <a:lnTo>
                      <a:pt x="3874" y="2139"/>
                    </a:lnTo>
                    <a:lnTo>
                      <a:pt x="3359" y="2529"/>
                    </a:lnTo>
                    <a:lnTo>
                      <a:pt x="2855" y="2944"/>
                    </a:lnTo>
                    <a:lnTo>
                      <a:pt x="2616" y="3158"/>
                    </a:lnTo>
                    <a:lnTo>
                      <a:pt x="2378" y="3372"/>
                    </a:lnTo>
                    <a:lnTo>
                      <a:pt x="2139" y="3598"/>
                    </a:lnTo>
                    <a:lnTo>
                      <a:pt x="1912" y="3824"/>
                    </a:lnTo>
                    <a:lnTo>
                      <a:pt x="1698" y="4063"/>
                    </a:lnTo>
                    <a:lnTo>
                      <a:pt x="1497" y="4290"/>
                    </a:lnTo>
                    <a:lnTo>
                      <a:pt x="1308" y="4529"/>
                    </a:lnTo>
                    <a:lnTo>
                      <a:pt x="1120" y="4780"/>
                    </a:lnTo>
                    <a:lnTo>
                      <a:pt x="931" y="5044"/>
                    </a:lnTo>
                    <a:lnTo>
                      <a:pt x="755" y="5321"/>
                    </a:lnTo>
                    <a:lnTo>
                      <a:pt x="592" y="5598"/>
                    </a:lnTo>
                    <a:lnTo>
                      <a:pt x="441" y="5887"/>
                    </a:lnTo>
                    <a:lnTo>
                      <a:pt x="302" y="6189"/>
                    </a:lnTo>
                    <a:lnTo>
                      <a:pt x="189" y="6491"/>
                    </a:lnTo>
                    <a:lnTo>
                      <a:pt x="101" y="6805"/>
                    </a:lnTo>
                    <a:lnTo>
                      <a:pt x="63" y="6956"/>
                    </a:lnTo>
                    <a:lnTo>
                      <a:pt x="38" y="7120"/>
                    </a:lnTo>
                    <a:lnTo>
                      <a:pt x="13" y="7333"/>
                    </a:lnTo>
                    <a:lnTo>
                      <a:pt x="0" y="7547"/>
                    </a:lnTo>
                    <a:lnTo>
                      <a:pt x="0" y="7761"/>
                    </a:lnTo>
                    <a:lnTo>
                      <a:pt x="13" y="7962"/>
                    </a:lnTo>
                    <a:lnTo>
                      <a:pt x="38" y="8176"/>
                    </a:lnTo>
                    <a:lnTo>
                      <a:pt x="63" y="8390"/>
                    </a:lnTo>
                    <a:lnTo>
                      <a:pt x="101" y="8604"/>
                    </a:lnTo>
                    <a:lnTo>
                      <a:pt x="151" y="8805"/>
                    </a:lnTo>
                    <a:lnTo>
                      <a:pt x="277" y="9220"/>
                    </a:lnTo>
                    <a:lnTo>
                      <a:pt x="428" y="9635"/>
                    </a:lnTo>
                    <a:lnTo>
                      <a:pt x="592" y="10025"/>
                    </a:lnTo>
                    <a:lnTo>
                      <a:pt x="768" y="10427"/>
                    </a:lnTo>
                    <a:lnTo>
                      <a:pt x="994" y="10893"/>
                    </a:lnTo>
                    <a:lnTo>
                      <a:pt x="1233" y="11345"/>
                    </a:lnTo>
                    <a:lnTo>
                      <a:pt x="1472" y="11798"/>
                    </a:lnTo>
                    <a:lnTo>
                      <a:pt x="1736" y="12251"/>
                    </a:lnTo>
                    <a:lnTo>
                      <a:pt x="2000" y="12691"/>
                    </a:lnTo>
                    <a:lnTo>
                      <a:pt x="2264" y="13131"/>
                    </a:lnTo>
                    <a:lnTo>
                      <a:pt x="2541" y="13572"/>
                    </a:lnTo>
                    <a:lnTo>
                      <a:pt x="2830" y="13999"/>
                    </a:lnTo>
                    <a:lnTo>
                      <a:pt x="3421" y="14854"/>
                    </a:lnTo>
                    <a:lnTo>
                      <a:pt x="4025" y="15697"/>
                    </a:lnTo>
                    <a:lnTo>
                      <a:pt x="4654" y="16515"/>
                    </a:lnTo>
                    <a:lnTo>
                      <a:pt x="5283" y="17332"/>
                    </a:lnTo>
                    <a:lnTo>
                      <a:pt x="6201" y="18489"/>
                    </a:lnTo>
                    <a:lnTo>
                      <a:pt x="7119" y="19621"/>
                    </a:lnTo>
                    <a:lnTo>
                      <a:pt x="8050" y="20740"/>
                    </a:lnTo>
                    <a:lnTo>
                      <a:pt x="8993" y="21847"/>
                    </a:lnTo>
                    <a:lnTo>
                      <a:pt x="9936" y="22941"/>
                    </a:lnTo>
                    <a:lnTo>
                      <a:pt x="10905" y="24023"/>
                    </a:lnTo>
                    <a:lnTo>
                      <a:pt x="11873" y="25092"/>
                    </a:lnTo>
                    <a:lnTo>
                      <a:pt x="12854" y="26149"/>
                    </a:lnTo>
                    <a:lnTo>
                      <a:pt x="13848" y="27192"/>
                    </a:lnTo>
                    <a:lnTo>
                      <a:pt x="14841" y="28236"/>
                    </a:lnTo>
                    <a:lnTo>
                      <a:pt x="15860" y="29268"/>
                    </a:lnTo>
                    <a:lnTo>
                      <a:pt x="16891" y="30286"/>
                    </a:lnTo>
                    <a:lnTo>
                      <a:pt x="17935" y="31293"/>
                    </a:lnTo>
                    <a:lnTo>
                      <a:pt x="18992" y="32299"/>
                    </a:lnTo>
                    <a:lnTo>
                      <a:pt x="20061" y="33292"/>
                    </a:lnTo>
                    <a:lnTo>
                      <a:pt x="21142" y="34286"/>
                    </a:lnTo>
                    <a:lnTo>
                      <a:pt x="21218" y="34361"/>
                    </a:lnTo>
                    <a:lnTo>
                      <a:pt x="21306" y="34424"/>
                    </a:lnTo>
                    <a:lnTo>
                      <a:pt x="21407" y="34475"/>
                    </a:lnTo>
                    <a:lnTo>
                      <a:pt x="21495" y="34525"/>
                    </a:lnTo>
                    <a:lnTo>
                      <a:pt x="21595" y="34563"/>
                    </a:lnTo>
                    <a:lnTo>
                      <a:pt x="21696" y="34588"/>
                    </a:lnTo>
                    <a:lnTo>
                      <a:pt x="21897" y="34625"/>
                    </a:lnTo>
                    <a:lnTo>
                      <a:pt x="22098" y="34638"/>
                    </a:lnTo>
                    <a:lnTo>
                      <a:pt x="22312" y="34625"/>
                    </a:lnTo>
                    <a:lnTo>
                      <a:pt x="22526" y="34575"/>
                    </a:lnTo>
                    <a:lnTo>
                      <a:pt x="22740" y="34512"/>
                    </a:lnTo>
                    <a:lnTo>
                      <a:pt x="22941" y="34424"/>
                    </a:lnTo>
                    <a:lnTo>
                      <a:pt x="23130" y="34324"/>
                    </a:lnTo>
                    <a:lnTo>
                      <a:pt x="23318" y="34185"/>
                    </a:lnTo>
                    <a:lnTo>
                      <a:pt x="23494" y="34047"/>
                    </a:lnTo>
                    <a:lnTo>
                      <a:pt x="23658" y="33883"/>
                    </a:lnTo>
                    <a:lnTo>
                      <a:pt x="23796" y="33707"/>
                    </a:lnTo>
                    <a:lnTo>
                      <a:pt x="23922" y="33519"/>
                    </a:lnTo>
                    <a:lnTo>
                      <a:pt x="24023" y="33330"/>
                    </a:lnTo>
                    <a:lnTo>
                      <a:pt x="24098" y="33116"/>
                    </a:lnTo>
                    <a:lnTo>
                      <a:pt x="24161" y="32915"/>
                    </a:lnTo>
                    <a:lnTo>
                      <a:pt x="24211" y="32701"/>
                    </a:lnTo>
                    <a:lnTo>
                      <a:pt x="24249" y="32487"/>
                    </a:lnTo>
                    <a:lnTo>
                      <a:pt x="24274" y="32261"/>
                    </a:lnTo>
                    <a:lnTo>
                      <a:pt x="24274" y="32047"/>
                    </a:lnTo>
                    <a:lnTo>
                      <a:pt x="24274" y="31821"/>
                    </a:lnTo>
                    <a:lnTo>
                      <a:pt x="24262" y="31607"/>
                    </a:lnTo>
                    <a:lnTo>
                      <a:pt x="24236" y="31381"/>
                    </a:lnTo>
                    <a:lnTo>
                      <a:pt x="24211" y="31154"/>
                    </a:lnTo>
                    <a:lnTo>
                      <a:pt x="24136" y="30714"/>
                    </a:lnTo>
                    <a:lnTo>
                      <a:pt x="24035" y="30274"/>
                    </a:lnTo>
                    <a:lnTo>
                      <a:pt x="23922" y="29834"/>
                    </a:lnTo>
                    <a:lnTo>
                      <a:pt x="23557" y="28475"/>
                    </a:lnTo>
                    <a:lnTo>
                      <a:pt x="23180" y="27117"/>
                    </a:lnTo>
                    <a:lnTo>
                      <a:pt x="22777" y="25771"/>
                    </a:lnTo>
                    <a:lnTo>
                      <a:pt x="22350" y="24413"/>
                    </a:lnTo>
                    <a:lnTo>
                      <a:pt x="21922" y="23067"/>
                    </a:lnTo>
                    <a:lnTo>
                      <a:pt x="21469" y="21721"/>
                    </a:lnTo>
                    <a:lnTo>
                      <a:pt x="21004" y="20376"/>
                    </a:lnTo>
                    <a:lnTo>
                      <a:pt x="20526" y="19043"/>
                    </a:lnTo>
                    <a:lnTo>
                      <a:pt x="20036" y="17709"/>
                    </a:lnTo>
                    <a:lnTo>
                      <a:pt x="19533" y="16389"/>
                    </a:lnTo>
                    <a:lnTo>
                      <a:pt x="19017" y="15068"/>
                    </a:lnTo>
                    <a:lnTo>
                      <a:pt x="18489" y="13748"/>
                    </a:lnTo>
                    <a:lnTo>
                      <a:pt x="17960" y="12440"/>
                    </a:lnTo>
                    <a:lnTo>
                      <a:pt x="17407" y="11132"/>
                    </a:lnTo>
                    <a:lnTo>
                      <a:pt x="16854" y="9836"/>
                    </a:lnTo>
                    <a:lnTo>
                      <a:pt x="16300" y="8541"/>
                    </a:lnTo>
                    <a:lnTo>
                      <a:pt x="15936" y="7723"/>
                    </a:lnTo>
                    <a:lnTo>
                      <a:pt x="15571" y="6918"/>
                    </a:lnTo>
                    <a:lnTo>
                      <a:pt x="15181" y="6113"/>
                    </a:lnTo>
                    <a:lnTo>
                      <a:pt x="14778" y="5321"/>
                    </a:lnTo>
                    <a:lnTo>
                      <a:pt x="14577" y="4931"/>
                    </a:lnTo>
                    <a:lnTo>
                      <a:pt x="14351" y="4541"/>
                    </a:lnTo>
                    <a:lnTo>
                      <a:pt x="14124" y="4164"/>
                    </a:lnTo>
                    <a:lnTo>
                      <a:pt x="13885" y="3787"/>
                    </a:lnTo>
                    <a:lnTo>
                      <a:pt x="13647" y="3422"/>
                    </a:lnTo>
                    <a:lnTo>
                      <a:pt x="13395" y="3057"/>
                    </a:lnTo>
                    <a:lnTo>
                      <a:pt x="13131" y="2705"/>
                    </a:lnTo>
                    <a:lnTo>
                      <a:pt x="12854" y="2353"/>
                    </a:lnTo>
                    <a:lnTo>
                      <a:pt x="12527" y="1976"/>
                    </a:lnTo>
                    <a:lnTo>
                      <a:pt x="12175" y="1598"/>
                    </a:lnTo>
                    <a:lnTo>
                      <a:pt x="11986" y="1422"/>
                    </a:lnTo>
                    <a:lnTo>
                      <a:pt x="11798" y="1246"/>
                    </a:lnTo>
                    <a:lnTo>
                      <a:pt x="11596" y="1083"/>
                    </a:lnTo>
                    <a:lnTo>
                      <a:pt x="11395" y="932"/>
                    </a:lnTo>
                    <a:lnTo>
                      <a:pt x="11194" y="781"/>
                    </a:lnTo>
                    <a:lnTo>
                      <a:pt x="10980" y="642"/>
                    </a:lnTo>
                    <a:lnTo>
                      <a:pt x="10766" y="517"/>
                    </a:lnTo>
                    <a:lnTo>
                      <a:pt x="10540" y="403"/>
                    </a:lnTo>
                    <a:lnTo>
                      <a:pt x="10314" y="303"/>
                    </a:lnTo>
                    <a:lnTo>
                      <a:pt x="10075" y="215"/>
                    </a:lnTo>
                    <a:lnTo>
                      <a:pt x="9836" y="139"/>
                    </a:lnTo>
                    <a:lnTo>
                      <a:pt x="9597" y="89"/>
                    </a:lnTo>
                    <a:lnTo>
                      <a:pt x="9282" y="39"/>
                    </a:lnTo>
                    <a:lnTo>
                      <a:pt x="8980" y="14"/>
                    </a:lnTo>
                    <a:lnTo>
                      <a:pt x="86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186;p28"/>
              <p:cNvSpPr/>
              <p:nvPr/>
            </p:nvSpPr>
            <p:spPr>
              <a:xfrm rot="1963607">
                <a:off x="5971339" y="-1392570"/>
                <a:ext cx="390158" cy="522633"/>
              </a:xfrm>
              <a:custGeom>
                <a:avLst/>
                <a:gdLst/>
                <a:ahLst/>
                <a:cxnLst/>
                <a:rect l="l" t="t" r="r" b="b"/>
                <a:pathLst>
                  <a:path w="10629" h="14238" extrusionOk="0">
                    <a:moveTo>
                      <a:pt x="2001" y="1"/>
                    </a:moveTo>
                    <a:lnTo>
                      <a:pt x="1862" y="13"/>
                    </a:lnTo>
                    <a:lnTo>
                      <a:pt x="1736" y="51"/>
                    </a:lnTo>
                    <a:lnTo>
                      <a:pt x="1623" y="114"/>
                    </a:lnTo>
                    <a:lnTo>
                      <a:pt x="1523" y="189"/>
                    </a:lnTo>
                    <a:lnTo>
                      <a:pt x="1435" y="277"/>
                    </a:lnTo>
                    <a:lnTo>
                      <a:pt x="1346" y="378"/>
                    </a:lnTo>
                    <a:lnTo>
                      <a:pt x="1271" y="491"/>
                    </a:lnTo>
                    <a:lnTo>
                      <a:pt x="1208" y="617"/>
                    </a:lnTo>
                    <a:lnTo>
                      <a:pt x="1158" y="755"/>
                    </a:lnTo>
                    <a:lnTo>
                      <a:pt x="1120" y="894"/>
                    </a:lnTo>
                    <a:lnTo>
                      <a:pt x="1082" y="1044"/>
                    </a:lnTo>
                    <a:lnTo>
                      <a:pt x="1057" y="1195"/>
                    </a:lnTo>
                    <a:lnTo>
                      <a:pt x="1032" y="1346"/>
                    </a:lnTo>
                    <a:lnTo>
                      <a:pt x="1032" y="1497"/>
                    </a:lnTo>
                    <a:lnTo>
                      <a:pt x="1032" y="1636"/>
                    </a:lnTo>
                    <a:lnTo>
                      <a:pt x="1032" y="1787"/>
                    </a:lnTo>
                    <a:lnTo>
                      <a:pt x="1095" y="2239"/>
                    </a:lnTo>
                    <a:lnTo>
                      <a:pt x="1170" y="2679"/>
                    </a:lnTo>
                    <a:lnTo>
                      <a:pt x="1271" y="3132"/>
                    </a:lnTo>
                    <a:lnTo>
                      <a:pt x="1409" y="3560"/>
                    </a:lnTo>
                    <a:lnTo>
                      <a:pt x="1560" y="3987"/>
                    </a:lnTo>
                    <a:lnTo>
                      <a:pt x="1749" y="4403"/>
                    </a:lnTo>
                    <a:lnTo>
                      <a:pt x="1950" y="4818"/>
                    </a:lnTo>
                    <a:lnTo>
                      <a:pt x="2177" y="5207"/>
                    </a:lnTo>
                    <a:lnTo>
                      <a:pt x="2076" y="5107"/>
                    </a:lnTo>
                    <a:lnTo>
                      <a:pt x="1963" y="5019"/>
                    </a:lnTo>
                    <a:lnTo>
                      <a:pt x="1850" y="4956"/>
                    </a:lnTo>
                    <a:lnTo>
                      <a:pt x="1711" y="4906"/>
                    </a:lnTo>
                    <a:lnTo>
                      <a:pt x="1585" y="4868"/>
                    </a:lnTo>
                    <a:lnTo>
                      <a:pt x="1435" y="4855"/>
                    </a:lnTo>
                    <a:lnTo>
                      <a:pt x="1296" y="4855"/>
                    </a:lnTo>
                    <a:lnTo>
                      <a:pt x="1158" y="4880"/>
                    </a:lnTo>
                    <a:lnTo>
                      <a:pt x="1007" y="4906"/>
                    </a:lnTo>
                    <a:lnTo>
                      <a:pt x="869" y="4956"/>
                    </a:lnTo>
                    <a:lnTo>
                      <a:pt x="743" y="5006"/>
                    </a:lnTo>
                    <a:lnTo>
                      <a:pt x="617" y="5082"/>
                    </a:lnTo>
                    <a:lnTo>
                      <a:pt x="491" y="5170"/>
                    </a:lnTo>
                    <a:lnTo>
                      <a:pt x="391" y="5270"/>
                    </a:lnTo>
                    <a:lnTo>
                      <a:pt x="290" y="5384"/>
                    </a:lnTo>
                    <a:lnTo>
                      <a:pt x="202" y="5497"/>
                    </a:lnTo>
                    <a:lnTo>
                      <a:pt x="139" y="5635"/>
                    </a:lnTo>
                    <a:lnTo>
                      <a:pt x="89" y="5761"/>
                    </a:lnTo>
                    <a:lnTo>
                      <a:pt x="51" y="5899"/>
                    </a:lnTo>
                    <a:lnTo>
                      <a:pt x="26" y="6038"/>
                    </a:lnTo>
                    <a:lnTo>
                      <a:pt x="1" y="6176"/>
                    </a:lnTo>
                    <a:lnTo>
                      <a:pt x="1" y="6327"/>
                    </a:lnTo>
                    <a:lnTo>
                      <a:pt x="13" y="6465"/>
                    </a:lnTo>
                    <a:lnTo>
                      <a:pt x="26" y="6616"/>
                    </a:lnTo>
                    <a:lnTo>
                      <a:pt x="51" y="6754"/>
                    </a:lnTo>
                    <a:lnTo>
                      <a:pt x="101" y="6905"/>
                    </a:lnTo>
                    <a:lnTo>
                      <a:pt x="139" y="7044"/>
                    </a:lnTo>
                    <a:lnTo>
                      <a:pt x="202" y="7182"/>
                    </a:lnTo>
                    <a:lnTo>
                      <a:pt x="265" y="7308"/>
                    </a:lnTo>
                    <a:lnTo>
                      <a:pt x="340" y="7434"/>
                    </a:lnTo>
                    <a:lnTo>
                      <a:pt x="416" y="7559"/>
                    </a:lnTo>
                    <a:lnTo>
                      <a:pt x="504" y="7685"/>
                    </a:lnTo>
                    <a:lnTo>
                      <a:pt x="705" y="7899"/>
                    </a:lnTo>
                    <a:lnTo>
                      <a:pt x="919" y="8100"/>
                    </a:lnTo>
                    <a:lnTo>
                      <a:pt x="1145" y="8276"/>
                    </a:lnTo>
                    <a:lnTo>
                      <a:pt x="1384" y="8440"/>
                    </a:lnTo>
                    <a:lnTo>
                      <a:pt x="1636" y="8591"/>
                    </a:lnTo>
                    <a:lnTo>
                      <a:pt x="1900" y="8729"/>
                    </a:lnTo>
                    <a:lnTo>
                      <a:pt x="2164" y="8855"/>
                    </a:lnTo>
                    <a:lnTo>
                      <a:pt x="2428" y="8981"/>
                    </a:lnTo>
                    <a:lnTo>
                      <a:pt x="2969" y="9207"/>
                    </a:lnTo>
                    <a:lnTo>
                      <a:pt x="3497" y="9446"/>
                    </a:lnTo>
                    <a:lnTo>
                      <a:pt x="3761" y="9584"/>
                    </a:lnTo>
                    <a:lnTo>
                      <a:pt x="4013" y="9723"/>
                    </a:lnTo>
                    <a:lnTo>
                      <a:pt x="4264" y="9874"/>
                    </a:lnTo>
                    <a:lnTo>
                      <a:pt x="4503" y="10050"/>
                    </a:lnTo>
                    <a:lnTo>
                      <a:pt x="4201" y="9999"/>
                    </a:lnTo>
                    <a:lnTo>
                      <a:pt x="3887" y="9962"/>
                    </a:lnTo>
                    <a:lnTo>
                      <a:pt x="3573" y="9962"/>
                    </a:lnTo>
                    <a:lnTo>
                      <a:pt x="3422" y="9974"/>
                    </a:lnTo>
                    <a:lnTo>
                      <a:pt x="3271" y="9999"/>
                    </a:lnTo>
                    <a:lnTo>
                      <a:pt x="3132" y="10024"/>
                    </a:lnTo>
                    <a:lnTo>
                      <a:pt x="2994" y="10062"/>
                    </a:lnTo>
                    <a:lnTo>
                      <a:pt x="2868" y="10112"/>
                    </a:lnTo>
                    <a:lnTo>
                      <a:pt x="2743" y="10188"/>
                    </a:lnTo>
                    <a:lnTo>
                      <a:pt x="2642" y="10263"/>
                    </a:lnTo>
                    <a:lnTo>
                      <a:pt x="2541" y="10364"/>
                    </a:lnTo>
                    <a:lnTo>
                      <a:pt x="2466" y="10465"/>
                    </a:lnTo>
                    <a:lnTo>
                      <a:pt x="2403" y="10603"/>
                    </a:lnTo>
                    <a:lnTo>
                      <a:pt x="2365" y="10691"/>
                    </a:lnTo>
                    <a:lnTo>
                      <a:pt x="2340" y="10792"/>
                    </a:lnTo>
                    <a:lnTo>
                      <a:pt x="2328" y="10892"/>
                    </a:lnTo>
                    <a:lnTo>
                      <a:pt x="2328" y="10993"/>
                    </a:lnTo>
                    <a:lnTo>
                      <a:pt x="2340" y="11093"/>
                    </a:lnTo>
                    <a:lnTo>
                      <a:pt x="2353" y="11194"/>
                    </a:lnTo>
                    <a:lnTo>
                      <a:pt x="2390" y="11295"/>
                    </a:lnTo>
                    <a:lnTo>
                      <a:pt x="2416" y="11395"/>
                    </a:lnTo>
                    <a:lnTo>
                      <a:pt x="2516" y="11584"/>
                    </a:lnTo>
                    <a:lnTo>
                      <a:pt x="2629" y="11773"/>
                    </a:lnTo>
                    <a:lnTo>
                      <a:pt x="2755" y="11936"/>
                    </a:lnTo>
                    <a:lnTo>
                      <a:pt x="2906" y="12100"/>
                    </a:lnTo>
                    <a:lnTo>
                      <a:pt x="3044" y="12225"/>
                    </a:lnTo>
                    <a:lnTo>
                      <a:pt x="3183" y="12351"/>
                    </a:lnTo>
                    <a:lnTo>
                      <a:pt x="3334" y="12477"/>
                    </a:lnTo>
                    <a:lnTo>
                      <a:pt x="3497" y="12590"/>
                    </a:lnTo>
                    <a:lnTo>
                      <a:pt x="3812" y="12804"/>
                    </a:lnTo>
                    <a:lnTo>
                      <a:pt x="4151" y="13005"/>
                    </a:lnTo>
                    <a:lnTo>
                      <a:pt x="4491" y="13181"/>
                    </a:lnTo>
                    <a:lnTo>
                      <a:pt x="4843" y="13345"/>
                    </a:lnTo>
                    <a:lnTo>
                      <a:pt x="5560" y="13659"/>
                    </a:lnTo>
                    <a:lnTo>
                      <a:pt x="5975" y="13823"/>
                    </a:lnTo>
                    <a:lnTo>
                      <a:pt x="6390" y="13974"/>
                    </a:lnTo>
                    <a:lnTo>
                      <a:pt x="6604" y="14049"/>
                    </a:lnTo>
                    <a:lnTo>
                      <a:pt x="6818" y="14112"/>
                    </a:lnTo>
                    <a:lnTo>
                      <a:pt x="7031" y="14162"/>
                    </a:lnTo>
                    <a:lnTo>
                      <a:pt x="7245" y="14200"/>
                    </a:lnTo>
                    <a:lnTo>
                      <a:pt x="7459" y="14225"/>
                    </a:lnTo>
                    <a:lnTo>
                      <a:pt x="7673" y="14238"/>
                    </a:lnTo>
                    <a:lnTo>
                      <a:pt x="7887" y="14238"/>
                    </a:lnTo>
                    <a:lnTo>
                      <a:pt x="8088" y="14225"/>
                    </a:lnTo>
                    <a:lnTo>
                      <a:pt x="8289" y="14187"/>
                    </a:lnTo>
                    <a:lnTo>
                      <a:pt x="8490" y="14125"/>
                    </a:lnTo>
                    <a:lnTo>
                      <a:pt x="8691" y="14049"/>
                    </a:lnTo>
                    <a:lnTo>
                      <a:pt x="8868" y="13948"/>
                    </a:lnTo>
                    <a:lnTo>
                      <a:pt x="9031" y="13835"/>
                    </a:lnTo>
                    <a:lnTo>
                      <a:pt x="9195" y="13710"/>
                    </a:lnTo>
                    <a:lnTo>
                      <a:pt x="9345" y="13559"/>
                    </a:lnTo>
                    <a:lnTo>
                      <a:pt x="9484" y="13395"/>
                    </a:lnTo>
                    <a:lnTo>
                      <a:pt x="9622" y="13219"/>
                    </a:lnTo>
                    <a:lnTo>
                      <a:pt x="9748" y="13030"/>
                    </a:lnTo>
                    <a:lnTo>
                      <a:pt x="9861" y="12817"/>
                    </a:lnTo>
                    <a:lnTo>
                      <a:pt x="9974" y="12603"/>
                    </a:lnTo>
                    <a:lnTo>
                      <a:pt x="10075" y="12364"/>
                    </a:lnTo>
                    <a:lnTo>
                      <a:pt x="10176" y="12125"/>
                    </a:lnTo>
                    <a:lnTo>
                      <a:pt x="10264" y="11886"/>
                    </a:lnTo>
                    <a:lnTo>
                      <a:pt x="10339" y="11622"/>
                    </a:lnTo>
                    <a:lnTo>
                      <a:pt x="10415" y="11370"/>
                    </a:lnTo>
                    <a:lnTo>
                      <a:pt x="10477" y="11093"/>
                    </a:lnTo>
                    <a:lnTo>
                      <a:pt x="10528" y="10829"/>
                    </a:lnTo>
                    <a:lnTo>
                      <a:pt x="10565" y="10565"/>
                    </a:lnTo>
                    <a:lnTo>
                      <a:pt x="10591" y="10289"/>
                    </a:lnTo>
                    <a:lnTo>
                      <a:pt x="10616" y="10024"/>
                    </a:lnTo>
                    <a:lnTo>
                      <a:pt x="10628" y="9748"/>
                    </a:lnTo>
                    <a:lnTo>
                      <a:pt x="10628" y="9484"/>
                    </a:lnTo>
                    <a:lnTo>
                      <a:pt x="10616" y="9220"/>
                    </a:lnTo>
                    <a:lnTo>
                      <a:pt x="10591" y="8968"/>
                    </a:lnTo>
                    <a:lnTo>
                      <a:pt x="10553" y="8716"/>
                    </a:lnTo>
                    <a:lnTo>
                      <a:pt x="10515" y="8477"/>
                    </a:lnTo>
                    <a:lnTo>
                      <a:pt x="10452" y="8239"/>
                    </a:lnTo>
                    <a:lnTo>
                      <a:pt x="10389" y="8025"/>
                    </a:lnTo>
                    <a:lnTo>
                      <a:pt x="10301" y="7811"/>
                    </a:lnTo>
                    <a:lnTo>
                      <a:pt x="10213" y="7610"/>
                    </a:lnTo>
                    <a:lnTo>
                      <a:pt x="10100" y="7421"/>
                    </a:lnTo>
                    <a:lnTo>
                      <a:pt x="9974" y="7258"/>
                    </a:lnTo>
                    <a:lnTo>
                      <a:pt x="9849" y="7107"/>
                    </a:lnTo>
                    <a:lnTo>
                      <a:pt x="9698" y="6968"/>
                    </a:lnTo>
                    <a:lnTo>
                      <a:pt x="9597" y="6893"/>
                    </a:lnTo>
                    <a:lnTo>
                      <a:pt x="9484" y="6842"/>
                    </a:lnTo>
                    <a:lnTo>
                      <a:pt x="9371" y="6792"/>
                    </a:lnTo>
                    <a:lnTo>
                      <a:pt x="9257" y="6742"/>
                    </a:lnTo>
                    <a:lnTo>
                      <a:pt x="9132" y="6717"/>
                    </a:lnTo>
                    <a:lnTo>
                      <a:pt x="9006" y="6704"/>
                    </a:lnTo>
                    <a:lnTo>
                      <a:pt x="8767" y="6704"/>
                    </a:lnTo>
                    <a:lnTo>
                      <a:pt x="8641" y="6729"/>
                    </a:lnTo>
                    <a:lnTo>
                      <a:pt x="8528" y="6754"/>
                    </a:lnTo>
                    <a:lnTo>
                      <a:pt x="8415" y="6792"/>
                    </a:lnTo>
                    <a:lnTo>
                      <a:pt x="8314" y="6855"/>
                    </a:lnTo>
                    <a:lnTo>
                      <a:pt x="8214" y="6918"/>
                    </a:lnTo>
                    <a:lnTo>
                      <a:pt x="8126" y="7006"/>
                    </a:lnTo>
                    <a:lnTo>
                      <a:pt x="8063" y="7094"/>
                    </a:lnTo>
                    <a:lnTo>
                      <a:pt x="8000" y="7195"/>
                    </a:lnTo>
                    <a:lnTo>
                      <a:pt x="8050" y="6654"/>
                    </a:lnTo>
                    <a:lnTo>
                      <a:pt x="8075" y="6390"/>
                    </a:lnTo>
                    <a:lnTo>
                      <a:pt x="8075" y="6126"/>
                    </a:lnTo>
                    <a:lnTo>
                      <a:pt x="8088" y="5849"/>
                    </a:lnTo>
                    <a:lnTo>
                      <a:pt x="8075" y="5585"/>
                    </a:lnTo>
                    <a:lnTo>
                      <a:pt x="8050" y="5321"/>
                    </a:lnTo>
                    <a:lnTo>
                      <a:pt x="8000" y="5044"/>
                    </a:lnTo>
                    <a:lnTo>
                      <a:pt x="7937" y="4792"/>
                    </a:lnTo>
                    <a:lnTo>
                      <a:pt x="7849" y="4528"/>
                    </a:lnTo>
                    <a:lnTo>
                      <a:pt x="7736" y="4277"/>
                    </a:lnTo>
                    <a:lnTo>
                      <a:pt x="7597" y="4050"/>
                    </a:lnTo>
                    <a:lnTo>
                      <a:pt x="7522" y="3937"/>
                    </a:lnTo>
                    <a:lnTo>
                      <a:pt x="7434" y="3837"/>
                    </a:lnTo>
                    <a:lnTo>
                      <a:pt x="7346" y="3736"/>
                    </a:lnTo>
                    <a:lnTo>
                      <a:pt x="7258" y="3635"/>
                    </a:lnTo>
                    <a:lnTo>
                      <a:pt x="7157" y="3547"/>
                    </a:lnTo>
                    <a:lnTo>
                      <a:pt x="7044" y="3472"/>
                    </a:lnTo>
                    <a:lnTo>
                      <a:pt x="6931" y="3396"/>
                    </a:lnTo>
                    <a:lnTo>
                      <a:pt x="6818" y="3333"/>
                    </a:lnTo>
                    <a:lnTo>
                      <a:pt x="6692" y="3283"/>
                    </a:lnTo>
                    <a:lnTo>
                      <a:pt x="6566" y="3245"/>
                    </a:lnTo>
                    <a:lnTo>
                      <a:pt x="6440" y="3208"/>
                    </a:lnTo>
                    <a:lnTo>
                      <a:pt x="6302" y="3183"/>
                    </a:lnTo>
                    <a:lnTo>
                      <a:pt x="6025" y="3183"/>
                    </a:lnTo>
                    <a:lnTo>
                      <a:pt x="5899" y="3195"/>
                    </a:lnTo>
                    <a:lnTo>
                      <a:pt x="5761" y="3220"/>
                    </a:lnTo>
                    <a:lnTo>
                      <a:pt x="5635" y="3258"/>
                    </a:lnTo>
                    <a:lnTo>
                      <a:pt x="5509" y="3308"/>
                    </a:lnTo>
                    <a:lnTo>
                      <a:pt x="5384" y="3359"/>
                    </a:lnTo>
                    <a:lnTo>
                      <a:pt x="5271" y="3434"/>
                    </a:lnTo>
                    <a:lnTo>
                      <a:pt x="5170" y="3510"/>
                    </a:lnTo>
                    <a:lnTo>
                      <a:pt x="5082" y="3598"/>
                    </a:lnTo>
                    <a:lnTo>
                      <a:pt x="4994" y="3698"/>
                    </a:lnTo>
                    <a:lnTo>
                      <a:pt x="4918" y="3811"/>
                    </a:lnTo>
                    <a:lnTo>
                      <a:pt x="4742" y="3396"/>
                    </a:lnTo>
                    <a:lnTo>
                      <a:pt x="4541" y="2994"/>
                    </a:lnTo>
                    <a:lnTo>
                      <a:pt x="4340" y="2604"/>
                    </a:lnTo>
                    <a:lnTo>
                      <a:pt x="4113" y="2214"/>
                    </a:lnTo>
                    <a:lnTo>
                      <a:pt x="3887" y="1824"/>
                    </a:lnTo>
                    <a:lnTo>
                      <a:pt x="3636" y="1460"/>
                    </a:lnTo>
                    <a:lnTo>
                      <a:pt x="3384" y="1082"/>
                    </a:lnTo>
                    <a:lnTo>
                      <a:pt x="3107" y="730"/>
                    </a:lnTo>
                    <a:lnTo>
                      <a:pt x="3007" y="592"/>
                    </a:lnTo>
                    <a:lnTo>
                      <a:pt x="2881" y="466"/>
                    </a:lnTo>
                    <a:lnTo>
                      <a:pt x="2755" y="340"/>
                    </a:lnTo>
                    <a:lnTo>
                      <a:pt x="2617" y="227"/>
                    </a:lnTo>
                    <a:lnTo>
                      <a:pt x="2478" y="126"/>
                    </a:lnTo>
                    <a:lnTo>
                      <a:pt x="2328" y="51"/>
                    </a:lnTo>
                    <a:lnTo>
                      <a:pt x="2252" y="26"/>
                    </a:lnTo>
                    <a:lnTo>
                      <a:pt x="2164" y="13"/>
                    </a:lnTo>
                    <a:lnTo>
                      <a:pt x="20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187;p28"/>
              <p:cNvSpPr/>
              <p:nvPr/>
            </p:nvSpPr>
            <p:spPr>
              <a:xfrm rot="1963607">
                <a:off x="6041143" y="-1319772"/>
                <a:ext cx="241018" cy="396141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10792" extrusionOk="0">
                    <a:moveTo>
                      <a:pt x="0" y="1"/>
                    </a:moveTo>
                    <a:lnTo>
                      <a:pt x="0" y="13"/>
                    </a:lnTo>
                    <a:lnTo>
                      <a:pt x="0" y="26"/>
                    </a:lnTo>
                    <a:lnTo>
                      <a:pt x="126" y="391"/>
                    </a:lnTo>
                    <a:lnTo>
                      <a:pt x="265" y="768"/>
                    </a:lnTo>
                    <a:lnTo>
                      <a:pt x="415" y="1133"/>
                    </a:lnTo>
                    <a:lnTo>
                      <a:pt x="579" y="1485"/>
                    </a:lnTo>
                    <a:lnTo>
                      <a:pt x="742" y="1850"/>
                    </a:lnTo>
                    <a:lnTo>
                      <a:pt x="919" y="2202"/>
                    </a:lnTo>
                    <a:lnTo>
                      <a:pt x="1296" y="2906"/>
                    </a:lnTo>
                    <a:lnTo>
                      <a:pt x="1686" y="3598"/>
                    </a:lnTo>
                    <a:lnTo>
                      <a:pt x="2088" y="4277"/>
                    </a:lnTo>
                    <a:lnTo>
                      <a:pt x="2906" y="5635"/>
                    </a:lnTo>
                    <a:lnTo>
                      <a:pt x="3723" y="6981"/>
                    </a:lnTo>
                    <a:lnTo>
                      <a:pt x="4151" y="7648"/>
                    </a:lnTo>
                    <a:lnTo>
                      <a:pt x="4578" y="8314"/>
                    </a:lnTo>
                    <a:lnTo>
                      <a:pt x="5031" y="8968"/>
                    </a:lnTo>
                    <a:lnTo>
                      <a:pt x="5270" y="9295"/>
                    </a:lnTo>
                    <a:lnTo>
                      <a:pt x="5509" y="9610"/>
                    </a:lnTo>
                    <a:lnTo>
                      <a:pt x="5761" y="9912"/>
                    </a:lnTo>
                    <a:lnTo>
                      <a:pt x="6012" y="10213"/>
                    </a:lnTo>
                    <a:lnTo>
                      <a:pt x="6276" y="10503"/>
                    </a:lnTo>
                    <a:lnTo>
                      <a:pt x="6540" y="10792"/>
                    </a:lnTo>
                    <a:lnTo>
                      <a:pt x="6553" y="10792"/>
                    </a:lnTo>
                    <a:lnTo>
                      <a:pt x="6566" y="10779"/>
                    </a:lnTo>
                    <a:lnTo>
                      <a:pt x="6289" y="10490"/>
                    </a:lnTo>
                    <a:lnTo>
                      <a:pt x="6037" y="10188"/>
                    </a:lnTo>
                    <a:lnTo>
                      <a:pt x="5773" y="9886"/>
                    </a:lnTo>
                    <a:lnTo>
                      <a:pt x="5534" y="9572"/>
                    </a:lnTo>
                    <a:lnTo>
                      <a:pt x="5283" y="9270"/>
                    </a:lnTo>
                    <a:lnTo>
                      <a:pt x="5056" y="8943"/>
                    </a:lnTo>
                    <a:lnTo>
                      <a:pt x="4830" y="8629"/>
                    </a:lnTo>
                    <a:lnTo>
                      <a:pt x="4604" y="8302"/>
                    </a:lnTo>
                    <a:lnTo>
                      <a:pt x="4201" y="7660"/>
                    </a:lnTo>
                    <a:lnTo>
                      <a:pt x="3761" y="6956"/>
                    </a:lnTo>
                    <a:lnTo>
                      <a:pt x="2943" y="5610"/>
                    </a:lnTo>
                    <a:lnTo>
                      <a:pt x="2126" y="4265"/>
                    </a:lnTo>
                    <a:lnTo>
                      <a:pt x="1723" y="3585"/>
                    </a:lnTo>
                    <a:lnTo>
                      <a:pt x="1321" y="2894"/>
                    </a:lnTo>
                    <a:lnTo>
                      <a:pt x="956" y="2189"/>
                    </a:lnTo>
                    <a:lnTo>
                      <a:pt x="780" y="1837"/>
                    </a:lnTo>
                    <a:lnTo>
                      <a:pt x="604" y="1472"/>
                    </a:lnTo>
                    <a:lnTo>
                      <a:pt x="441" y="1120"/>
                    </a:lnTo>
                    <a:lnTo>
                      <a:pt x="290" y="756"/>
                    </a:lnTo>
                    <a:lnTo>
                      <a:pt x="151" y="391"/>
                    </a:lnTo>
                    <a:lnTo>
                      <a:pt x="26" y="13"/>
                    </a:lnTo>
                    <a:lnTo>
                      <a:pt x="13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EAE43"/>
              </a:solidFill>
              <a:ln w="9525" cap="flat" cmpd="sng">
                <a:solidFill>
                  <a:srgbClr val="AEA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188;p28"/>
              <p:cNvSpPr/>
              <p:nvPr/>
            </p:nvSpPr>
            <p:spPr>
              <a:xfrm rot="1963607">
                <a:off x="6182049" y="-1206377"/>
                <a:ext cx="18500" cy="133430"/>
              </a:xfrm>
              <a:custGeom>
                <a:avLst/>
                <a:gdLst/>
                <a:ahLst/>
                <a:cxnLst/>
                <a:rect l="l" t="t" r="r" b="b"/>
                <a:pathLst>
                  <a:path w="504" h="3635" extrusionOk="0">
                    <a:moveTo>
                      <a:pt x="478" y="0"/>
                    </a:moveTo>
                    <a:lnTo>
                      <a:pt x="466" y="13"/>
                    </a:lnTo>
                    <a:lnTo>
                      <a:pt x="466" y="239"/>
                    </a:lnTo>
                    <a:lnTo>
                      <a:pt x="453" y="667"/>
                    </a:lnTo>
                    <a:lnTo>
                      <a:pt x="416" y="1094"/>
                    </a:lnTo>
                    <a:lnTo>
                      <a:pt x="378" y="1522"/>
                    </a:lnTo>
                    <a:lnTo>
                      <a:pt x="327" y="1937"/>
                    </a:lnTo>
                    <a:lnTo>
                      <a:pt x="265" y="2365"/>
                    </a:lnTo>
                    <a:lnTo>
                      <a:pt x="189" y="2780"/>
                    </a:lnTo>
                    <a:lnTo>
                      <a:pt x="101" y="3207"/>
                    </a:lnTo>
                    <a:lnTo>
                      <a:pt x="0" y="3622"/>
                    </a:lnTo>
                    <a:lnTo>
                      <a:pt x="0" y="3635"/>
                    </a:lnTo>
                    <a:lnTo>
                      <a:pt x="26" y="3635"/>
                    </a:lnTo>
                    <a:lnTo>
                      <a:pt x="26" y="3622"/>
                    </a:lnTo>
                    <a:lnTo>
                      <a:pt x="139" y="3182"/>
                    </a:lnTo>
                    <a:lnTo>
                      <a:pt x="239" y="2742"/>
                    </a:lnTo>
                    <a:lnTo>
                      <a:pt x="340" y="2113"/>
                    </a:lnTo>
                    <a:lnTo>
                      <a:pt x="428" y="1497"/>
                    </a:lnTo>
                    <a:lnTo>
                      <a:pt x="478" y="868"/>
                    </a:lnTo>
                    <a:lnTo>
                      <a:pt x="504" y="239"/>
                    </a:lnTo>
                    <a:lnTo>
                      <a:pt x="504" y="1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rgbClr val="AEAE43"/>
              </a:solidFill>
              <a:ln w="9525" cap="flat" cmpd="sng">
                <a:solidFill>
                  <a:srgbClr val="AEA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189;p28"/>
              <p:cNvSpPr/>
              <p:nvPr/>
            </p:nvSpPr>
            <p:spPr>
              <a:xfrm rot="1963607">
                <a:off x="6175359" y="-1034214"/>
                <a:ext cx="24997" cy="96980"/>
              </a:xfrm>
              <a:custGeom>
                <a:avLst/>
                <a:gdLst/>
                <a:ahLst/>
                <a:cxnLst/>
                <a:rect l="l" t="t" r="r" b="b"/>
                <a:pathLst>
                  <a:path w="681" h="2642" extrusionOk="0">
                    <a:moveTo>
                      <a:pt x="655" y="0"/>
                    </a:moveTo>
                    <a:lnTo>
                      <a:pt x="529" y="667"/>
                    </a:lnTo>
                    <a:lnTo>
                      <a:pt x="378" y="1333"/>
                    </a:lnTo>
                    <a:lnTo>
                      <a:pt x="202" y="1975"/>
                    </a:lnTo>
                    <a:lnTo>
                      <a:pt x="1" y="2616"/>
                    </a:lnTo>
                    <a:lnTo>
                      <a:pt x="1" y="2629"/>
                    </a:lnTo>
                    <a:lnTo>
                      <a:pt x="1" y="2641"/>
                    </a:lnTo>
                    <a:lnTo>
                      <a:pt x="13" y="2641"/>
                    </a:lnTo>
                    <a:lnTo>
                      <a:pt x="26" y="2629"/>
                    </a:lnTo>
                    <a:lnTo>
                      <a:pt x="139" y="2314"/>
                    </a:lnTo>
                    <a:lnTo>
                      <a:pt x="240" y="1987"/>
                    </a:lnTo>
                    <a:lnTo>
                      <a:pt x="378" y="1497"/>
                    </a:lnTo>
                    <a:lnTo>
                      <a:pt x="504" y="1006"/>
                    </a:lnTo>
                    <a:lnTo>
                      <a:pt x="605" y="516"/>
                    </a:lnTo>
                    <a:lnTo>
                      <a:pt x="680" y="13"/>
                    </a:lnTo>
                    <a:lnTo>
                      <a:pt x="680" y="0"/>
                    </a:lnTo>
                    <a:close/>
                  </a:path>
                </a:pathLst>
              </a:custGeom>
              <a:solidFill>
                <a:srgbClr val="4BAA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190;p28"/>
              <p:cNvSpPr/>
              <p:nvPr/>
            </p:nvSpPr>
            <p:spPr>
              <a:xfrm rot="1963607">
                <a:off x="6049122" y="-1179612"/>
                <a:ext cx="109460" cy="30063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819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3" y="26"/>
                    </a:lnTo>
                    <a:lnTo>
                      <a:pt x="743" y="252"/>
                    </a:lnTo>
                    <a:lnTo>
                      <a:pt x="1472" y="453"/>
                    </a:lnTo>
                    <a:lnTo>
                      <a:pt x="2214" y="642"/>
                    </a:lnTo>
                    <a:lnTo>
                      <a:pt x="2969" y="818"/>
                    </a:lnTo>
                    <a:lnTo>
                      <a:pt x="2982" y="806"/>
                    </a:lnTo>
                    <a:lnTo>
                      <a:pt x="2982" y="793"/>
                    </a:lnTo>
                    <a:lnTo>
                      <a:pt x="2969" y="793"/>
                    </a:lnTo>
                    <a:lnTo>
                      <a:pt x="2227" y="604"/>
                    </a:lnTo>
                    <a:lnTo>
                      <a:pt x="1120" y="302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AEAE43"/>
              </a:solidFill>
              <a:ln w="9525" cap="flat" cmpd="sng">
                <a:solidFill>
                  <a:srgbClr val="AEAE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191;p28"/>
              <p:cNvSpPr/>
              <p:nvPr/>
            </p:nvSpPr>
            <p:spPr>
              <a:xfrm rot="1963607">
                <a:off x="6015053" y="-997371"/>
                <a:ext cx="15607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083" extrusionOk="0">
                    <a:moveTo>
                      <a:pt x="13" y="1"/>
                    </a:moveTo>
                    <a:lnTo>
                      <a:pt x="1" y="13"/>
                    </a:lnTo>
                    <a:lnTo>
                      <a:pt x="1" y="26"/>
                    </a:lnTo>
                    <a:lnTo>
                      <a:pt x="13" y="38"/>
                    </a:lnTo>
                    <a:lnTo>
                      <a:pt x="265" y="139"/>
                    </a:lnTo>
                    <a:lnTo>
                      <a:pt x="743" y="315"/>
                    </a:lnTo>
                    <a:lnTo>
                      <a:pt x="1233" y="478"/>
                    </a:lnTo>
                    <a:lnTo>
                      <a:pt x="1724" y="617"/>
                    </a:lnTo>
                    <a:lnTo>
                      <a:pt x="2214" y="755"/>
                    </a:lnTo>
                    <a:lnTo>
                      <a:pt x="2718" y="856"/>
                    </a:lnTo>
                    <a:lnTo>
                      <a:pt x="3221" y="956"/>
                    </a:lnTo>
                    <a:lnTo>
                      <a:pt x="3724" y="1032"/>
                    </a:lnTo>
                    <a:lnTo>
                      <a:pt x="4227" y="1082"/>
                    </a:lnTo>
                    <a:lnTo>
                      <a:pt x="4239" y="1082"/>
                    </a:lnTo>
                    <a:lnTo>
                      <a:pt x="4252" y="1070"/>
                    </a:lnTo>
                    <a:lnTo>
                      <a:pt x="4239" y="1057"/>
                    </a:lnTo>
                    <a:lnTo>
                      <a:pt x="3699" y="994"/>
                    </a:lnTo>
                    <a:lnTo>
                      <a:pt x="3158" y="906"/>
                    </a:lnTo>
                    <a:lnTo>
                      <a:pt x="2629" y="793"/>
                    </a:lnTo>
                    <a:lnTo>
                      <a:pt x="2089" y="667"/>
                    </a:lnTo>
                    <a:lnTo>
                      <a:pt x="1636" y="554"/>
                    </a:lnTo>
                    <a:lnTo>
                      <a:pt x="1183" y="416"/>
                    </a:lnTo>
                    <a:lnTo>
                      <a:pt x="730" y="265"/>
                    </a:lnTo>
                    <a:lnTo>
                      <a:pt x="278" y="101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4BAA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192;p28"/>
              <p:cNvSpPr/>
              <p:nvPr/>
            </p:nvSpPr>
            <p:spPr>
              <a:xfrm rot="1963607">
                <a:off x="6027557" y="-885228"/>
                <a:ext cx="299675" cy="206403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5623" extrusionOk="0">
                    <a:moveTo>
                      <a:pt x="8138" y="1"/>
                    </a:moveTo>
                    <a:lnTo>
                      <a:pt x="8126" y="14"/>
                    </a:lnTo>
                    <a:lnTo>
                      <a:pt x="7723" y="491"/>
                    </a:lnTo>
                    <a:lnTo>
                      <a:pt x="7308" y="944"/>
                    </a:lnTo>
                    <a:lnTo>
                      <a:pt x="6956" y="1309"/>
                    </a:lnTo>
                    <a:lnTo>
                      <a:pt x="6591" y="1674"/>
                    </a:lnTo>
                    <a:lnTo>
                      <a:pt x="6226" y="2013"/>
                    </a:lnTo>
                    <a:lnTo>
                      <a:pt x="5837" y="2340"/>
                    </a:lnTo>
                    <a:lnTo>
                      <a:pt x="5447" y="2667"/>
                    </a:lnTo>
                    <a:lnTo>
                      <a:pt x="5044" y="2969"/>
                    </a:lnTo>
                    <a:lnTo>
                      <a:pt x="4629" y="3271"/>
                    </a:lnTo>
                    <a:lnTo>
                      <a:pt x="4214" y="3560"/>
                    </a:lnTo>
                    <a:lnTo>
                      <a:pt x="3787" y="3824"/>
                    </a:lnTo>
                    <a:lnTo>
                      <a:pt x="3359" y="4088"/>
                    </a:lnTo>
                    <a:lnTo>
                      <a:pt x="2919" y="4340"/>
                    </a:lnTo>
                    <a:lnTo>
                      <a:pt x="2466" y="4566"/>
                    </a:lnTo>
                    <a:lnTo>
                      <a:pt x="2013" y="4793"/>
                    </a:lnTo>
                    <a:lnTo>
                      <a:pt x="1548" y="4994"/>
                    </a:lnTo>
                    <a:lnTo>
                      <a:pt x="1082" y="5195"/>
                    </a:lnTo>
                    <a:lnTo>
                      <a:pt x="605" y="5371"/>
                    </a:lnTo>
                    <a:lnTo>
                      <a:pt x="13" y="5573"/>
                    </a:lnTo>
                    <a:lnTo>
                      <a:pt x="1" y="5585"/>
                    </a:lnTo>
                    <a:lnTo>
                      <a:pt x="1" y="5610"/>
                    </a:lnTo>
                    <a:lnTo>
                      <a:pt x="13" y="5623"/>
                    </a:lnTo>
                    <a:lnTo>
                      <a:pt x="39" y="5623"/>
                    </a:lnTo>
                    <a:lnTo>
                      <a:pt x="630" y="5434"/>
                    </a:lnTo>
                    <a:lnTo>
                      <a:pt x="1183" y="5233"/>
                    </a:lnTo>
                    <a:lnTo>
                      <a:pt x="1724" y="5007"/>
                    </a:lnTo>
                    <a:lnTo>
                      <a:pt x="2252" y="4768"/>
                    </a:lnTo>
                    <a:lnTo>
                      <a:pt x="2780" y="4504"/>
                    </a:lnTo>
                    <a:lnTo>
                      <a:pt x="3296" y="4214"/>
                    </a:lnTo>
                    <a:lnTo>
                      <a:pt x="3799" y="3925"/>
                    </a:lnTo>
                    <a:lnTo>
                      <a:pt x="4302" y="3611"/>
                    </a:lnTo>
                    <a:lnTo>
                      <a:pt x="4780" y="3271"/>
                    </a:lnTo>
                    <a:lnTo>
                      <a:pt x="5245" y="2919"/>
                    </a:lnTo>
                    <a:lnTo>
                      <a:pt x="5711" y="2554"/>
                    </a:lnTo>
                    <a:lnTo>
                      <a:pt x="6151" y="2177"/>
                    </a:lnTo>
                    <a:lnTo>
                      <a:pt x="6591" y="1774"/>
                    </a:lnTo>
                    <a:lnTo>
                      <a:pt x="7006" y="1359"/>
                    </a:lnTo>
                    <a:lnTo>
                      <a:pt x="7409" y="932"/>
                    </a:lnTo>
                    <a:lnTo>
                      <a:pt x="7799" y="491"/>
                    </a:lnTo>
                    <a:lnTo>
                      <a:pt x="8163" y="39"/>
                    </a:lnTo>
                    <a:lnTo>
                      <a:pt x="8163" y="26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193;p28"/>
              <p:cNvSpPr/>
              <p:nvPr/>
            </p:nvSpPr>
            <p:spPr>
              <a:xfrm rot="1963607">
                <a:off x="6027557" y="-885228"/>
                <a:ext cx="299675" cy="206403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5623" fill="none" extrusionOk="0">
                    <a:moveTo>
                      <a:pt x="8163" y="39"/>
                    </a:moveTo>
                    <a:lnTo>
                      <a:pt x="8163" y="39"/>
                    </a:lnTo>
                    <a:lnTo>
                      <a:pt x="7799" y="491"/>
                    </a:lnTo>
                    <a:lnTo>
                      <a:pt x="7409" y="932"/>
                    </a:lnTo>
                    <a:lnTo>
                      <a:pt x="7006" y="1359"/>
                    </a:lnTo>
                    <a:lnTo>
                      <a:pt x="6591" y="1774"/>
                    </a:lnTo>
                    <a:lnTo>
                      <a:pt x="6151" y="2177"/>
                    </a:lnTo>
                    <a:lnTo>
                      <a:pt x="5711" y="2554"/>
                    </a:lnTo>
                    <a:lnTo>
                      <a:pt x="5245" y="2919"/>
                    </a:lnTo>
                    <a:lnTo>
                      <a:pt x="4780" y="3271"/>
                    </a:lnTo>
                    <a:lnTo>
                      <a:pt x="4302" y="3611"/>
                    </a:lnTo>
                    <a:lnTo>
                      <a:pt x="3799" y="3925"/>
                    </a:lnTo>
                    <a:lnTo>
                      <a:pt x="3296" y="4214"/>
                    </a:lnTo>
                    <a:lnTo>
                      <a:pt x="2780" y="4504"/>
                    </a:lnTo>
                    <a:lnTo>
                      <a:pt x="2252" y="4768"/>
                    </a:lnTo>
                    <a:lnTo>
                      <a:pt x="1724" y="5007"/>
                    </a:lnTo>
                    <a:lnTo>
                      <a:pt x="1183" y="5233"/>
                    </a:lnTo>
                    <a:lnTo>
                      <a:pt x="630" y="5434"/>
                    </a:lnTo>
                    <a:lnTo>
                      <a:pt x="39" y="5623"/>
                    </a:lnTo>
                    <a:lnTo>
                      <a:pt x="39" y="5623"/>
                    </a:lnTo>
                    <a:lnTo>
                      <a:pt x="13" y="5623"/>
                    </a:lnTo>
                    <a:lnTo>
                      <a:pt x="1" y="5610"/>
                    </a:lnTo>
                    <a:lnTo>
                      <a:pt x="1" y="5610"/>
                    </a:lnTo>
                    <a:lnTo>
                      <a:pt x="1" y="5585"/>
                    </a:lnTo>
                    <a:lnTo>
                      <a:pt x="13" y="5573"/>
                    </a:lnTo>
                    <a:lnTo>
                      <a:pt x="605" y="5371"/>
                    </a:lnTo>
                    <a:lnTo>
                      <a:pt x="605" y="5371"/>
                    </a:lnTo>
                    <a:lnTo>
                      <a:pt x="1082" y="5195"/>
                    </a:lnTo>
                    <a:lnTo>
                      <a:pt x="1548" y="4994"/>
                    </a:lnTo>
                    <a:lnTo>
                      <a:pt x="2013" y="4793"/>
                    </a:lnTo>
                    <a:lnTo>
                      <a:pt x="2466" y="4566"/>
                    </a:lnTo>
                    <a:lnTo>
                      <a:pt x="2919" y="4340"/>
                    </a:lnTo>
                    <a:lnTo>
                      <a:pt x="3359" y="4088"/>
                    </a:lnTo>
                    <a:lnTo>
                      <a:pt x="3787" y="3824"/>
                    </a:lnTo>
                    <a:lnTo>
                      <a:pt x="4214" y="3560"/>
                    </a:lnTo>
                    <a:lnTo>
                      <a:pt x="4629" y="3271"/>
                    </a:lnTo>
                    <a:lnTo>
                      <a:pt x="5044" y="2969"/>
                    </a:lnTo>
                    <a:lnTo>
                      <a:pt x="5447" y="2667"/>
                    </a:lnTo>
                    <a:lnTo>
                      <a:pt x="5837" y="2340"/>
                    </a:lnTo>
                    <a:lnTo>
                      <a:pt x="6226" y="2013"/>
                    </a:lnTo>
                    <a:lnTo>
                      <a:pt x="6591" y="1674"/>
                    </a:lnTo>
                    <a:lnTo>
                      <a:pt x="6956" y="1309"/>
                    </a:lnTo>
                    <a:lnTo>
                      <a:pt x="7308" y="944"/>
                    </a:lnTo>
                    <a:lnTo>
                      <a:pt x="7723" y="491"/>
                    </a:lnTo>
                    <a:lnTo>
                      <a:pt x="8126" y="14"/>
                    </a:lnTo>
                    <a:lnTo>
                      <a:pt x="8126" y="14"/>
                    </a:lnTo>
                    <a:lnTo>
                      <a:pt x="8138" y="1"/>
                    </a:lnTo>
                    <a:lnTo>
                      <a:pt x="8163" y="1"/>
                    </a:lnTo>
                    <a:lnTo>
                      <a:pt x="8163" y="1"/>
                    </a:lnTo>
                    <a:lnTo>
                      <a:pt x="8163" y="26"/>
                    </a:lnTo>
                    <a:lnTo>
                      <a:pt x="8163" y="39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194;p28"/>
              <p:cNvSpPr/>
              <p:nvPr/>
            </p:nvSpPr>
            <p:spPr>
              <a:xfrm rot="1963607">
                <a:off x="6033477" y="-770130"/>
                <a:ext cx="307494" cy="224867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6126" extrusionOk="0">
                    <a:moveTo>
                      <a:pt x="8351" y="0"/>
                    </a:moveTo>
                    <a:lnTo>
                      <a:pt x="8326" y="13"/>
                    </a:lnTo>
                    <a:lnTo>
                      <a:pt x="7936" y="529"/>
                    </a:lnTo>
                    <a:lnTo>
                      <a:pt x="7509" y="1032"/>
                    </a:lnTo>
                    <a:lnTo>
                      <a:pt x="7157" y="1422"/>
                    </a:lnTo>
                    <a:lnTo>
                      <a:pt x="6792" y="1812"/>
                    </a:lnTo>
                    <a:lnTo>
                      <a:pt x="6415" y="2176"/>
                    </a:lnTo>
                    <a:lnTo>
                      <a:pt x="6037" y="2541"/>
                    </a:lnTo>
                    <a:lnTo>
                      <a:pt x="5635" y="2893"/>
                    </a:lnTo>
                    <a:lnTo>
                      <a:pt x="5220" y="3220"/>
                    </a:lnTo>
                    <a:lnTo>
                      <a:pt x="4805" y="3547"/>
                    </a:lnTo>
                    <a:lnTo>
                      <a:pt x="4377" y="3862"/>
                    </a:lnTo>
                    <a:lnTo>
                      <a:pt x="3937" y="4163"/>
                    </a:lnTo>
                    <a:lnTo>
                      <a:pt x="3484" y="4440"/>
                    </a:lnTo>
                    <a:lnTo>
                      <a:pt x="3031" y="4717"/>
                    </a:lnTo>
                    <a:lnTo>
                      <a:pt x="2566" y="4968"/>
                    </a:lnTo>
                    <a:lnTo>
                      <a:pt x="2088" y="5207"/>
                    </a:lnTo>
                    <a:lnTo>
                      <a:pt x="1610" y="5434"/>
                    </a:lnTo>
                    <a:lnTo>
                      <a:pt x="1132" y="5648"/>
                    </a:lnTo>
                    <a:lnTo>
                      <a:pt x="642" y="5849"/>
                    </a:lnTo>
                    <a:lnTo>
                      <a:pt x="25" y="6063"/>
                    </a:lnTo>
                    <a:lnTo>
                      <a:pt x="0" y="6088"/>
                    </a:lnTo>
                    <a:lnTo>
                      <a:pt x="0" y="6100"/>
                    </a:lnTo>
                    <a:lnTo>
                      <a:pt x="13" y="6125"/>
                    </a:lnTo>
                    <a:lnTo>
                      <a:pt x="38" y="6125"/>
                    </a:lnTo>
                    <a:lnTo>
                      <a:pt x="654" y="5912"/>
                    </a:lnTo>
                    <a:lnTo>
                      <a:pt x="1233" y="5685"/>
                    </a:lnTo>
                    <a:lnTo>
                      <a:pt x="1799" y="5434"/>
                    </a:lnTo>
                    <a:lnTo>
                      <a:pt x="2352" y="5170"/>
                    </a:lnTo>
                    <a:lnTo>
                      <a:pt x="2893" y="4880"/>
                    </a:lnTo>
                    <a:lnTo>
                      <a:pt x="3421" y="4579"/>
                    </a:lnTo>
                    <a:lnTo>
                      <a:pt x="3949" y="4252"/>
                    </a:lnTo>
                    <a:lnTo>
                      <a:pt x="4453" y="3912"/>
                    </a:lnTo>
                    <a:lnTo>
                      <a:pt x="4956" y="3547"/>
                    </a:lnTo>
                    <a:lnTo>
                      <a:pt x="5434" y="3170"/>
                    </a:lnTo>
                    <a:lnTo>
                      <a:pt x="5899" y="2767"/>
                    </a:lnTo>
                    <a:lnTo>
                      <a:pt x="6352" y="2352"/>
                    </a:lnTo>
                    <a:lnTo>
                      <a:pt x="6792" y="1925"/>
                    </a:lnTo>
                    <a:lnTo>
                      <a:pt x="7219" y="1472"/>
                    </a:lnTo>
                    <a:lnTo>
                      <a:pt x="7622" y="1007"/>
                    </a:lnTo>
                    <a:lnTo>
                      <a:pt x="7999" y="529"/>
                    </a:lnTo>
                    <a:lnTo>
                      <a:pt x="8377" y="38"/>
                    </a:lnTo>
                    <a:lnTo>
                      <a:pt x="8377" y="26"/>
                    </a:lnTo>
                    <a:lnTo>
                      <a:pt x="8364" y="0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195;p28"/>
              <p:cNvSpPr/>
              <p:nvPr/>
            </p:nvSpPr>
            <p:spPr>
              <a:xfrm rot="1963607">
                <a:off x="6033477" y="-770130"/>
                <a:ext cx="307494" cy="224867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6126" fill="none" extrusionOk="0">
                    <a:moveTo>
                      <a:pt x="8377" y="38"/>
                    </a:moveTo>
                    <a:lnTo>
                      <a:pt x="8377" y="38"/>
                    </a:lnTo>
                    <a:lnTo>
                      <a:pt x="7999" y="529"/>
                    </a:lnTo>
                    <a:lnTo>
                      <a:pt x="7622" y="1007"/>
                    </a:lnTo>
                    <a:lnTo>
                      <a:pt x="7219" y="1472"/>
                    </a:lnTo>
                    <a:lnTo>
                      <a:pt x="6792" y="1925"/>
                    </a:lnTo>
                    <a:lnTo>
                      <a:pt x="6352" y="2352"/>
                    </a:lnTo>
                    <a:lnTo>
                      <a:pt x="5899" y="2767"/>
                    </a:lnTo>
                    <a:lnTo>
                      <a:pt x="5434" y="3170"/>
                    </a:lnTo>
                    <a:lnTo>
                      <a:pt x="4956" y="3547"/>
                    </a:lnTo>
                    <a:lnTo>
                      <a:pt x="4453" y="3912"/>
                    </a:lnTo>
                    <a:lnTo>
                      <a:pt x="3949" y="4252"/>
                    </a:lnTo>
                    <a:lnTo>
                      <a:pt x="3421" y="4579"/>
                    </a:lnTo>
                    <a:lnTo>
                      <a:pt x="2893" y="4880"/>
                    </a:lnTo>
                    <a:lnTo>
                      <a:pt x="2352" y="5170"/>
                    </a:lnTo>
                    <a:lnTo>
                      <a:pt x="1799" y="5434"/>
                    </a:lnTo>
                    <a:lnTo>
                      <a:pt x="1233" y="5685"/>
                    </a:lnTo>
                    <a:lnTo>
                      <a:pt x="654" y="5912"/>
                    </a:lnTo>
                    <a:lnTo>
                      <a:pt x="38" y="6125"/>
                    </a:lnTo>
                    <a:lnTo>
                      <a:pt x="38" y="6125"/>
                    </a:lnTo>
                    <a:lnTo>
                      <a:pt x="13" y="6125"/>
                    </a:lnTo>
                    <a:lnTo>
                      <a:pt x="0" y="6100"/>
                    </a:lnTo>
                    <a:lnTo>
                      <a:pt x="0" y="6100"/>
                    </a:lnTo>
                    <a:lnTo>
                      <a:pt x="0" y="6088"/>
                    </a:lnTo>
                    <a:lnTo>
                      <a:pt x="25" y="6063"/>
                    </a:lnTo>
                    <a:lnTo>
                      <a:pt x="642" y="5849"/>
                    </a:lnTo>
                    <a:lnTo>
                      <a:pt x="642" y="5849"/>
                    </a:lnTo>
                    <a:lnTo>
                      <a:pt x="1132" y="5648"/>
                    </a:lnTo>
                    <a:lnTo>
                      <a:pt x="1610" y="5434"/>
                    </a:lnTo>
                    <a:lnTo>
                      <a:pt x="2088" y="5207"/>
                    </a:lnTo>
                    <a:lnTo>
                      <a:pt x="2566" y="4968"/>
                    </a:lnTo>
                    <a:lnTo>
                      <a:pt x="3031" y="4717"/>
                    </a:lnTo>
                    <a:lnTo>
                      <a:pt x="3484" y="4440"/>
                    </a:lnTo>
                    <a:lnTo>
                      <a:pt x="3937" y="4163"/>
                    </a:lnTo>
                    <a:lnTo>
                      <a:pt x="4377" y="3862"/>
                    </a:lnTo>
                    <a:lnTo>
                      <a:pt x="4805" y="3547"/>
                    </a:lnTo>
                    <a:lnTo>
                      <a:pt x="5220" y="3220"/>
                    </a:lnTo>
                    <a:lnTo>
                      <a:pt x="5635" y="2893"/>
                    </a:lnTo>
                    <a:lnTo>
                      <a:pt x="6037" y="2541"/>
                    </a:lnTo>
                    <a:lnTo>
                      <a:pt x="6415" y="2176"/>
                    </a:lnTo>
                    <a:lnTo>
                      <a:pt x="6792" y="1812"/>
                    </a:lnTo>
                    <a:lnTo>
                      <a:pt x="7157" y="1422"/>
                    </a:lnTo>
                    <a:lnTo>
                      <a:pt x="7509" y="1032"/>
                    </a:lnTo>
                    <a:lnTo>
                      <a:pt x="7936" y="529"/>
                    </a:lnTo>
                    <a:lnTo>
                      <a:pt x="8326" y="13"/>
                    </a:lnTo>
                    <a:lnTo>
                      <a:pt x="8326" y="13"/>
                    </a:lnTo>
                    <a:lnTo>
                      <a:pt x="8351" y="0"/>
                    </a:lnTo>
                    <a:lnTo>
                      <a:pt x="8364" y="0"/>
                    </a:lnTo>
                    <a:lnTo>
                      <a:pt x="8364" y="0"/>
                    </a:lnTo>
                    <a:lnTo>
                      <a:pt x="8377" y="26"/>
                    </a:lnTo>
                    <a:lnTo>
                      <a:pt x="8377" y="38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196;p28"/>
              <p:cNvSpPr/>
              <p:nvPr/>
            </p:nvSpPr>
            <p:spPr>
              <a:xfrm rot="1963607">
                <a:off x="5996984" y="-632857"/>
                <a:ext cx="341228" cy="213781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5824" extrusionOk="0">
                    <a:moveTo>
                      <a:pt x="9270" y="0"/>
                    </a:moveTo>
                    <a:lnTo>
                      <a:pt x="9257" y="13"/>
                    </a:lnTo>
                    <a:lnTo>
                      <a:pt x="8779" y="503"/>
                    </a:lnTo>
                    <a:lnTo>
                      <a:pt x="8276" y="981"/>
                    </a:lnTo>
                    <a:lnTo>
                      <a:pt x="7773" y="1447"/>
                    </a:lnTo>
                    <a:lnTo>
                      <a:pt x="7383" y="1786"/>
                    </a:lnTo>
                    <a:lnTo>
                      <a:pt x="6981" y="2113"/>
                    </a:lnTo>
                    <a:lnTo>
                      <a:pt x="6578" y="2428"/>
                    </a:lnTo>
                    <a:lnTo>
                      <a:pt x="6163" y="2742"/>
                    </a:lnTo>
                    <a:lnTo>
                      <a:pt x="5736" y="3031"/>
                    </a:lnTo>
                    <a:lnTo>
                      <a:pt x="5308" y="3320"/>
                    </a:lnTo>
                    <a:lnTo>
                      <a:pt x="4868" y="3597"/>
                    </a:lnTo>
                    <a:lnTo>
                      <a:pt x="4428" y="3861"/>
                    </a:lnTo>
                    <a:lnTo>
                      <a:pt x="3975" y="4113"/>
                    </a:lnTo>
                    <a:lnTo>
                      <a:pt x="3522" y="4352"/>
                    </a:lnTo>
                    <a:lnTo>
                      <a:pt x="3057" y="4578"/>
                    </a:lnTo>
                    <a:lnTo>
                      <a:pt x="2591" y="4805"/>
                    </a:lnTo>
                    <a:lnTo>
                      <a:pt x="2114" y="5006"/>
                    </a:lnTo>
                    <a:lnTo>
                      <a:pt x="1636" y="5207"/>
                    </a:lnTo>
                    <a:lnTo>
                      <a:pt x="1158" y="5396"/>
                    </a:lnTo>
                    <a:lnTo>
                      <a:pt x="667" y="5559"/>
                    </a:lnTo>
                    <a:lnTo>
                      <a:pt x="13" y="5773"/>
                    </a:lnTo>
                    <a:lnTo>
                      <a:pt x="1" y="5786"/>
                    </a:lnTo>
                    <a:lnTo>
                      <a:pt x="1" y="5811"/>
                    </a:lnTo>
                    <a:lnTo>
                      <a:pt x="13" y="5823"/>
                    </a:lnTo>
                    <a:lnTo>
                      <a:pt x="38" y="5823"/>
                    </a:lnTo>
                    <a:lnTo>
                      <a:pt x="692" y="5622"/>
                    </a:lnTo>
                    <a:lnTo>
                      <a:pt x="1309" y="5408"/>
                    </a:lnTo>
                    <a:lnTo>
                      <a:pt x="1912" y="5182"/>
                    </a:lnTo>
                    <a:lnTo>
                      <a:pt x="2503" y="4930"/>
                    </a:lnTo>
                    <a:lnTo>
                      <a:pt x="3095" y="4654"/>
                    </a:lnTo>
                    <a:lnTo>
                      <a:pt x="3673" y="4364"/>
                    </a:lnTo>
                    <a:lnTo>
                      <a:pt x="4239" y="4063"/>
                    </a:lnTo>
                    <a:lnTo>
                      <a:pt x="4805" y="3736"/>
                    </a:lnTo>
                    <a:lnTo>
                      <a:pt x="5358" y="3396"/>
                    </a:lnTo>
                    <a:lnTo>
                      <a:pt x="5887" y="3031"/>
                    </a:lnTo>
                    <a:lnTo>
                      <a:pt x="6415" y="2654"/>
                    </a:lnTo>
                    <a:lnTo>
                      <a:pt x="6931" y="2251"/>
                    </a:lnTo>
                    <a:lnTo>
                      <a:pt x="7434" y="1849"/>
                    </a:lnTo>
                    <a:lnTo>
                      <a:pt x="7924" y="1421"/>
                    </a:lnTo>
                    <a:lnTo>
                      <a:pt x="8389" y="981"/>
                    </a:lnTo>
                    <a:lnTo>
                      <a:pt x="8855" y="516"/>
                    </a:lnTo>
                    <a:lnTo>
                      <a:pt x="9295" y="50"/>
                    </a:lnTo>
                    <a:lnTo>
                      <a:pt x="9295" y="25"/>
                    </a:lnTo>
                    <a:lnTo>
                      <a:pt x="9295" y="13"/>
                    </a:lnTo>
                    <a:lnTo>
                      <a:pt x="9270" y="0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197;p28"/>
              <p:cNvSpPr/>
              <p:nvPr/>
            </p:nvSpPr>
            <p:spPr>
              <a:xfrm rot="1963607">
                <a:off x="5996984" y="-632857"/>
                <a:ext cx="341228" cy="213781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5824" fill="none" extrusionOk="0">
                    <a:moveTo>
                      <a:pt x="9295" y="50"/>
                    </a:moveTo>
                    <a:lnTo>
                      <a:pt x="9295" y="50"/>
                    </a:lnTo>
                    <a:lnTo>
                      <a:pt x="8855" y="516"/>
                    </a:lnTo>
                    <a:lnTo>
                      <a:pt x="8389" y="981"/>
                    </a:lnTo>
                    <a:lnTo>
                      <a:pt x="7924" y="1421"/>
                    </a:lnTo>
                    <a:lnTo>
                      <a:pt x="7434" y="1849"/>
                    </a:lnTo>
                    <a:lnTo>
                      <a:pt x="6931" y="2251"/>
                    </a:lnTo>
                    <a:lnTo>
                      <a:pt x="6415" y="2654"/>
                    </a:lnTo>
                    <a:lnTo>
                      <a:pt x="5887" y="3031"/>
                    </a:lnTo>
                    <a:lnTo>
                      <a:pt x="5358" y="3396"/>
                    </a:lnTo>
                    <a:lnTo>
                      <a:pt x="4805" y="3736"/>
                    </a:lnTo>
                    <a:lnTo>
                      <a:pt x="4239" y="4063"/>
                    </a:lnTo>
                    <a:lnTo>
                      <a:pt x="3673" y="4364"/>
                    </a:lnTo>
                    <a:lnTo>
                      <a:pt x="3095" y="4654"/>
                    </a:lnTo>
                    <a:lnTo>
                      <a:pt x="2503" y="4930"/>
                    </a:lnTo>
                    <a:lnTo>
                      <a:pt x="1912" y="5182"/>
                    </a:lnTo>
                    <a:lnTo>
                      <a:pt x="1309" y="5408"/>
                    </a:lnTo>
                    <a:lnTo>
                      <a:pt x="692" y="5622"/>
                    </a:lnTo>
                    <a:lnTo>
                      <a:pt x="38" y="5823"/>
                    </a:lnTo>
                    <a:lnTo>
                      <a:pt x="38" y="5823"/>
                    </a:lnTo>
                    <a:lnTo>
                      <a:pt x="13" y="5823"/>
                    </a:lnTo>
                    <a:lnTo>
                      <a:pt x="1" y="5811"/>
                    </a:lnTo>
                    <a:lnTo>
                      <a:pt x="1" y="5811"/>
                    </a:lnTo>
                    <a:lnTo>
                      <a:pt x="1" y="5786"/>
                    </a:lnTo>
                    <a:lnTo>
                      <a:pt x="13" y="5773"/>
                    </a:lnTo>
                    <a:lnTo>
                      <a:pt x="667" y="5559"/>
                    </a:lnTo>
                    <a:lnTo>
                      <a:pt x="667" y="5559"/>
                    </a:lnTo>
                    <a:lnTo>
                      <a:pt x="1158" y="5396"/>
                    </a:lnTo>
                    <a:lnTo>
                      <a:pt x="1636" y="5207"/>
                    </a:lnTo>
                    <a:lnTo>
                      <a:pt x="2114" y="5006"/>
                    </a:lnTo>
                    <a:lnTo>
                      <a:pt x="2591" y="4805"/>
                    </a:lnTo>
                    <a:lnTo>
                      <a:pt x="3057" y="4578"/>
                    </a:lnTo>
                    <a:lnTo>
                      <a:pt x="3522" y="4352"/>
                    </a:lnTo>
                    <a:lnTo>
                      <a:pt x="3975" y="4113"/>
                    </a:lnTo>
                    <a:lnTo>
                      <a:pt x="4428" y="3861"/>
                    </a:lnTo>
                    <a:lnTo>
                      <a:pt x="4868" y="3597"/>
                    </a:lnTo>
                    <a:lnTo>
                      <a:pt x="5308" y="3320"/>
                    </a:lnTo>
                    <a:lnTo>
                      <a:pt x="5736" y="3031"/>
                    </a:lnTo>
                    <a:lnTo>
                      <a:pt x="6163" y="2742"/>
                    </a:lnTo>
                    <a:lnTo>
                      <a:pt x="6578" y="2428"/>
                    </a:lnTo>
                    <a:lnTo>
                      <a:pt x="6981" y="2113"/>
                    </a:lnTo>
                    <a:lnTo>
                      <a:pt x="7383" y="1786"/>
                    </a:lnTo>
                    <a:lnTo>
                      <a:pt x="7773" y="1447"/>
                    </a:lnTo>
                    <a:lnTo>
                      <a:pt x="7773" y="1447"/>
                    </a:lnTo>
                    <a:lnTo>
                      <a:pt x="8276" y="981"/>
                    </a:lnTo>
                    <a:lnTo>
                      <a:pt x="8779" y="503"/>
                    </a:lnTo>
                    <a:lnTo>
                      <a:pt x="9257" y="13"/>
                    </a:lnTo>
                    <a:lnTo>
                      <a:pt x="9257" y="13"/>
                    </a:lnTo>
                    <a:lnTo>
                      <a:pt x="9270" y="0"/>
                    </a:lnTo>
                    <a:lnTo>
                      <a:pt x="9295" y="13"/>
                    </a:lnTo>
                    <a:lnTo>
                      <a:pt x="9295" y="13"/>
                    </a:lnTo>
                    <a:lnTo>
                      <a:pt x="9295" y="25"/>
                    </a:lnTo>
                    <a:lnTo>
                      <a:pt x="9295" y="50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198;p28"/>
              <p:cNvSpPr/>
              <p:nvPr/>
            </p:nvSpPr>
            <p:spPr>
              <a:xfrm rot="1963607">
                <a:off x="5996738" y="-481480"/>
                <a:ext cx="322727" cy="213781"/>
              </a:xfrm>
              <a:custGeom>
                <a:avLst/>
                <a:gdLst/>
                <a:ahLst/>
                <a:cxnLst/>
                <a:rect l="l" t="t" r="r" b="b"/>
                <a:pathLst>
                  <a:path w="8792" h="5824" extrusionOk="0">
                    <a:moveTo>
                      <a:pt x="8767" y="1"/>
                    </a:moveTo>
                    <a:lnTo>
                      <a:pt x="8741" y="13"/>
                    </a:lnTo>
                    <a:lnTo>
                      <a:pt x="8289" y="491"/>
                    </a:lnTo>
                    <a:lnTo>
                      <a:pt x="7823" y="957"/>
                    </a:lnTo>
                    <a:lnTo>
                      <a:pt x="7345" y="1422"/>
                    </a:lnTo>
                    <a:lnTo>
                      <a:pt x="6981" y="1749"/>
                    </a:lnTo>
                    <a:lnTo>
                      <a:pt x="6603" y="2063"/>
                    </a:lnTo>
                    <a:lnTo>
                      <a:pt x="6214" y="2378"/>
                    </a:lnTo>
                    <a:lnTo>
                      <a:pt x="5824" y="2680"/>
                    </a:lnTo>
                    <a:lnTo>
                      <a:pt x="5421" y="2982"/>
                    </a:lnTo>
                    <a:lnTo>
                      <a:pt x="5019" y="3258"/>
                    </a:lnTo>
                    <a:lnTo>
                      <a:pt x="4604" y="3535"/>
                    </a:lnTo>
                    <a:lnTo>
                      <a:pt x="4189" y="3799"/>
                    </a:lnTo>
                    <a:lnTo>
                      <a:pt x="3761" y="4051"/>
                    </a:lnTo>
                    <a:lnTo>
                      <a:pt x="3333" y="4302"/>
                    </a:lnTo>
                    <a:lnTo>
                      <a:pt x="2893" y="4528"/>
                    </a:lnTo>
                    <a:lnTo>
                      <a:pt x="2453" y="4755"/>
                    </a:lnTo>
                    <a:lnTo>
                      <a:pt x="2000" y="4969"/>
                    </a:lnTo>
                    <a:lnTo>
                      <a:pt x="1547" y="5170"/>
                    </a:lnTo>
                    <a:lnTo>
                      <a:pt x="1095" y="5371"/>
                    </a:lnTo>
                    <a:lnTo>
                      <a:pt x="629" y="5547"/>
                    </a:lnTo>
                    <a:lnTo>
                      <a:pt x="13" y="5774"/>
                    </a:lnTo>
                    <a:lnTo>
                      <a:pt x="0" y="5786"/>
                    </a:lnTo>
                    <a:lnTo>
                      <a:pt x="0" y="5811"/>
                    </a:lnTo>
                    <a:lnTo>
                      <a:pt x="13" y="5824"/>
                    </a:lnTo>
                    <a:lnTo>
                      <a:pt x="26" y="5824"/>
                    </a:lnTo>
                    <a:lnTo>
                      <a:pt x="654" y="5610"/>
                    </a:lnTo>
                    <a:lnTo>
                      <a:pt x="1233" y="5384"/>
                    </a:lnTo>
                    <a:lnTo>
                      <a:pt x="1812" y="5145"/>
                    </a:lnTo>
                    <a:lnTo>
                      <a:pt x="2378" y="4881"/>
                    </a:lnTo>
                    <a:lnTo>
                      <a:pt x="2931" y="4604"/>
                    </a:lnTo>
                    <a:lnTo>
                      <a:pt x="3484" y="4315"/>
                    </a:lnTo>
                    <a:lnTo>
                      <a:pt x="4013" y="4000"/>
                    </a:lnTo>
                    <a:lnTo>
                      <a:pt x="4541" y="3673"/>
                    </a:lnTo>
                    <a:lnTo>
                      <a:pt x="5069" y="3334"/>
                    </a:lnTo>
                    <a:lnTo>
                      <a:pt x="5572" y="2969"/>
                    </a:lnTo>
                    <a:lnTo>
                      <a:pt x="6075" y="2592"/>
                    </a:lnTo>
                    <a:lnTo>
                      <a:pt x="6553" y="2202"/>
                    </a:lnTo>
                    <a:lnTo>
                      <a:pt x="7031" y="1799"/>
                    </a:lnTo>
                    <a:lnTo>
                      <a:pt x="7484" y="1384"/>
                    </a:lnTo>
                    <a:lnTo>
                      <a:pt x="7937" y="957"/>
                    </a:lnTo>
                    <a:lnTo>
                      <a:pt x="8364" y="504"/>
                    </a:lnTo>
                    <a:lnTo>
                      <a:pt x="8779" y="38"/>
                    </a:lnTo>
                    <a:lnTo>
                      <a:pt x="8792" y="26"/>
                    </a:lnTo>
                    <a:lnTo>
                      <a:pt x="8779" y="13"/>
                    </a:lnTo>
                    <a:lnTo>
                      <a:pt x="8767" y="1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199;p28"/>
              <p:cNvSpPr/>
              <p:nvPr/>
            </p:nvSpPr>
            <p:spPr>
              <a:xfrm rot="1963607">
                <a:off x="5996738" y="-481480"/>
                <a:ext cx="322727" cy="213781"/>
              </a:xfrm>
              <a:custGeom>
                <a:avLst/>
                <a:gdLst/>
                <a:ahLst/>
                <a:cxnLst/>
                <a:rect l="l" t="t" r="r" b="b"/>
                <a:pathLst>
                  <a:path w="8792" h="5824" fill="none" extrusionOk="0">
                    <a:moveTo>
                      <a:pt x="8779" y="38"/>
                    </a:moveTo>
                    <a:lnTo>
                      <a:pt x="8779" y="38"/>
                    </a:lnTo>
                    <a:lnTo>
                      <a:pt x="8364" y="504"/>
                    </a:lnTo>
                    <a:lnTo>
                      <a:pt x="7937" y="957"/>
                    </a:lnTo>
                    <a:lnTo>
                      <a:pt x="7484" y="1384"/>
                    </a:lnTo>
                    <a:lnTo>
                      <a:pt x="7031" y="1799"/>
                    </a:lnTo>
                    <a:lnTo>
                      <a:pt x="6553" y="2202"/>
                    </a:lnTo>
                    <a:lnTo>
                      <a:pt x="6075" y="2592"/>
                    </a:lnTo>
                    <a:lnTo>
                      <a:pt x="5572" y="2969"/>
                    </a:lnTo>
                    <a:lnTo>
                      <a:pt x="5069" y="3334"/>
                    </a:lnTo>
                    <a:lnTo>
                      <a:pt x="4541" y="3673"/>
                    </a:lnTo>
                    <a:lnTo>
                      <a:pt x="4013" y="4000"/>
                    </a:lnTo>
                    <a:lnTo>
                      <a:pt x="3484" y="4315"/>
                    </a:lnTo>
                    <a:lnTo>
                      <a:pt x="2931" y="4604"/>
                    </a:lnTo>
                    <a:lnTo>
                      <a:pt x="2378" y="4881"/>
                    </a:lnTo>
                    <a:lnTo>
                      <a:pt x="1812" y="5145"/>
                    </a:lnTo>
                    <a:lnTo>
                      <a:pt x="1233" y="5384"/>
                    </a:lnTo>
                    <a:lnTo>
                      <a:pt x="654" y="5610"/>
                    </a:lnTo>
                    <a:lnTo>
                      <a:pt x="26" y="5824"/>
                    </a:lnTo>
                    <a:lnTo>
                      <a:pt x="26" y="5824"/>
                    </a:lnTo>
                    <a:lnTo>
                      <a:pt x="13" y="5824"/>
                    </a:lnTo>
                    <a:lnTo>
                      <a:pt x="0" y="5811"/>
                    </a:lnTo>
                    <a:lnTo>
                      <a:pt x="0" y="5811"/>
                    </a:lnTo>
                    <a:lnTo>
                      <a:pt x="0" y="5786"/>
                    </a:lnTo>
                    <a:lnTo>
                      <a:pt x="13" y="5774"/>
                    </a:lnTo>
                    <a:lnTo>
                      <a:pt x="629" y="5547"/>
                    </a:lnTo>
                    <a:lnTo>
                      <a:pt x="629" y="5547"/>
                    </a:lnTo>
                    <a:lnTo>
                      <a:pt x="1095" y="5371"/>
                    </a:lnTo>
                    <a:lnTo>
                      <a:pt x="1547" y="5170"/>
                    </a:lnTo>
                    <a:lnTo>
                      <a:pt x="2000" y="4969"/>
                    </a:lnTo>
                    <a:lnTo>
                      <a:pt x="2453" y="4755"/>
                    </a:lnTo>
                    <a:lnTo>
                      <a:pt x="2893" y="4528"/>
                    </a:lnTo>
                    <a:lnTo>
                      <a:pt x="3333" y="4302"/>
                    </a:lnTo>
                    <a:lnTo>
                      <a:pt x="3761" y="4051"/>
                    </a:lnTo>
                    <a:lnTo>
                      <a:pt x="4189" y="3799"/>
                    </a:lnTo>
                    <a:lnTo>
                      <a:pt x="4604" y="3535"/>
                    </a:lnTo>
                    <a:lnTo>
                      <a:pt x="5019" y="3258"/>
                    </a:lnTo>
                    <a:lnTo>
                      <a:pt x="5421" y="2982"/>
                    </a:lnTo>
                    <a:lnTo>
                      <a:pt x="5824" y="2680"/>
                    </a:lnTo>
                    <a:lnTo>
                      <a:pt x="6214" y="2378"/>
                    </a:lnTo>
                    <a:lnTo>
                      <a:pt x="6603" y="2063"/>
                    </a:lnTo>
                    <a:lnTo>
                      <a:pt x="6981" y="1749"/>
                    </a:lnTo>
                    <a:lnTo>
                      <a:pt x="7345" y="1422"/>
                    </a:lnTo>
                    <a:lnTo>
                      <a:pt x="7345" y="1422"/>
                    </a:lnTo>
                    <a:lnTo>
                      <a:pt x="7823" y="957"/>
                    </a:lnTo>
                    <a:lnTo>
                      <a:pt x="8289" y="491"/>
                    </a:lnTo>
                    <a:lnTo>
                      <a:pt x="8741" y="13"/>
                    </a:lnTo>
                    <a:lnTo>
                      <a:pt x="8741" y="13"/>
                    </a:lnTo>
                    <a:lnTo>
                      <a:pt x="8767" y="1"/>
                    </a:lnTo>
                    <a:lnTo>
                      <a:pt x="8779" y="13"/>
                    </a:lnTo>
                    <a:lnTo>
                      <a:pt x="8779" y="13"/>
                    </a:lnTo>
                    <a:lnTo>
                      <a:pt x="8792" y="26"/>
                    </a:lnTo>
                    <a:lnTo>
                      <a:pt x="8779" y="38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200;p28"/>
              <p:cNvSpPr/>
              <p:nvPr/>
            </p:nvSpPr>
            <p:spPr>
              <a:xfrm rot="1963607">
                <a:off x="6004058" y="-325338"/>
                <a:ext cx="287195" cy="177331"/>
              </a:xfrm>
              <a:custGeom>
                <a:avLst/>
                <a:gdLst/>
                <a:ahLst/>
                <a:cxnLst/>
                <a:rect l="l" t="t" r="r" b="b"/>
                <a:pathLst>
                  <a:path w="7824" h="4831" extrusionOk="0">
                    <a:moveTo>
                      <a:pt x="7811" y="1"/>
                    </a:moveTo>
                    <a:lnTo>
                      <a:pt x="7786" y="13"/>
                    </a:lnTo>
                    <a:lnTo>
                      <a:pt x="7346" y="390"/>
                    </a:lnTo>
                    <a:lnTo>
                      <a:pt x="6692" y="944"/>
                    </a:lnTo>
                    <a:lnTo>
                      <a:pt x="6352" y="1221"/>
                    </a:lnTo>
                    <a:lnTo>
                      <a:pt x="6025" y="1485"/>
                    </a:lnTo>
                    <a:lnTo>
                      <a:pt x="5459" y="1925"/>
                    </a:lnTo>
                    <a:lnTo>
                      <a:pt x="4868" y="2327"/>
                    </a:lnTo>
                    <a:lnTo>
                      <a:pt x="4265" y="2717"/>
                    </a:lnTo>
                    <a:lnTo>
                      <a:pt x="3661" y="3095"/>
                    </a:lnTo>
                    <a:lnTo>
                      <a:pt x="3032" y="3447"/>
                    </a:lnTo>
                    <a:lnTo>
                      <a:pt x="2391" y="3774"/>
                    </a:lnTo>
                    <a:lnTo>
                      <a:pt x="1749" y="4076"/>
                    </a:lnTo>
                    <a:lnTo>
                      <a:pt x="1083" y="4365"/>
                    </a:lnTo>
                    <a:lnTo>
                      <a:pt x="554" y="4579"/>
                    </a:lnTo>
                    <a:lnTo>
                      <a:pt x="13" y="4780"/>
                    </a:lnTo>
                    <a:lnTo>
                      <a:pt x="1" y="4792"/>
                    </a:lnTo>
                    <a:lnTo>
                      <a:pt x="1" y="4818"/>
                    </a:lnTo>
                    <a:lnTo>
                      <a:pt x="13" y="4830"/>
                    </a:lnTo>
                    <a:lnTo>
                      <a:pt x="39" y="4830"/>
                    </a:lnTo>
                    <a:lnTo>
                      <a:pt x="579" y="4641"/>
                    </a:lnTo>
                    <a:lnTo>
                      <a:pt x="1120" y="4428"/>
                    </a:lnTo>
                    <a:lnTo>
                      <a:pt x="1648" y="4214"/>
                    </a:lnTo>
                    <a:lnTo>
                      <a:pt x="2164" y="3975"/>
                    </a:lnTo>
                    <a:lnTo>
                      <a:pt x="2692" y="3723"/>
                    </a:lnTo>
                    <a:lnTo>
                      <a:pt x="3195" y="3447"/>
                    </a:lnTo>
                    <a:lnTo>
                      <a:pt x="3699" y="3170"/>
                    </a:lnTo>
                    <a:lnTo>
                      <a:pt x="4189" y="2868"/>
                    </a:lnTo>
                    <a:lnTo>
                      <a:pt x="4680" y="2566"/>
                    </a:lnTo>
                    <a:lnTo>
                      <a:pt x="5157" y="2239"/>
                    </a:lnTo>
                    <a:lnTo>
                      <a:pt x="5497" y="1988"/>
                    </a:lnTo>
                    <a:lnTo>
                      <a:pt x="5837" y="1724"/>
                    </a:lnTo>
                    <a:lnTo>
                      <a:pt x="6176" y="1460"/>
                    </a:lnTo>
                    <a:lnTo>
                      <a:pt x="6516" y="1183"/>
                    </a:lnTo>
                    <a:lnTo>
                      <a:pt x="7170" y="617"/>
                    </a:lnTo>
                    <a:lnTo>
                      <a:pt x="7824" y="51"/>
                    </a:lnTo>
                    <a:lnTo>
                      <a:pt x="7824" y="38"/>
                    </a:lnTo>
                    <a:lnTo>
                      <a:pt x="7824" y="13"/>
                    </a:lnTo>
                    <a:lnTo>
                      <a:pt x="7811" y="1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201;p28"/>
              <p:cNvSpPr/>
              <p:nvPr/>
            </p:nvSpPr>
            <p:spPr>
              <a:xfrm rot="1963607">
                <a:off x="6004058" y="-325338"/>
                <a:ext cx="287195" cy="177331"/>
              </a:xfrm>
              <a:custGeom>
                <a:avLst/>
                <a:gdLst/>
                <a:ahLst/>
                <a:cxnLst/>
                <a:rect l="l" t="t" r="r" b="b"/>
                <a:pathLst>
                  <a:path w="7824" h="4831" fill="none" extrusionOk="0">
                    <a:moveTo>
                      <a:pt x="7824" y="51"/>
                    </a:moveTo>
                    <a:lnTo>
                      <a:pt x="7824" y="51"/>
                    </a:lnTo>
                    <a:lnTo>
                      <a:pt x="7170" y="617"/>
                    </a:lnTo>
                    <a:lnTo>
                      <a:pt x="6516" y="1183"/>
                    </a:lnTo>
                    <a:lnTo>
                      <a:pt x="6176" y="1460"/>
                    </a:lnTo>
                    <a:lnTo>
                      <a:pt x="5837" y="1724"/>
                    </a:lnTo>
                    <a:lnTo>
                      <a:pt x="5497" y="1988"/>
                    </a:lnTo>
                    <a:lnTo>
                      <a:pt x="5157" y="2239"/>
                    </a:lnTo>
                    <a:lnTo>
                      <a:pt x="5157" y="2239"/>
                    </a:lnTo>
                    <a:lnTo>
                      <a:pt x="4680" y="2566"/>
                    </a:lnTo>
                    <a:lnTo>
                      <a:pt x="4189" y="2868"/>
                    </a:lnTo>
                    <a:lnTo>
                      <a:pt x="3699" y="3170"/>
                    </a:lnTo>
                    <a:lnTo>
                      <a:pt x="3195" y="3447"/>
                    </a:lnTo>
                    <a:lnTo>
                      <a:pt x="2692" y="3723"/>
                    </a:lnTo>
                    <a:lnTo>
                      <a:pt x="2164" y="3975"/>
                    </a:lnTo>
                    <a:lnTo>
                      <a:pt x="1648" y="4214"/>
                    </a:lnTo>
                    <a:lnTo>
                      <a:pt x="1120" y="4428"/>
                    </a:lnTo>
                    <a:lnTo>
                      <a:pt x="1120" y="4428"/>
                    </a:lnTo>
                    <a:lnTo>
                      <a:pt x="579" y="4641"/>
                    </a:lnTo>
                    <a:lnTo>
                      <a:pt x="39" y="4830"/>
                    </a:lnTo>
                    <a:lnTo>
                      <a:pt x="39" y="4830"/>
                    </a:lnTo>
                    <a:lnTo>
                      <a:pt x="13" y="4830"/>
                    </a:lnTo>
                    <a:lnTo>
                      <a:pt x="1" y="4818"/>
                    </a:lnTo>
                    <a:lnTo>
                      <a:pt x="1" y="4818"/>
                    </a:lnTo>
                    <a:lnTo>
                      <a:pt x="1" y="4792"/>
                    </a:lnTo>
                    <a:lnTo>
                      <a:pt x="13" y="4780"/>
                    </a:lnTo>
                    <a:lnTo>
                      <a:pt x="13" y="4780"/>
                    </a:lnTo>
                    <a:lnTo>
                      <a:pt x="554" y="4579"/>
                    </a:lnTo>
                    <a:lnTo>
                      <a:pt x="1083" y="4365"/>
                    </a:lnTo>
                    <a:lnTo>
                      <a:pt x="1083" y="4365"/>
                    </a:lnTo>
                    <a:lnTo>
                      <a:pt x="1749" y="4076"/>
                    </a:lnTo>
                    <a:lnTo>
                      <a:pt x="2391" y="3774"/>
                    </a:lnTo>
                    <a:lnTo>
                      <a:pt x="3032" y="3447"/>
                    </a:lnTo>
                    <a:lnTo>
                      <a:pt x="3661" y="3095"/>
                    </a:lnTo>
                    <a:lnTo>
                      <a:pt x="4265" y="2717"/>
                    </a:lnTo>
                    <a:lnTo>
                      <a:pt x="4868" y="2327"/>
                    </a:lnTo>
                    <a:lnTo>
                      <a:pt x="5459" y="1925"/>
                    </a:lnTo>
                    <a:lnTo>
                      <a:pt x="6025" y="1485"/>
                    </a:lnTo>
                    <a:lnTo>
                      <a:pt x="6025" y="1485"/>
                    </a:lnTo>
                    <a:lnTo>
                      <a:pt x="6352" y="1221"/>
                    </a:lnTo>
                    <a:lnTo>
                      <a:pt x="6692" y="944"/>
                    </a:lnTo>
                    <a:lnTo>
                      <a:pt x="7346" y="390"/>
                    </a:lnTo>
                    <a:lnTo>
                      <a:pt x="7786" y="13"/>
                    </a:lnTo>
                    <a:lnTo>
                      <a:pt x="7786" y="13"/>
                    </a:lnTo>
                    <a:lnTo>
                      <a:pt x="7811" y="1"/>
                    </a:lnTo>
                    <a:lnTo>
                      <a:pt x="7824" y="13"/>
                    </a:lnTo>
                    <a:lnTo>
                      <a:pt x="7824" y="13"/>
                    </a:lnTo>
                    <a:lnTo>
                      <a:pt x="7824" y="38"/>
                    </a:lnTo>
                    <a:lnTo>
                      <a:pt x="7824" y="51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202;p28"/>
              <p:cNvSpPr/>
              <p:nvPr/>
            </p:nvSpPr>
            <p:spPr>
              <a:xfrm rot="1963607">
                <a:off x="6029106" y="-172090"/>
                <a:ext cx="245643" cy="149617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4076" extrusionOk="0">
                    <a:moveTo>
                      <a:pt x="6641" y="1"/>
                    </a:moveTo>
                    <a:lnTo>
                      <a:pt x="6289" y="340"/>
                    </a:lnTo>
                    <a:lnTo>
                      <a:pt x="5924" y="667"/>
                    </a:lnTo>
                    <a:lnTo>
                      <a:pt x="5547" y="982"/>
                    </a:lnTo>
                    <a:lnTo>
                      <a:pt x="5270" y="1208"/>
                    </a:lnTo>
                    <a:lnTo>
                      <a:pt x="4968" y="1434"/>
                    </a:lnTo>
                    <a:lnTo>
                      <a:pt x="4679" y="1648"/>
                    </a:lnTo>
                    <a:lnTo>
                      <a:pt x="4377" y="1862"/>
                    </a:lnTo>
                    <a:lnTo>
                      <a:pt x="4076" y="2063"/>
                    </a:lnTo>
                    <a:lnTo>
                      <a:pt x="3761" y="2252"/>
                    </a:lnTo>
                    <a:lnTo>
                      <a:pt x="3459" y="2453"/>
                    </a:lnTo>
                    <a:lnTo>
                      <a:pt x="3132" y="2629"/>
                    </a:lnTo>
                    <a:lnTo>
                      <a:pt x="2818" y="2805"/>
                    </a:lnTo>
                    <a:lnTo>
                      <a:pt x="2491" y="2981"/>
                    </a:lnTo>
                    <a:lnTo>
                      <a:pt x="2164" y="3145"/>
                    </a:lnTo>
                    <a:lnTo>
                      <a:pt x="1837" y="3308"/>
                    </a:lnTo>
                    <a:lnTo>
                      <a:pt x="1497" y="3447"/>
                    </a:lnTo>
                    <a:lnTo>
                      <a:pt x="1158" y="3598"/>
                    </a:lnTo>
                    <a:lnTo>
                      <a:pt x="818" y="3736"/>
                    </a:lnTo>
                    <a:lnTo>
                      <a:pt x="478" y="3862"/>
                    </a:lnTo>
                    <a:lnTo>
                      <a:pt x="13" y="4025"/>
                    </a:lnTo>
                    <a:lnTo>
                      <a:pt x="1" y="4038"/>
                    </a:lnTo>
                    <a:lnTo>
                      <a:pt x="1" y="4063"/>
                    </a:lnTo>
                    <a:lnTo>
                      <a:pt x="13" y="4076"/>
                    </a:lnTo>
                    <a:lnTo>
                      <a:pt x="38" y="4076"/>
                    </a:lnTo>
                    <a:lnTo>
                      <a:pt x="504" y="3925"/>
                    </a:lnTo>
                    <a:lnTo>
                      <a:pt x="931" y="3761"/>
                    </a:lnTo>
                    <a:lnTo>
                      <a:pt x="1359" y="3598"/>
                    </a:lnTo>
                    <a:lnTo>
                      <a:pt x="1786" y="3409"/>
                    </a:lnTo>
                    <a:lnTo>
                      <a:pt x="2202" y="3220"/>
                    </a:lnTo>
                    <a:lnTo>
                      <a:pt x="2617" y="3019"/>
                    </a:lnTo>
                    <a:lnTo>
                      <a:pt x="3019" y="2793"/>
                    </a:lnTo>
                    <a:lnTo>
                      <a:pt x="3421" y="2566"/>
                    </a:lnTo>
                    <a:lnTo>
                      <a:pt x="3811" y="2327"/>
                    </a:lnTo>
                    <a:lnTo>
                      <a:pt x="4201" y="2076"/>
                    </a:lnTo>
                    <a:lnTo>
                      <a:pt x="4579" y="1824"/>
                    </a:lnTo>
                    <a:lnTo>
                      <a:pt x="4943" y="1548"/>
                    </a:lnTo>
                    <a:lnTo>
                      <a:pt x="5308" y="1271"/>
                    </a:lnTo>
                    <a:lnTo>
                      <a:pt x="5673" y="982"/>
                    </a:lnTo>
                    <a:lnTo>
                      <a:pt x="6012" y="680"/>
                    </a:lnTo>
                    <a:lnTo>
                      <a:pt x="6352" y="365"/>
                    </a:lnTo>
                    <a:lnTo>
                      <a:pt x="6679" y="38"/>
                    </a:lnTo>
                    <a:lnTo>
                      <a:pt x="6692" y="26"/>
                    </a:lnTo>
                    <a:lnTo>
                      <a:pt x="6679" y="1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203;p28"/>
              <p:cNvSpPr/>
              <p:nvPr/>
            </p:nvSpPr>
            <p:spPr>
              <a:xfrm rot="1963607">
                <a:off x="6029106" y="-172090"/>
                <a:ext cx="245643" cy="149617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4076" fill="none" extrusionOk="0">
                    <a:moveTo>
                      <a:pt x="6679" y="38"/>
                    </a:moveTo>
                    <a:lnTo>
                      <a:pt x="6679" y="38"/>
                    </a:lnTo>
                    <a:lnTo>
                      <a:pt x="6352" y="365"/>
                    </a:lnTo>
                    <a:lnTo>
                      <a:pt x="6012" y="680"/>
                    </a:lnTo>
                    <a:lnTo>
                      <a:pt x="5673" y="982"/>
                    </a:lnTo>
                    <a:lnTo>
                      <a:pt x="5308" y="1271"/>
                    </a:lnTo>
                    <a:lnTo>
                      <a:pt x="4943" y="1548"/>
                    </a:lnTo>
                    <a:lnTo>
                      <a:pt x="4579" y="1824"/>
                    </a:lnTo>
                    <a:lnTo>
                      <a:pt x="4201" y="2076"/>
                    </a:lnTo>
                    <a:lnTo>
                      <a:pt x="3811" y="2327"/>
                    </a:lnTo>
                    <a:lnTo>
                      <a:pt x="3421" y="2566"/>
                    </a:lnTo>
                    <a:lnTo>
                      <a:pt x="3019" y="2793"/>
                    </a:lnTo>
                    <a:lnTo>
                      <a:pt x="2617" y="3019"/>
                    </a:lnTo>
                    <a:lnTo>
                      <a:pt x="2202" y="3220"/>
                    </a:lnTo>
                    <a:lnTo>
                      <a:pt x="1786" y="3409"/>
                    </a:lnTo>
                    <a:lnTo>
                      <a:pt x="1359" y="3598"/>
                    </a:lnTo>
                    <a:lnTo>
                      <a:pt x="931" y="3761"/>
                    </a:lnTo>
                    <a:lnTo>
                      <a:pt x="504" y="3925"/>
                    </a:lnTo>
                    <a:lnTo>
                      <a:pt x="38" y="4076"/>
                    </a:lnTo>
                    <a:lnTo>
                      <a:pt x="38" y="4076"/>
                    </a:lnTo>
                    <a:lnTo>
                      <a:pt x="13" y="4076"/>
                    </a:lnTo>
                    <a:lnTo>
                      <a:pt x="1" y="4063"/>
                    </a:lnTo>
                    <a:lnTo>
                      <a:pt x="1" y="4063"/>
                    </a:lnTo>
                    <a:lnTo>
                      <a:pt x="1" y="4038"/>
                    </a:lnTo>
                    <a:lnTo>
                      <a:pt x="13" y="4025"/>
                    </a:lnTo>
                    <a:lnTo>
                      <a:pt x="478" y="3862"/>
                    </a:lnTo>
                    <a:lnTo>
                      <a:pt x="478" y="3862"/>
                    </a:lnTo>
                    <a:lnTo>
                      <a:pt x="818" y="3736"/>
                    </a:lnTo>
                    <a:lnTo>
                      <a:pt x="1158" y="3598"/>
                    </a:lnTo>
                    <a:lnTo>
                      <a:pt x="1497" y="3447"/>
                    </a:lnTo>
                    <a:lnTo>
                      <a:pt x="1837" y="3308"/>
                    </a:lnTo>
                    <a:lnTo>
                      <a:pt x="2164" y="3145"/>
                    </a:lnTo>
                    <a:lnTo>
                      <a:pt x="2491" y="2981"/>
                    </a:lnTo>
                    <a:lnTo>
                      <a:pt x="2818" y="2805"/>
                    </a:lnTo>
                    <a:lnTo>
                      <a:pt x="3132" y="2629"/>
                    </a:lnTo>
                    <a:lnTo>
                      <a:pt x="3459" y="2453"/>
                    </a:lnTo>
                    <a:lnTo>
                      <a:pt x="3761" y="2252"/>
                    </a:lnTo>
                    <a:lnTo>
                      <a:pt x="4076" y="2063"/>
                    </a:lnTo>
                    <a:lnTo>
                      <a:pt x="4377" y="1862"/>
                    </a:lnTo>
                    <a:lnTo>
                      <a:pt x="4679" y="1648"/>
                    </a:lnTo>
                    <a:lnTo>
                      <a:pt x="4968" y="1434"/>
                    </a:lnTo>
                    <a:lnTo>
                      <a:pt x="5270" y="1208"/>
                    </a:lnTo>
                    <a:lnTo>
                      <a:pt x="5547" y="982"/>
                    </a:lnTo>
                    <a:lnTo>
                      <a:pt x="5547" y="982"/>
                    </a:lnTo>
                    <a:lnTo>
                      <a:pt x="5924" y="667"/>
                    </a:lnTo>
                    <a:lnTo>
                      <a:pt x="6289" y="340"/>
                    </a:lnTo>
                    <a:lnTo>
                      <a:pt x="6641" y="1"/>
                    </a:lnTo>
                    <a:lnTo>
                      <a:pt x="6641" y="1"/>
                    </a:lnTo>
                    <a:lnTo>
                      <a:pt x="6666" y="1"/>
                    </a:lnTo>
                    <a:lnTo>
                      <a:pt x="6679" y="1"/>
                    </a:lnTo>
                    <a:lnTo>
                      <a:pt x="6679" y="1"/>
                    </a:lnTo>
                    <a:lnTo>
                      <a:pt x="6692" y="26"/>
                    </a:lnTo>
                    <a:lnTo>
                      <a:pt x="6679" y="38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204;p28"/>
              <p:cNvSpPr/>
              <p:nvPr/>
            </p:nvSpPr>
            <p:spPr>
              <a:xfrm rot="1963607">
                <a:off x="6027885" y="-42218"/>
                <a:ext cx="219324" cy="123299"/>
              </a:xfrm>
              <a:custGeom>
                <a:avLst/>
                <a:gdLst/>
                <a:ahLst/>
                <a:cxnLst/>
                <a:rect l="l" t="t" r="r" b="b"/>
                <a:pathLst>
                  <a:path w="5975" h="3359" extrusionOk="0">
                    <a:moveTo>
                      <a:pt x="5937" y="0"/>
                    </a:moveTo>
                    <a:lnTo>
                      <a:pt x="5610" y="277"/>
                    </a:lnTo>
                    <a:lnTo>
                      <a:pt x="4931" y="793"/>
                    </a:lnTo>
                    <a:lnTo>
                      <a:pt x="4403" y="1158"/>
                    </a:lnTo>
                    <a:lnTo>
                      <a:pt x="3862" y="1497"/>
                    </a:lnTo>
                    <a:lnTo>
                      <a:pt x="3321" y="1824"/>
                    </a:lnTo>
                    <a:lnTo>
                      <a:pt x="2755" y="2139"/>
                    </a:lnTo>
                    <a:lnTo>
                      <a:pt x="2189" y="2415"/>
                    </a:lnTo>
                    <a:lnTo>
                      <a:pt x="1611" y="2692"/>
                    </a:lnTo>
                    <a:lnTo>
                      <a:pt x="1019" y="2943"/>
                    </a:lnTo>
                    <a:lnTo>
                      <a:pt x="416" y="3170"/>
                    </a:lnTo>
                    <a:lnTo>
                      <a:pt x="13" y="3308"/>
                    </a:lnTo>
                    <a:lnTo>
                      <a:pt x="1" y="3321"/>
                    </a:lnTo>
                    <a:lnTo>
                      <a:pt x="1" y="3346"/>
                    </a:lnTo>
                    <a:lnTo>
                      <a:pt x="13" y="3358"/>
                    </a:lnTo>
                    <a:lnTo>
                      <a:pt x="38" y="3358"/>
                    </a:lnTo>
                    <a:lnTo>
                      <a:pt x="441" y="3233"/>
                    </a:lnTo>
                    <a:lnTo>
                      <a:pt x="818" y="3094"/>
                    </a:lnTo>
                    <a:lnTo>
                      <a:pt x="1196" y="2943"/>
                    </a:lnTo>
                    <a:lnTo>
                      <a:pt x="1560" y="2793"/>
                    </a:lnTo>
                    <a:lnTo>
                      <a:pt x="1938" y="2642"/>
                    </a:lnTo>
                    <a:lnTo>
                      <a:pt x="2302" y="2466"/>
                    </a:lnTo>
                    <a:lnTo>
                      <a:pt x="2655" y="2289"/>
                    </a:lnTo>
                    <a:lnTo>
                      <a:pt x="3007" y="2101"/>
                    </a:lnTo>
                    <a:lnTo>
                      <a:pt x="3359" y="1900"/>
                    </a:lnTo>
                    <a:lnTo>
                      <a:pt x="3711" y="1698"/>
                    </a:lnTo>
                    <a:lnTo>
                      <a:pt x="4051" y="1485"/>
                    </a:lnTo>
                    <a:lnTo>
                      <a:pt x="4378" y="1271"/>
                    </a:lnTo>
                    <a:lnTo>
                      <a:pt x="4717" y="1032"/>
                    </a:lnTo>
                    <a:lnTo>
                      <a:pt x="5032" y="805"/>
                    </a:lnTo>
                    <a:lnTo>
                      <a:pt x="5359" y="554"/>
                    </a:lnTo>
                    <a:lnTo>
                      <a:pt x="5660" y="302"/>
                    </a:lnTo>
                    <a:lnTo>
                      <a:pt x="5975" y="51"/>
                    </a:lnTo>
                    <a:lnTo>
                      <a:pt x="5975" y="26"/>
                    </a:lnTo>
                    <a:lnTo>
                      <a:pt x="5975" y="13"/>
                    </a:lnTo>
                    <a:lnTo>
                      <a:pt x="5962" y="0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205;p28"/>
              <p:cNvSpPr/>
              <p:nvPr/>
            </p:nvSpPr>
            <p:spPr>
              <a:xfrm rot="1963607">
                <a:off x="6027885" y="-42218"/>
                <a:ext cx="219324" cy="123299"/>
              </a:xfrm>
              <a:custGeom>
                <a:avLst/>
                <a:gdLst/>
                <a:ahLst/>
                <a:cxnLst/>
                <a:rect l="l" t="t" r="r" b="b"/>
                <a:pathLst>
                  <a:path w="5975" h="3359" fill="none" extrusionOk="0">
                    <a:moveTo>
                      <a:pt x="5975" y="51"/>
                    </a:moveTo>
                    <a:lnTo>
                      <a:pt x="5975" y="51"/>
                    </a:lnTo>
                    <a:lnTo>
                      <a:pt x="5660" y="302"/>
                    </a:lnTo>
                    <a:lnTo>
                      <a:pt x="5359" y="554"/>
                    </a:lnTo>
                    <a:lnTo>
                      <a:pt x="5032" y="805"/>
                    </a:lnTo>
                    <a:lnTo>
                      <a:pt x="4717" y="1032"/>
                    </a:lnTo>
                    <a:lnTo>
                      <a:pt x="4378" y="1271"/>
                    </a:lnTo>
                    <a:lnTo>
                      <a:pt x="4051" y="1485"/>
                    </a:lnTo>
                    <a:lnTo>
                      <a:pt x="3711" y="1698"/>
                    </a:lnTo>
                    <a:lnTo>
                      <a:pt x="3359" y="1900"/>
                    </a:lnTo>
                    <a:lnTo>
                      <a:pt x="3007" y="2101"/>
                    </a:lnTo>
                    <a:lnTo>
                      <a:pt x="2655" y="2289"/>
                    </a:lnTo>
                    <a:lnTo>
                      <a:pt x="2302" y="2466"/>
                    </a:lnTo>
                    <a:lnTo>
                      <a:pt x="1938" y="2642"/>
                    </a:lnTo>
                    <a:lnTo>
                      <a:pt x="1560" y="2793"/>
                    </a:lnTo>
                    <a:lnTo>
                      <a:pt x="1196" y="2943"/>
                    </a:lnTo>
                    <a:lnTo>
                      <a:pt x="818" y="3094"/>
                    </a:lnTo>
                    <a:lnTo>
                      <a:pt x="441" y="3233"/>
                    </a:lnTo>
                    <a:lnTo>
                      <a:pt x="38" y="3358"/>
                    </a:lnTo>
                    <a:lnTo>
                      <a:pt x="38" y="3358"/>
                    </a:lnTo>
                    <a:lnTo>
                      <a:pt x="13" y="3358"/>
                    </a:lnTo>
                    <a:lnTo>
                      <a:pt x="1" y="3346"/>
                    </a:lnTo>
                    <a:lnTo>
                      <a:pt x="1" y="3346"/>
                    </a:lnTo>
                    <a:lnTo>
                      <a:pt x="1" y="3321"/>
                    </a:lnTo>
                    <a:lnTo>
                      <a:pt x="13" y="3308"/>
                    </a:lnTo>
                    <a:lnTo>
                      <a:pt x="416" y="3170"/>
                    </a:lnTo>
                    <a:lnTo>
                      <a:pt x="416" y="3170"/>
                    </a:lnTo>
                    <a:lnTo>
                      <a:pt x="1019" y="2943"/>
                    </a:lnTo>
                    <a:lnTo>
                      <a:pt x="1611" y="2692"/>
                    </a:lnTo>
                    <a:lnTo>
                      <a:pt x="2189" y="2415"/>
                    </a:lnTo>
                    <a:lnTo>
                      <a:pt x="2755" y="2139"/>
                    </a:lnTo>
                    <a:lnTo>
                      <a:pt x="3321" y="1824"/>
                    </a:lnTo>
                    <a:lnTo>
                      <a:pt x="3862" y="1497"/>
                    </a:lnTo>
                    <a:lnTo>
                      <a:pt x="4403" y="1158"/>
                    </a:lnTo>
                    <a:lnTo>
                      <a:pt x="4931" y="793"/>
                    </a:lnTo>
                    <a:lnTo>
                      <a:pt x="4931" y="793"/>
                    </a:lnTo>
                    <a:lnTo>
                      <a:pt x="5610" y="277"/>
                    </a:lnTo>
                    <a:lnTo>
                      <a:pt x="5937" y="0"/>
                    </a:lnTo>
                    <a:lnTo>
                      <a:pt x="5937" y="0"/>
                    </a:lnTo>
                    <a:lnTo>
                      <a:pt x="5962" y="0"/>
                    </a:lnTo>
                    <a:lnTo>
                      <a:pt x="5975" y="13"/>
                    </a:lnTo>
                    <a:lnTo>
                      <a:pt x="5975" y="13"/>
                    </a:lnTo>
                    <a:lnTo>
                      <a:pt x="5975" y="26"/>
                    </a:lnTo>
                    <a:lnTo>
                      <a:pt x="5975" y="51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206;p28"/>
              <p:cNvSpPr/>
              <p:nvPr/>
            </p:nvSpPr>
            <p:spPr>
              <a:xfrm rot="1963607">
                <a:off x="6044202" y="104972"/>
                <a:ext cx="174064" cy="97934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2668" extrusionOk="0">
                    <a:moveTo>
                      <a:pt x="4717" y="1"/>
                    </a:moveTo>
                    <a:lnTo>
                      <a:pt x="4692" y="14"/>
                    </a:lnTo>
                    <a:lnTo>
                      <a:pt x="4453" y="253"/>
                    </a:lnTo>
                    <a:lnTo>
                      <a:pt x="4201" y="479"/>
                    </a:lnTo>
                    <a:lnTo>
                      <a:pt x="3949" y="693"/>
                    </a:lnTo>
                    <a:lnTo>
                      <a:pt x="3547" y="1007"/>
                    </a:lnTo>
                    <a:lnTo>
                      <a:pt x="3132" y="1296"/>
                    </a:lnTo>
                    <a:lnTo>
                      <a:pt x="2704" y="1573"/>
                    </a:lnTo>
                    <a:lnTo>
                      <a:pt x="2252" y="1812"/>
                    </a:lnTo>
                    <a:lnTo>
                      <a:pt x="1799" y="2026"/>
                    </a:lnTo>
                    <a:lnTo>
                      <a:pt x="1321" y="2227"/>
                    </a:lnTo>
                    <a:lnTo>
                      <a:pt x="843" y="2391"/>
                    </a:lnTo>
                    <a:lnTo>
                      <a:pt x="352" y="2542"/>
                    </a:lnTo>
                    <a:lnTo>
                      <a:pt x="25" y="2617"/>
                    </a:lnTo>
                    <a:lnTo>
                      <a:pt x="13" y="2630"/>
                    </a:lnTo>
                    <a:lnTo>
                      <a:pt x="0" y="2655"/>
                    </a:lnTo>
                    <a:lnTo>
                      <a:pt x="13" y="2667"/>
                    </a:lnTo>
                    <a:lnTo>
                      <a:pt x="38" y="2667"/>
                    </a:lnTo>
                    <a:lnTo>
                      <a:pt x="378" y="2604"/>
                    </a:lnTo>
                    <a:lnTo>
                      <a:pt x="679" y="2516"/>
                    </a:lnTo>
                    <a:lnTo>
                      <a:pt x="994" y="2428"/>
                    </a:lnTo>
                    <a:lnTo>
                      <a:pt x="1296" y="2328"/>
                    </a:lnTo>
                    <a:lnTo>
                      <a:pt x="1598" y="2215"/>
                    </a:lnTo>
                    <a:lnTo>
                      <a:pt x="1887" y="2089"/>
                    </a:lnTo>
                    <a:lnTo>
                      <a:pt x="2176" y="1950"/>
                    </a:lnTo>
                    <a:lnTo>
                      <a:pt x="2465" y="1800"/>
                    </a:lnTo>
                    <a:lnTo>
                      <a:pt x="2742" y="1649"/>
                    </a:lnTo>
                    <a:lnTo>
                      <a:pt x="3019" y="1473"/>
                    </a:lnTo>
                    <a:lnTo>
                      <a:pt x="3283" y="1296"/>
                    </a:lnTo>
                    <a:lnTo>
                      <a:pt x="3547" y="1120"/>
                    </a:lnTo>
                    <a:lnTo>
                      <a:pt x="3799" y="919"/>
                    </a:lnTo>
                    <a:lnTo>
                      <a:pt x="4037" y="718"/>
                    </a:lnTo>
                    <a:lnTo>
                      <a:pt x="4276" y="504"/>
                    </a:lnTo>
                    <a:lnTo>
                      <a:pt x="4515" y="278"/>
                    </a:lnTo>
                    <a:lnTo>
                      <a:pt x="4729" y="39"/>
                    </a:lnTo>
                    <a:lnTo>
                      <a:pt x="4742" y="26"/>
                    </a:lnTo>
                    <a:lnTo>
                      <a:pt x="4729" y="14"/>
                    </a:lnTo>
                    <a:lnTo>
                      <a:pt x="4717" y="1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207;p28"/>
              <p:cNvSpPr/>
              <p:nvPr/>
            </p:nvSpPr>
            <p:spPr>
              <a:xfrm rot="1963607">
                <a:off x="6044202" y="104972"/>
                <a:ext cx="174064" cy="97934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2668" fill="none" extrusionOk="0">
                    <a:moveTo>
                      <a:pt x="4729" y="39"/>
                    </a:moveTo>
                    <a:lnTo>
                      <a:pt x="4729" y="39"/>
                    </a:lnTo>
                    <a:lnTo>
                      <a:pt x="4515" y="278"/>
                    </a:lnTo>
                    <a:lnTo>
                      <a:pt x="4276" y="504"/>
                    </a:lnTo>
                    <a:lnTo>
                      <a:pt x="4037" y="718"/>
                    </a:lnTo>
                    <a:lnTo>
                      <a:pt x="3799" y="919"/>
                    </a:lnTo>
                    <a:lnTo>
                      <a:pt x="3547" y="1120"/>
                    </a:lnTo>
                    <a:lnTo>
                      <a:pt x="3283" y="1296"/>
                    </a:lnTo>
                    <a:lnTo>
                      <a:pt x="3019" y="1473"/>
                    </a:lnTo>
                    <a:lnTo>
                      <a:pt x="2742" y="1649"/>
                    </a:lnTo>
                    <a:lnTo>
                      <a:pt x="2465" y="1800"/>
                    </a:lnTo>
                    <a:lnTo>
                      <a:pt x="2176" y="1950"/>
                    </a:lnTo>
                    <a:lnTo>
                      <a:pt x="1887" y="2089"/>
                    </a:lnTo>
                    <a:lnTo>
                      <a:pt x="1598" y="2215"/>
                    </a:lnTo>
                    <a:lnTo>
                      <a:pt x="1296" y="2328"/>
                    </a:lnTo>
                    <a:lnTo>
                      <a:pt x="994" y="2428"/>
                    </a:lnTo>
                    <a:lnTo>
                      <a:pt x="679" y="2516"/>
                    </a:lnTo>
                    <a:lnTo>
                      <a:pt x="378" y="2604"/>
                    </a:lnTo>
                    <a:lnTo>
                      <a:pt x="38" y="2667"/>
                    </a:lnTo>
                    <a:lnTo>
                      <a:pt x="38" y="2667"/>
                    </a:lnTo>
                    <a:lnTo>
                      <a:pt x="13" y="2667"/>
                    </a:lnTo>
                    <a:lnTo>
                      <a:pt x="0" y="2655"/>
                    </a:lnTo>
                    <a:lnTo>
                      <a:pt x="0" y="2655"/>
                    </a:lnTo>
                    <a:lnTo>
                      <a:pt x="13" y="2630"/>
                    </a:lnTo>
                    <a:lnTo>
                      <a:pt x="25" y="2617"/>
                    </a:lnTo>
                    <a:lnTo>
                      <a:pt x="352" y="2542"/>
                    </a:lnTo>
                    <a:lnTo>
                      <a:pt x="352" y="2542"/>
                    </a:lnTo>
                    <a:lnTo>
                      <a:pt x="843" y="2391"/>
                    </a:lnTo>
                    <a:lnTo>
                      <a:pt x="1321" y="2227"/>
                    </a:lnTo>
                    <a:lnTo>
                      <a:pt x="1799" y="2026"/>
                    </a:lnTo>
                    <a:lnTo>
                      <a:pt x="2252" y="1812"/>
                    </a:lnTo>
                    <a:lnTo>
                      <a:pt x="2704" y="1573"/>
                    </a:lnTo>
                    <a:lnTo>
                      <a:pt x="3132" y="1296"/>
                    </a:lnTo>
                    <a:lnTo>
                      <a:pt x="3547" y="1007"/>
                    </a:lnTo>
                    <a:lnTo>
                      <a:pt x="3949" y="693"/>
                    </a:lnTo>
                    <a:lnTo>
                      <a:pt x="3949" y="693"/>
                    </a:lnTo>
                    <a:lnTo>
                      <a:pt x="4201" y="479"/>
                    </a:lnTo>
                    <a:lnTo>
                      <a:pt x="4453" y="253"/>
                    </a:lnTo>
                    <a:lnTo>
                      <a:pt x="4692" y="14"/>
                    </a:lnTo>
                    <a:lnTo>
                      <a:pt x="4692" y="14"/>
                    </a:lnTo>
                    <a:lnTo>
                      <a:pt x="4717" y="1"/>
                    </a:lnTo>
                    <a:lnTo>
                      <a:pt x="4729" y="14"/>
                    </a:lnTo>
                    <a:lnTo>
                      <a:pt x="4729" y="14"/>
                    </a:lnTo>
                    <a:lnTo>
                      <a:pt x="4742" y="26"/>
                    </a:lnTo>
                    <a:lnTo>
                      <a:pt x="4729" y="39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208;p28"/>
              <p:cNvSpPr/>
              <p:nvPr/>
            </p:nvSpPr>
            <p:spPr>
              <a:xfrm rot="1963607">
                <a:off x="6074540" y="251521"/>
                <a:ext cx="118196" cy="69743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1900" extrusionOk="0">
                    <a:moveTo>
                      <a:pt x="3182" y="0"/>
                    </a:moveTo>
                    <a:lnTo>
                      <a:pt x="2994" y="139"/>
                    </a:lnTo>
                    <a:lnTo>
                      <a:pt x="2616" y="403"/>
                    </a:lnTo>
                    <a:lnTo>
                      <a:pt x="2038" y="780"/>
                    </a:lnTo>
                    <a:lnTo>
                      <a:pt x="1447" y="1120"/>
                    </a:lnTo>
                    <a:lnTo>
                      <a:pt x="843" y="1447"/>
                    </a:lnTo>
                    <a:lnTo>
                      <a:pt x="227" y="1748"/>
                    </a:lnTo>
                    <a:lnTo>
                      <a:pt x="13" y="1849"/>
                    </a:lnTo>
                    <a:lnTo>
                      <a:pt x="0" y="1862"/>
                    </a:lnTo>
                    <a:lnTo>
                      <a:pt x="0" y="1887"/>
                    </a:lnTo>
                    <a:lnTo>
                      <a:pt x="13" y="1899"/>
                    </a:lnTo>
                    <a:lnTo>
                      <a:pt x="38" y="1899"/>
                    </a:lnTo>
                    <a:lnTo>
                      <a:pt x="252" y="1811"/>
                    </a:lnTo>
                    <a:lnTo>
                      <a:pt x="642" y="1635"/>
                    </a:lnTo>
                    <a:lnTo>
                      <a:pt x="1032" y="1447"/>
                    </a:lnTo>
                    <a:lnTo>
                      <a:pt x="1421" y="1245"/>
                    </a:lnTo>
                    <a:lnTo>
                      <a:pt x="1786" y="1032"/>
                    </a:lnTo>
                    <a:lnTo>
                      <a:pt x="2163" y="805"/>
                    </a:lnTo>
                    <a:lnTo>
                      <a:pt x="2516" y="566"/>
                    </a:lnTo>
                    <a:lnTo>
                      <a:pt x="2868" y="315"/>
                    </a:lnTo>
                    <a:lnTo>
                      <a:pt x="3207" y="51"/>
                    </a:lnTo>
                    <a:lnTo>
                      <a:pt x="3220" y="25"/>
                    </a:lnTo>
                    <a:lnTo>
                      <a:pt x="3220" y="13"/>
                    </a:lnTo>
                    <a:lnTo>
                      <a:pt x="3195" y="0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209;p28"/>
              <p:cNvSpPr/>
              <p:nvPr/>
            </p:nvSpPr>
            <p:spPr>
              <a:xfrm rot="1963607">
                <a:off x="6074540" y="251521"/>
                <a:ext cx="118196" cy="69743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1900" fill="none" extrusionOk="0">
                    <a:moveTo>
                      <a:pt x="3207" y="51"/>
                    </a:moveTo>
                    <a:lnTo>
                      <a:pt x="3207" y="51"/>
                    </a:lnTo>
                    <a:lnTo>
                      <a:pt x="2868" y="315"/>
                    </a:lnTo>
                    <a:lnTo>
                      <a:pt x="2516" y="566"/>
                    </a:lnTo>
                    <a:lnTo>
                      <a:pt x="2163" y="805"/>
                    </a:lnTo>
                    <a:lnTo>
                      <a:pt x="1786" y="1032"/>
                    </a:lnTo>
                    <a:lnTo>
                      <a:pt x="1421" y="1245"/>
                    </a:lnTo>
                    <a:lnTo>
                      <a:pt x="1032" y="1447"/>
                    </a:lnTo>
                    <a:lnTo>
                      <a:pt x="642" y="1635"/>
                    </a:lnTo>
                    <a:lnTo>
                      <a:pt x="252" y="1811"/>
                    </a:lnTo>
                    <a:lnTo>
                      <a:pt x="38" y="1899"/>
                    </a:lnTo>
                    <a:lnTo>
                      <a:pt x="38" y="1899"/>
                    </a:lnTo>
                    <a:lnTo>
                      <a:pt x="13" y="1899"/>
                    </a:lnTo>
                    <a:lnTo>
                      <a:pt x="0" y="1887"/>
                    </a:lnTo>
                    <a:lnTo>
                      <a:pt x="0" y="1887"/>
                    </a:lnTo>
                    <a:lnTo>
                      <a:pt x="0" y="1862"/>
                    </a:lnTo>
                    <a:lnTo>
                      <a:pt x="13" y="1849"/>
                    </a:lnTo>
                    <a:lnTo>
                      <a:pt x="227" y="1748"/>
                    </a:lnTo>
                    <a:lnTo>
                      <a:pt x="227" y="1748"/>
                    </a:lnTo>
                    <a:lnTo>
                      <a:pt x="843" y="1447"/>
                    </a:lnTo>
                    <a:lnTo>
                      <a:pt x="1447" y="1120"/>
                    </a:lnTo>
                    <a:lnTo>
                      <a:pt x="2038" y="780"/>
                    </a:lnTo>
                    <a:lnTo>
                      <a:pt x="2616" y="403"/>
                    </a:lnTo>
                    <a:lnTo>
                      <a:pt x="2616" y="403"/>
                    </a:lnTo>
                    <a:lnTo>
                      <a:pt x="2994" y="139"/>
                    </a:lnTo>
                    <a:lnTo>
                      <a:pt x="3182" y="0"/>
                    </a:lnTo>
                    <a:lnTo>
                      <a:pt x="3182" y="0"/>
                    </a:lnTo>
                    <a:lnTo>
                      <a:pt x="3195" y="0"/>
                    </a:lnTo>
                    <a:lnTo>
                      <a:pt x="3220" y="13"/>
                    </a:lnTo>
                    <a:lnTo>
                      <a:pt x="3220" y="25"/>
                    </a:lnTo>
                    <a:lnTo>
                      <a:pt x="3207" y="51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210;p28"/>
              <p:cNvSpPr/>
              <p:nvPr/>
            </p:nvSpPr>
            <p:spPr>
              <a:xfrm rot="1963607">
                <a:off x="5730994" y="-781055"/>
                <a:ext cx="737809" cy="1041082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28362" extrusionOk="0">
                    <a:moveTo>
                      <a:pt x="4604" y="0"/>
                    </a:moveTo>
                    <a:lnTo>
                      <a:pt x="4466" y="13"/>
                    </a:lnTo>
                    <a:lnTo>
                      <a:pt x="4151" y="75"/>
                    </a:lnTo>
                    <a:lnTo>
                      <a:pt x="3837" y="164"/>
                    </a:lnTo>
                    <a:lnTo>
                      <a:pt x="3535" y="277"/>
                    </a:lnTo>
                    <a:lnTo>
                      <a:pt x="3233" y="402"/>
                    </a:lnTo>
                    <a:lnTo>
                      <a:pt x="2944" y="553"/>
                    </a:lnTo>
                    <a:lnTo>
                      <a:pt x="2655" y="717"/>
                    </a:lnTo>
                    <a:lnTo>
                      <a:pt x="2378" y="906"/>
                    </a:lnTo>
                    <a:lnTo>
                      <a:pt x="2114" y="1107"/>
                    </a:lnTo>
                    <a:lnTo>
                      <a:pt x="1862" y="1321"/>
                    </a:lnTo>
                    <a:lnTo>
                      <a:pt x="1611" y="1547"/>
                    </a:lnTo>
                    <a:lnTo>
                      <a:pt x="1384" y="1786"/>
                    </a:lnTo>
                    <a:lnTo>
                      <a:pt x="1171" y="2025"/>
                    </a:lnTo>
                    <a:lnTo>
                      <a:pt x="969" y="2289"/>
                    </a:lnTo>
                    <a:lnTo>
                      <a:pt x="781" y="2553"/>
                    </a:lnTo>
                    <a:lnTo>
                      <a:pt x="617" y="2817"/>
                    </a:lnTo>
                    <a:lnTo>
                      <a:pt x="466" y="3094"/>
                    </a:lnTo>
                    <a:lnTo>
                      <a:pt x="303" y="3459"/>
                    </a:lnTo>
                    <a:lnTo>
                      <a:pt x="227" y="3635"/>
                    </a:lnTo>
                    <a:lnTo>
                      <a:pt x="164" y="3823"/>
                    </a:lnTo>
                    <a:lnTo>
                      <a:pt x="668" y="3647"/>
                    </a:lnTo>
                    <a:lnTo>
                      <a:pt x="1032" y="3509"/>
                    </a:lnTo>
                    <a:lnTo>
                      <a:pt x="1384" y="3371"/>
                    </a:lnTo>
                    <a:lnTo>
                      <a:pt x="1737" y="3220"/>
                    </a:lnTo>
                    <a:lnTo>
                      <a:pt x="2089" y="3056"/>
                    </a:lnTo>
                    <a:lnTo>
                      <a:pt x="2428" y="2893"/>
                    </a:lnTo>
                    <a:lnTo>
                      <a:pt x="2768" y="2717"/>
                    </a:lnTo>
                    <a:lnTo>
                      <a:pt x="3107" y="2541"/>
                    </a:lnTo>
                    <a:lnTo>
                      <a:pt x="3447" y="2352"/>
                    </a:lnTo>
                    <a:lnTo>
                      <a:pt x="3774" y="2151"/>
                    </a:lnTo>
                    <a:lnTo>
                      <a:pt x="4101" y="1949"/>
                    </a:lnTo>
                    <a:lnTo>
                      <a:pt x="4428" y="1736"/>
                    </a:lnTo>
                    <a:lnTo>
                      <a:pt x="4743" y="1522"/>
                    </a:lnTo>
                    <a:lnTo>
                      <a:pt x="5044" y="1295"/>
                    </a:lnTo>
                    <a:lnTo>
                      <a:pt x="5359" y="1056"/>
                    </a:lnTo>
                    <a:lnTo>
                      <a:pt x="5661" y="818"/>
                    </a:lnTo>
                    <a:lnTo>
                      <a:pt x="5950" y="579"/>
                    </a:lnTo>
                    <a:lnTo>
                      <a:pt x="5824" y="453"/>
                    </a:lnTo>
                    <a:lnTo>
                      <a:pt x="5686" y="340"/>
                    </a:lnTo>
                    <a:lnTo>
                      <a:pt x="5547" y="239"/>
                    </a:lnTo>
                    <a:lnTo>
                      <a:pt x="5409" y="151"/>
                    </a:lnTo>
                    <a:lnTo>
                      <a:pt x="5246" y="88"/>
                    </a:lnTo>
                    <a:lnTo>
                      <a:pt x="5082" y="38"/>
                    </a:lnTo>
                    <a:lnTo>
                      <a:pt x="4919" y="0"/>
                    </a:lnTo>
                    <a:close/>
                    <a:moveTo>
                      <a:pt x="6000" y="641"/>
                    </a:moveTo>
                    <a:lnTo>
                      <a:pt x="5711" y="880"/>
                    </a:lnTo>
                    <a:lnTo>
                      <a:pt x="5409" y="1132"/>
                    </a:lnTo>
                    <a:lnTo>
                      <a:pt x="5095" y="1358"/>
                    </a:lnTo>
                    <a:lnTo>
                      <a:pt x="4793" y="1585"/>
                    </a:lnTo>
                    <a:lnTo>
                      <a:pt x="4466" y="1811"/>
                    </a:lnTo>
                    <a:lnTo>
                      <a:pt x="4151" y="2025"/>
                    </a:lnTo>
                    <a:lnTo>
                      <a:pt x="3824" y="2226"/>
                    </a:lnTo>
                    <a:lnTo>
                      <a:pt x="3485" y="2415"/>
                    </a:lnTo>
                    <a:lnTo>
                      <a:pt x="3158" y="2616"/>
                    </a:lnTo>
                    <a:lnTo>
                      <a:pt x="2818" y="2792"/>
                    </a:lnTo>
                    <a:lnTo>
                      <a:pt x="2466" y="2968"/>
                    </a:lnTo>
                    <a:lnTo>
                      <a:pt x="2126" y="3132"/>
                    </a:lnTo>
                    <a:lnTo>
                      <a:pt x="1774" y="3283"/>
                    </a:lnTo>
                    <a:lnTo>
                      <a:pt x="1410" y="3434"/>
                    </a:lnTo>
                    <a:lnTo>
                      <a:pt x="1057" y="3572"/>
                    </a:lnTo>
                    <a:lnTo>
                      <a:pt x="693" y="3710"/>
                    </a:lnTo>
                    <a:lnTo>
                      <a:pt x="139" y="3886"/>
                    </a:lnTo>
                    <a:lnTo>
                      <a:pt x="89" y="4100"/>
                    </a:lnTo>
                    <a:lnTo>
                      <a:pt x="39" y="4327"/>
                    </a:lnTo>
                    <a:lnTo>
                      <a:pt x="14" y="4540"/>
                    </a:lnTo>
                    <a:lnTo>
                      <a:pt x="1" y="4767"/>
                    </a:lnTo>
                    <a:lnTo>
                      <a:pt x="1" y="4943"/>
                    </a:lnTo>
                    <a:lnTo>
                      <a:pt x="14" y="5106"/>
                    </a:lnTo>
                    <a:lnTo>
                      <a:pt x="39" y="5282"/>
                    </a:lnTo>
                    <a:lnTo>
                      <a:pt x="76" y="5446"/>
                    </a:lnTo>
                    <a:lnTo>
                      <a:pt x="127" y="5609"/>
                    </a:lnTo>
                    <a:lnTo>
                      <a:pt x="177" y="5773"/>
                    </a:lnTo>
                    <a:lnTo>
                      <a:pt x="290" y="6100"/>
                    </a:lnTo>
                    <a:lnTo>
                      <a:pt x="441" y="6414"/>
                    </a:lnTo>
                    <a:lnTo>
                      <a:pt x="605" y="6729"/>
                    </a:lnTo>
                    <a:lnTo>
                      <a:pt x="768" y="7031"/>
                    </a:lnTo>
                    <a:lnTo>
                      <a:pt x="957" y="7332"/>
                    </a:lnTo>
                    <a:lnTo>
                      <a:pt x="1661" y="8477"/>
                    </a:lnTo>
                    <a:lnTo>
                      <a:pt x="2391" y="9609"/>
                    </a:lnTo>
                    <a:lnTo>
                      <a:pt x="3133" y="10728"/>
                    </a:lnTo>
                    <a:lnTo>
                      <a:pt x="3887" y="11835"/>
                    </a:lnTo>
                    <a:lnTo>
                      <a:pt x="4667" y="12929"/>
                    </a:lnTo>
                    <a:lnTo>
                      <a:pt x="5447" y="14023"/>
                    </a:lnTo>
                    <a:lnTo>
                      <a:pt x="6252" y="15092"/>
                    </a:lnTo>
                    <a:lnTo>
                      <a:pt x="7069" y="16161"/>
                    </a:lnTo>
                    <a:lnTo>
                      <a:pt x="7899" y="17218"/>
                    </a:lnTo>
                    <a:lnTo>
                      <a:pt x="8742" y="18274"/>
                    </a:lnTo>
                    <a:lnTo>
                      <a:pt x="9597" y="19306"/>
                    </a:lnTo>
                    <a:lnTo>
                      <a:pt x="10452" y="20350"/>
                    </a:lnTo>
                    <a:lnTo>
                      <a:pt x="11320" y="21368"/>
                    </a:lnTo>
                    <a:lnTo>
                      <a:pt x="12201" y="22387"/>
                    </a:lnTo>
                    <a:lnTo>
                      <a:pt x="13081" y="23406"/>
                    </a:lnTo>
                    <a:lnTo>
                      <a:pt x="13974" y="24412"/>
                    </a:lnTo>
                    <a:lnTo>
                      <a:pt x="14754" y="25280"/>
                    </a:lnTo>
                    <a:lnTo>
                      <a:pt x="15144" y="25707"/>
                    </a:lnTo>
                    <a:lnTo>
                      <a:pt x="15546" y="26122"/>
                    </a:lnTo>
                    <a:lnTo>
                      <a:pt x="15961" y="26525"/>
                    </a:lnTo>
                    <a:lnTo>
                      <a:pt x="16389" y="26927"/>
                    </a:lnTo>
                    <a:lnTo>
                      <a:pt x="16816" y="27305"/>
                    </a:lnTo>
                    <a:lnTo>
                      <a:pt x="17282" y="27669"/>
                    </a:lnTo>
                    <a:lnTo>
                      <a:pt x="17584" y="27883"/>
                    </a:lnTo>
                    <a:lnTo>
                      <a:pt x="17735" y="27984"/>
                    </a:lnTo>
                    <a:lnTo>
                      <a:pt x="17898" y="28072"/>
                    </a:lnTo>
                    <a:lnTo>
                      <a:pt x="18062" y="28160"/>
                    </a:lnTo>
                    <a:lnTo>
                      <a:pt x="18238" y="28235"/>
                    </a:lnTo>
                    <a:lnTo>
                      <a:pt x="18401" y="28286"/>
                    </a:lnTo>
                    <a:lnTo>
                      <a:pt x="18590" y="28336"/>
                    </a:lnTo>
                    <a:lnTo>
                      <a:pt x="18728" y="28349"/>
                    </a:lnTo>
                    <a:lnTo>
                      <a:pt x="18867" y="28361"/>
                    </a:lnTo>
                    <a:lnTo>
                      <a:pt x="19017" y="28349"/>
                    </a:lnTo>
                    <a:lnTo>
                      <a:pt x="19168" y="28323"/>
                    </a:lnTo>
                    <a:lnTo>
                      <a:pt x="19319" y="28286"/>
                    </a:lnTo>
                    <a:lnTo>
                      <a:pt x="19458" y="28235"/>
                    </a:lnTo>
                    <a:lnTo>
                      <a:pt x="19583" y="28172"/>
                    </a:lnTo>
                    <a:lnTo>
                      <a:pt x="19709" y="28084"/>
                    </a:lnTo>
                    <a:lnTo>
                      <a:pt x="19822" y="27984"/>
                    </a:lnTo>
                    <a:lnTo>
                      <a:pt x="19910" y="27871"/>
                    </a:lnTo>
                    <a:lnTo>
                      <a:pt x="19961" y="27770"/>
                    </a:lnTo>
                    <a:lnTo>
                      <a:pt x="20011" y="27669"/>
                    </a:lnTo>
                    <a:lnTo>
                      <a:pt x="20049" y="27569"/>
                    </a:lnTo>
                    <a:lnTo>
                      <a:pt x="20074" y="27468"/>
                    </a:lnTo>
                    <a:lnTo>
                      <a:pt x="20086" y="27355"/>
                    </a:lnTo>
                    <a:lnTo>
                      <a:pt x="20099" y="27254"/>
                    </a:lnTo>
                    <a:lnTo>
                      <a:pt x="20086" y="27028"/>
                    </a:lnTo>
                    <a:lnTo>
                      <a:pt x="20049" y="26814"/>
                    </a:lnTo>
                    <a:lnTo>
                      <a:pt x="19998" y="26588"/>
                    </a:lnTo>
                    <a:lnTo>
                      <a:pt x="19923" y="26374"/>
                    </a:lnTo>
                    <a:lnTo>
                      <a:pt x="19848" y="26160"/>
                    </a:lnTo>
                    <a:lnTo>
                      <a:pt x="19722" y="25871"/>
                    </a:lnTo>
                    <a:lnTo>
                      <a:pt x="19458" y="26047"/>
                    </a:lnTo>
                    <a:lnTo>
                      <a:pt x="19194" y="26210"/>
                    </a:lnTo>
                    <a:lnTo>
                      <a:pt x="18929" y="26374"/>
                    </a:lnTo>
                    <a:lnTo>
                      <a:pt x="18653" y="26537"/>
                    </a:lnTo>
                    <a:lnTo>
                      <a:pt x="18376" y="26676"/>
                    </a:lnTo>
                    <a:lnTo>
                      <a:pt x="18099" y="26814"/>
                    </a:lnTo>
                    <a:lnTo>
                      <a:pt x="17810" y="26953"/>
                    </a:lnTo>
                    <a:lnTo>
                      <a:pt x="17521" y="27078"/>
                    </a:lnTo>
                    <a:lnTo>
                      <a:pt x="17307" y="27166"/>
                    </a:lnTo>
                    <a:lnTo>
                      <a:pt x="17282" y="27166"/>
                    </a:lnTo>
                    <a:lnTo>
                      <a:pt x="17269" y="27154"/>
                    </a:lnTo>
                    <a:lnTo>
                      <a:pt x="17269" y="27129"/>
                    </a:lnTo>
                    <a:lnTo>
                      <a:pt x="17282" y="27116"/>
                    </a:lnTo>
                    <a:lnTo>
                      <a:pt x="17496" y="27015"/>
                    </a:lnTo>
                    <a:lnTo>
                      <a:pt x="18062" y="26751"/>
                    </a:lnTo>
                    <a:lnTo>
                      <a:pt x="18615" y="26449"/>
                    </a:lnTo>
                    <a:lnTo>
                      <a:pt x="19156" y="26135"/>
                    </a:lnTo>
                    <a:lnTo>
                      <a:pt x="19684" y="25795"/>
                    </a:lnTo>
                    <a:lnTo>
                      <a:pt x="19508" y="25431"/>
                    </a:lnTo>
                    <a:lnTo>
                      <a:pt x="19332" y="25079"/>
                    </a:lnTo>
                    <a:lnTo>
                      <a:pt x="19131" y="24726"/>
                    </a:lnTo>
                    <a:lnTo>
                      <a:pt x="18917" y="24374"/>
                    </a:lnTo>
                    <a:lnTo>
                      <a:pt x="18703" y="24035"/>
                    </a:lnTo>
                    <a:lnTo>
                      <a:pt x="18477" y="23695"/>
                    </a:lnTo>
                    <a:lnTo>
                      <a:pt x="18250" y="23356"/>
                    </a:lnTo>
                    <a:lnTo>
                      <a:pt x="17999" y="23029"/>
                    </a:lnTo>
                    <a:lnTo>
                      <a:pt x="17647" y="23280"/>
                    </a:lnTo>
                    <a:lnTo>
                      <a:pt x="17282" y="23506"/>
                    </a:lnTo>
                    <a:lnTo>
                      <a:pt x="16904" y="23720"/>
                    </a:lnTo>
                    <a:lnTo>
                      <a:pt x="16515" y="23909"/>
                    </a:lnTo>
                    <a:lnTo>
                      <a:pt x="16112" y="24085"/>
                    </a:lnTo>
                    <a:lnTo>
                      <a:pt x="15710" y="24236"/>
                    </a:lnTo>
                    <a:lnTo>
                      <a:pt x="15295" y="24374"/>
                    </a:lnTo>
                    <a:lnTo>
                      <a:pt x="14880" y="24487"/>
                    </a:lnTo>
                    <a:lnTo>
                      <a:pt x="14540" y="24550"/>
                    </a:lnTo>
                    <a:lnTo>
                      <a:pt x="14515" y="24550"/>
                    </a:lnTo>
                    <a:lnTo>
                      <a:pt x="14502" y="24538"/>
                    </a:lnTo>
                    <a:lnTo>
                      <a:pt x="14515" y="24513"/>
                    </a:lnTo>
                    <a:lnTo>
                      <a:pt x="14527" y="24500"/>
                    </a:lnTo>
                    <a:lnTo>
                      <a:pt x="14854" y="24425"/>
                    </a:lnTo>
                    <a:lnTo>
                      <a:pt x="15269" y="24299"/>
                    </a:lnTo>
                    <a:lnTo>
                      <a:pt x="15685" y="24160"/>
                    </a:lnTo>
                    <a:lnTo>
                      <a:pt x="16074" y="24010"/>
                    </a:lnTo>
                    <a:lnTo>
                      <a:pt x="16477" y="23833"/>
                    </a:lnTo>
                    <a:lnTo>
                      <a:pt x="16854" y="23645"/>
                    </a:lnTo>
                    <a:lnTo>
                      <a:pt x="17231" y="23431"/>
                    </a:lnTo>
                    <a:lnTo>
                      <a:pt x="17596" y="23205"/>
                    </a:lnTo>
                    <a:lnTo>
                      <a:pt x="17961" y="22966"/>
                    </a:lnTo>
                    <a:lnTo>
                      <a:pt x="17408" y="22249"/>
                    </a:lnTo>
                    <a:lnTo>
                      <a:pt x="16854" y="21544"/>
                    </a:lnTo>
                    <a:lnTo>
                      <a:pt x="15710" y="20161"/>
                    </a:lnTo>
                    <a:lnTo>
                      <a:pt x="15672" y="20111"/>
                    </a:lnTo>
                    <a:lnTo>
                      <a:pt x="15295" y="20324"/>
                    </a:lnTo>
                    <a:lnTo>
                      <a:pt x="14905" y="20538"/>
                    </a:lnTo>
                    <a:lnTo>
                      <a:pt x="14515" y="20739"/>
                    </a:lnTo>
                    <a:lnTo>
                      <a:pt x="14125" y="20928"/>
                    </a:lnTo>
                    <a:lnTo>
                      <a:pt x="13722" y="21117"/>
                    </a:lnTo>
                    <a:lnTo>
                      <a:pt x="13320" y="21280"/>
                    </a:lnTo>
                    <a:lnTo>
                      <a:pt x="12905" y="21444"/>
                    </a:lnTo>
                    <a:lnTo>
                      <a:pt x="12490" y="21595"/>
                    </a:lnTo>
                    <a:lnTo>
                      <a:pt x="12087" y="21720"/>
                    </a:lnTo>
                    <a:lnTo>
                      <a:pt x="12062" y="21720"/>
                    </a:lnTo>
                    <a:lnTo>
                      <a:pt x="12050" y="21708"/>
                    </a:lnTo>
                    <a:lnTo>
                      <a:pt x="12050" y="21683"/>
                    </a:lnTo>
                    <a:lnTo>
                      <a:pt x="12062" y="21670"/>
                    </a:lnTo>
                    <a:lnTo>
                      <a:pt x="12465" y="21532"/>
                    </a:lnTo>
                    <a:lnTo>
                      <a:pt x="12880" y="21368"/>
                    </a:lnTo>
                    <a:lnTo>
                      <a:pt x="13282" y="21217"/>
                    </a:lnTo>
                    <a:lnTo>
                      <a:pt x="13685" y="21041"/>
                    </a:lnTo>
                    <a:lnTo>
                      <a:pt x="14075" y="20853"/>
                    </a:lnTo>
                    <a:lnTo>
                      <a:pt x="14477" y="20664"/>
                    </a:lnTo>
                    <a:lnTo>
                      <a:pt x="14854" y="20463"/>
                    </a:lnTo>
                    <a:lnTo>
                      <a:pt x="15244" y="20262"/>
                    </a:lnTo>
                    <a:lnTo>
                      <a:pt x="15622" y="20035"/>
                    </a:lnTo>
                    <a:lnTo>
                      <a:pt x="15156" y="19444"/>
                    </a:lnTo>
                    <a:lnTo>
                      <a:pt x="14691" y="18853"/>
                    </a:lnTo>
                    <a:lnTo>
                      <a:pt x="14238" y="18249"/>
                    </a:lnTo>
                    <a:lnTo>
                      <a:pt x="13798" y="17633"/>
                    </a:lnTo>
                    <a:lnTo>
                      <a:pt x="13446" y="17847"/>
                    </a:lnTo>
                    <a:lnTo>
                      <a:pt x="13081" y="18048"/>
                    </a:lnTo>
                    <a:lnTo>
                      <a:pt x="12716" y="18237"/>
                    </a:lnTo>
                    <a:lnTo>
                      <a:pt x="12339" y="18413"/>
                    </a:lnTo>
                    <a:lnTo>
                      <a:pt x="11962" y="18589"/>
                    </a:lnTo>
                    <a:lnTo>
                      <a:pt x="11572" y="18752"/>
                    </a:lnTo>
                    <a:lnTo>
                      <a:pt x="11195" y="18903"/>
                    </a:lnTo>
                    <a:lnTo>
                      <a:pt x="10805" y="19042"/>
                    </a:lnTo>
                    <a:lnTo>
                      <a:pt x="10339" y="19193"/>
                    </a:lnTo>
                    <a:lnTo>
                      <a:pt x="10314" y="19193"/>
                    </a:lnTo>
                    <a:lnTo>
                      <a:pt x="10302" y="19180"/>
                    </a:lnTo>
                    <a:lnTo>
                      <a:pt x="10302" y="19155"/>
                    </a:lnTo>
                    <a:lnTo>
                      <a:pt x="10314" y="19142"/>
                    </a:lnTo>
                    <a:lnTo>
                      <a:pt x="10779" y="18979"/>
                    </a:lnTo>
                    <a:lnTo>
                      <a:pt x="11169" y="18828"/>
                    </a:lnTo>
                    <a:lnTo>
                      <a:pt x="11547" y="18677"/>
                    </a:lnTo>
                    <a:lnTo>
                      <a:pt x="11924" y="18513"/>
                    </a:lnTo>
                    <a:lnTo>
                      <a:pt x="12301" y="18337"/>
                    </a:lnTo>
                    <a:lnTo>
                      <a:pt x="12666" y="18161"/>
                    </a:lnTo>
                    <a:lnTo>
                      <a:pt x="13031" y="17973"/>
                    </a:lnTo>
                    <a:lnTo>
                      <a:pt x="13395" y="17771"/>
                    </a:lnTo>
                    <a:lnTo>
                      <a:pt x="13748" y="17570"/>
                    </a:lnTo>
                    <a:lnTo>
                      <a:pt x="13232" y="16815"/>
                    </a:lnTo>
                    <a:lnTo>
                      <a:pt x="12716" y="16061"/>
                    </a:lnTo>
                    <a:lnTo>
                      <a:pt x="12226" y="15281"/>
                    </a:lnTo>
                    <a:lnTo>
                      <a:pt x="11735" y="14501"/>
                    </a:lnTo>
                    <a:lnTo>
                      <a:pt x="11371" y="14728"/>
                    </a:lnTo>
                    <a:lnTo>
                      <a:pt x="11006" y="14941"/>
                    </a:lnTo>
                    <a:lnTo>
                      <a:pt x="10629" y="15143"/>
                    </a:lnTo>
                    <a:lnTo>
                      <a:pt x="10251" y="15331"/>
                    </a:lnTo>
                    <a:lnTo>
                      <a:pt x="9874" y="15520"/>
                    </a:lnTo>
                    <a:lnTo>
                      <a:pt x="9484" y="15709"/>
                    </a:lnTo>
                    <a:lnTo>
                      <a:pt x="9094" y="15872"/>
                    </a:lnTo>
                    <a:lnTo>
                      <a:pt x="8704" y="16036"/>
                    </a:lnTo>
                    <a:lnTo>
                      <a:pt x="8163" y="16249"/>
                    </a:lnTo>
                    <a:lnTo>
                      <a:pt x="7623" y="16438"/>
                    </a:lnTo>
                    <a:lnTo>
                      <a:pt x="7597" y="16438"/>
                    </a:lnTo>
                    <a:lnTo>
                      <a:pt x="7585" y="16426"/>
                    </a:lnTo>
                    <a:lnTo>
                      <a:pt x="7585" y="16400"/>
                    </a:lnTo>
                    <a:lnTo>
                      <a:pt x="7597" y="16388"/>
                    </a:lnTo>
                    <a:lnTo>
                      <a:pt x="8138" y="16187"/>
                    </a:lnTo>
                    <a:lnTo>
                      <a:pt x="8667" y="15973"/>
                    </a:lnTo>
                    <a:lnTo>
                      <a:pt x="9069" y="15809"/>
                    </a:lnTo>
                    <a:lnTo>
                      <a:pt x="9446" y="15633"/>
                    </a:lnTo>
                    <a:lnTo>
                      <a:pt x="9836" y="15457"/>
                    </a:lnTo>
                    <a:lnTo>
                      <a:pt x="10214" y="15268"/>
                    </a:lnTo>
                    <a:lnTo>
                      <a:pt x="10591" y="15067"/>
                    </a:lnTo>
                    <a:lnTo>
                      <a:pt x="10968" y="14866"/>
                    </a:lnTo>
                    <a:lnTo>
                      <a:pt x="11333" y="14652"/>
                    </a:lnTo>
                    <a:lnTo>
                      <a:pt x="11698" y="14426"/>
                    </a:lnTo>
                    <a:lnTo>
                      <a:pt x="11257" y="13671"/>
                    </a:lnTo>
                    <a:lnTo>
                      <a:pt x="10830" y="12917"/>
                    </a:lnTo>
                    <a:lnTo>
                      <a:pt x="10415" y="12149"/>
                    </a:lnTo>
                    <a:lnTo>
                      <a:pt x="10025" y="11370"/>
                    </a:lnTo>
                    <a:lnTo>
                      <a:pt x="9534" y="11671"/>
                    </a:lnTo>
                    <a:lnTo>
                      <a:pt x="9056" y="11961"/>
                    </a:lnTo>
                    <a:lnTo>
                      <a:pt x="8553" y="12237"/>
                    </a:lnTo>
                    <a:lnTo>
                      <a:pt x="8050" y="12502"/>
                    </a:lnTo>
                    <a:lnTo>
                      <a:pt x="7535" y="12753"/>
                    </a:lnTo>
                    <a:lnTo>
                      <a:pt x="7019" y="12979"/>
                    </a:lnTo>
                    <a:lnTo>
                      <a:pt x="6491" y="13206"/>
                    </a:lnTo>
                    <a:lnTo>
                      <a:pt x="5962" y="13407"/>
                    </a:lnTo>
                    <a:lnTo>
                      <a:pt x="5334" y="13621"/>
                    </a:lnTo>
                    <a:lnTo>
                      <a:pt x="5308" y="13621"/>
                    </a:lnTo>
                    <a:lnTo>
                      <a:pt x="5308" y="13608"/>
                    </a:lnTo>
                    <a:lnTo>
                      <a:pt x="5308" y="13583"/>
                    </a:lnTo>
                    <a:lnTo>
                      <a:pt x="5321" y="13571"/>
                    </a:lnTo>
                    <a:lnTo>
                      <a:pt x="5937" y="13344"/>
                    </a:lnTo>
                    <a:lnTo>
                      <a:pt x="6466" y="13143"/>
                    </a:lnTo>
                    <a:lnTo>
                      <a:pt x="6994" y="12917"/>
                    </a:lnTo>
                    <a:lnTo>
                      <a:pt x="7509" y="12678"/>
                    </a:lnTo>
                    <a:lnTo>
                      <a:pt x="8013" y="12426"/>
                    </a:lnTo>
                    <a:lnTo>
                      <a:pt x="8516" y="12162"/>
                    </a:lnTo>
                    <a:lnTo>
                      <a:pt x="9019" y="11885"/>
                    </a:lnTo>
                    <a:lnTo>
                      <a:pt x="9497" y="11596"/>
                    </a:lnTo>
                    <a:lnTo>
                      <a:pt x="9987" y="11282"/>
                    </a:lnTo>
                    <a:lnTo>
                      <a:pt x="9547" y="10376"/>
                    </a:lnTo>
                    <a:lnTo>
                      <a:pt x="9144" y="9458"/>
                    </a:lnTo>
                    <a:lnTo>
                      <a:pt x="8755" y="8515"/>
                    </a:lnTo>
                    <a:lnTo>
                      <a:pt x="8402" y="7571"/>
                    </a:lnTo>
                    <a:lnTo>
                      <a:pt x="7849" y="7924"/>
                    </a:lnTo>
                    <a:lnTo>
                      <a:pt x="7296" y="8251"/>
                    </a:lnTo>
                    <a:lnTo>
                      <a:pt x="6717" y="8552"/>
                    </a:lnTo>
                    <a:lnTo>
                      <a:pt x="6139" y="8842"/>
                    </a:lnTo>
                    <a:lnTo>
                      <a:pt x="5547" y="9118"/>
                    </a:lnTo>
                    <a:lnTo>
                      <a:pt x="4956" y="9370"/>
                    </a:lnTo>
                    <a:lnTo>
                      <a:pt x="4353" y="9596"/>
                    </a:lnTo>
                    <a:lnTo>
                      <a:pt x="3736" y="9810"/>
                    </a:lnTo>
                    <a:lnTo>
                      <a:pt x="3082" y="10011"/>
                    </a:lnTo>
                    <a:lnTo>
                      <a:pt x="3070" y="10024"/>
                    </a:lnTo>
                    <a:lnTo>
                      <a:pt x="3057" y="10011"/>
                    </a:lnTo>
                    <a:lnTo>
                      <a:pt x="3045" y="9999"/>
                    </a:lnTo>
                    <a:lnTo>
                      <a:pt x="3045" y="9974"/>
                    </a:lnTo>
                    <a:lnTo>
                      <a:pt x="3057" y="9961"/>
                    </a:lnTo>
                    <a:lnTo>
                      <a:pt x="3711" y="9747"/>
                    </a:lnTo>
                    <a:lnTo>
                      <a:pt x="4327" y="9533"/>
                    </a:lnTo>
                    <a:lnTo>
                      <a:pt x="4931" y="9294"/>
                    </a:lnTo>
                    <a:lnTo>
                      <a:pt x="5522" y="9043"/>
                    </a:lnTo>
                    <a:lnTo>
                      <a:pt x="6113" y="8766"/>
                    </a:lnTo>
                    <a:lnTo>
                      <a:pt x="6692" y="8477"/>
                    </a:lnTo>
                    <a:lnTo>
                      <a:pt x="7270" y="8162"/>
                    </a:lnTo>
                    <a:lnTo>
                      <a:pt x="7824" y="7835"/>
                    </a:lnTo>
                    <a:lnTo>
                      <a:pt x="8377" y="7496"/>
                    </a:lnTo>
                    <a:lnTo>
                      <a:pt x="8113" y="6741"/>
                    </a:lnTo>
                    <a:lnTo>
                      <a:pt x="7874" y="5987"/>
                    </a:lnTo>
                    <a:lnTo>
                      <a:pt x="7660" y="5232"/>
                    </a:lnTo>
                    <a:lnTo>
                      <a:pt x="7459" y="4465"/>
                    </a:lnTo>
                    <a:lnTo>
                      <a:pt x="7333" y="3987"/>
                    </a:lnTo>
                    <a:lnTo>
                      <a:pt x="6805" y="4389"/>
                    </a:lnTo>
                    <a:lnTo>
                      <a:pt x="6252" y="4779"/>
                    </a:lnTo>
                    <a:lnTo>
                      <a:pt x="5686" y="5157"/>
                    </a:lnTo>
                    <a:lnTo>
                      <a:pt x="5107" y="5496"/>
                    </a:lnTo>
                    <a:lnTo>
                      <a:pt x="4516" y="5823"/>
                    </a:lnTo>
                    <a:lnTo>
                      <a:pt x="3912" y="6112"/>
                    </a:lnTo>
                    <a:lnTo>
                      <a:pt x="3296" y="6389"/>
                    </a:lnTo>
                    <a:lnTo>
                      <a:pt x="2667" y="6641"/>
                    </a:lnTo>
                    <a:lnTo>
                      <a:pt x="2051" y="6854"/>
                    </a:lnTo>
                    <a:lnTo>
                      <a:pt x="2038" y="6854"/>
                    </a:lnTo>
                    <a:lnTo>
                      <a:pt x="2026" y="6842"/>
                    </a:lnTo>
                    <a:lnTo>
                      <a:pt x="2013" y="6829"/>
                    </a:lnTo>
                    <a:lnTo>
                      <a:pt x="2013" y="6817"/>
                    </a:lnTo>
                    <a:lnTo>
                      <a:pt x="2038" y="6792"/>
                    </a:lnTo>
                    <a:lnTo>
                      <a:pt x="2655" y="6578"/>
                    </a:lnTo>
                    <a:lnTo>
                      <a:pt x="3271" y="6326"/>
                    </a:lnTo>
                    <a:lnTo>
                      <a:pt x="3887" y="6050"/>
                    </a:lnTo>
                    <a:lnTo>
                      <a:pt x="4491" y="5748"/>
                    </a:lnTo>
                    <a:lnTo>
                      <a:pt x="5082" y="5421"/>
                    </a:lnTo>
                    <a:lnTo>
                      <a:pt x="5661" y="5069"/>
                    </a:lnTo>
                    <a:lnTo>
                      <a:pt x="6227" y="4691"/>
                    </a:lnTo>
                    <a:lnTo>
                      <a:pt x="6780" y="4301"/>
                    </a:lnTo>
                    <a:lnTo>
                      <a:pt x="7321" y="3886"/>
                    </a:lnTo>
                    <a:lnTo>
                      <a:pt x="7220" y="3496"/>
                    </a:lnTo>
                    <a:lnTo>
                      <a:pt x="7107" y="3069"/>
                    </a:lnTo>
                    <a:lnTo>
                      <a:pt x="6981" y="2629"/>
                    </a:lnTo>
                    <a:lnTo>
                      <a:pt x="6830" y="2188"/>
                    </a:lnTo>
                    <a:lnTo>
                      <a:pt x="6667" y="1761"/>
                    </a:lnTo>
                    <a:lnTo>
                      <a:pt x="6566" y="1547"/>
                    </a:lnTo>
                    <a:lnTo>
                      <a:pt x="6466" y="1346"/>
                    </a:lnTo>
                    <a:lnTo>
                      <a:pt x="6365" y="1157"/>
                    </a:lnTo>
                    <a:lnTo>
                      <a:pt x="6252" y="968"/>
                    </a:lnTo>
                    <a:lnTo>
                      <a:pt x="6126" y="792"/>
                    </a:lnTo>
                    <a:lnTo>
                      <a:pt x="6000" y="641"/>
                    </a:lnTo>
                    <a:close/>
                  </a:path>
                </a:pathLst>
              </a:custGeom>
              <a:solidFill>
                <a:srgbClr val="FFFFFF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211;p28"/>
              <p:cNvSpPr/>
              <p:nvPr/>
            </p:nvSpPr>
            <p:spPr>
              <a:xfrm rot="1963607">
                <a:off x="5724632" y="-759394"/>
                <a:ext cx="737809" cy="1017553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27721" fill="none" extrusionOk="0">
                    <a:moveTo>
                      <a:pt x="6000" y="0"/>
                    </a:moveTo>
                    <a:lnTo>
                      <a:pt x="6000" y="0"/>
                    </a:lnTo>
                    <a:lnTo>
                      <a:pt x="5711" y="239"/>
                    </a:lnTo>
                    <a:lnTo>
                      <a:pt x="5409" y="491"/>
                    </a:lnTo>
                    <a:lnTo>
                      <a:pt x="5095" y="717"/>
                    </a:lnTo>
                    <a:lnTo>
                      <a:pt x="4793" y="944"/>
                    </a:lnTo>
                    <a:lnTo>
                      <a:pt x="4466" y="1170"/>
                    </a:lnTo>
                    <a:lnTo>
                      <a:pt x="4151" y="1384"/>
                    </a:lnTo>
                    <a:lnTo>
                      <a:pt x="3824" y="1585"/>
                    </a:lnTo>
                    <a:lnTo>
                      <a:pt x="3485" y="1774"/>
                    </a:lnTo>
                    <a:lnTo>
                      <a:pt x="3158" y="1975"/>
                    </a:lnTo>
                    <a:lnTo>
                      <a:pt x="2818" y="2151"/>
                    </a:lnTo>
                    <a:lnTo>
                      <a:pt x="2466" y="2327"/>
                    </a:lnTo>
                    <a:lnTo>
                      <a:pt x="2126" y="2491"/>
                    </a:lnTo>
                    <a:lnTo>
                      <a:pt x="1774" y="2642"/>
                    </a:lnTo>
                    <a:lnTo>
                      <a:pt x="1410" y="2793"/>
                    </a:lnTo>
                    <a:lnTo>
                      <a:pt x="1057" y="2931"/>
                    </a:lnTo>
                    <a:lnTo>
                      <a:pt x="693" y="3069"/>
                    </a:lnTo>
                    <a:lnTo>
                      <a:pt x="139" y="3245"/>
                    </a:lnTo>
                    <a:lnTo>
                      <a:pt x="139" y="3245"/>
                    </a:lnTo>
                    <a:lnTo>
                      <a:pt x="89" y="3459"/>
                    </a:lnTo>
                    <a:lnTo>
                      <a:pt x="39" y="3686"/>
                    </a:lnTo>
                    <a:lnTo>
                      <a:pt x="14" y="3899"/>
                    </a:lnTo>
                    <a:lnTo>
                      <a:pt x="1" y="4126"/>
                    </a:lnTo>
                    <a:lnTo>
                      <a:pt x="1" y="4126"/>
                    </a:lnTo>
                    <a:lnTo>
                      <a:pt x="1" y="4302"/>
                    </a:lnTo>
                    <a:lnTo>
                      <a:pt x="14" y="4465"/>
                    </a:lnTo>
                    <a:lnTo>
                      <a:pt x="39" y="4641"/>
                    </a:lnTo>
                    <a:lnTo>
                      <a:pt x="76" y="4805"/>
                    </a:lnTo>
                    <a:lnTo>
                      <a:pt x="127" y="4968"/>
                    </a:lnTo>
                    <a:lnTo>
                      <a:pt x="177" y="5132"/>
                    </a:lnTo>
                    <a:lnTo>
                      <a:pt x="290" y="5459"/>
                    </a:lnTo>
                    <a:lnTo>
                      <a:pt x="441" y="5773"/>
                    </a:lnTo>
                    <a:lnTo>
                      <a:pt x="605" y="6088"/>
                    </a:lnTo>
                    <a:lnTo>
                      <a:pt x="768" y="6390"/>
                    </a:lnTo>
                    <a:lnTo>
                      <a:pt x="957" y="6691"/>
                    </a:lnTo>
                    <a:lnTo>
                      <a:pt x="957" y="6691"/>
                    </a:lnTo>
                    <a:lnTo>
                      <a:pt x="1661" y="7836"/>
                    </a:lnTo>
                    <a:lnTo>
                      <a:pt x="2391" y="8968"/>
                    </a:lnTo>
                    <a:lnTo>
                      <a:pt x="3133" y="10087"/>
                    </a:lnTo>
                    <a:lnTo>
                      <a:pt x="3887" y="11194"/>
                    </a:lnTo>
                    <a:lnTo>
                      <a:pt x="4667" y="12288"/>
                    </a:lnTo>
                    <a:lnTo>
                      <a:pt x="5447" y="13382"/>
                    </a:lnTo>
                    <a:lnTo>
                      <a:pt x="6252" y="14451"/>
                    </a:lnTo>
                    <a:lnTo>
                      <a:pt x="7069" y="15520"/>
                    </a:lnTo>
                    <a:lnTo>
                      <a:pt x="7899" y="16577"/>
                    </a:lnTo>
                    <a:lnTo>
                      <a:pt x="8742" y="17633"/>
                    </a:lnTo>
                    <a:lnTo>
                      <a:pt x="9597" y="18665"/>
                    </a:lnTo>
                    <a:lnTo>
                      <a:pt x="10452" y="19709"/>
                    </a:lnTo>
                    <a:lnTo>
                      <a:pt x="11320" y="20727"/>
                    </a:lnTo>
                    <a:lnTo>
                      <a:pt x="12201" y="21746"/>
                    </a:lnTo>
                    <a:lnTo>
                      <a:pt x="13081" y="22765"/>
                    </a:lnTo>
                    <a:lnTo>
                      <a:pt x="13974" y="23771"/>
                    </a:lnTo>
                    <a:lnTo>
                      <a:pt x="13974" y="23771"/>
                    </a:lnTo>
                    <a:lnTo>
                      <a:pt x="14754" y="24639"/>
                    </a:lnTo>
                    <a:lnTo>
                      <a:pt x="15144" y="25066"/>
                    </a:lnTo>
                    <a:lnTo>
                      <a:pt x="15546" y="25481"/>
                    </a:lnTo>
                    <a:lnTo>
                      <a:pt x="15961" y="25884"/>
                    </a:lnTo>
                    <a:lnTo>
                      <a:pt x="16389" y="26286"/>
                    </a:lnTo>
                    <a:lnTo>
                      <a:pt x="16816" y="26664"/>
                    </a:lnTo>
                    <a:lnTo>
                      <a:pt x="17282" y="27028"/>
                    </a:lnTo>
                    <a:lnTo>
                      <a:pt x="17282" y="27028"/>
                    </a:lnTo>
                    <a:lnTo>
                      <a:pt x="17584" y="27242"/>
                    </a:lnTo>
                    <a:lnTo>
                      <a:pt x="17735" y="27343"/>
                    </a:lnTo>
                    <a:lnTo>
                      <a:pt x="17898" y="27431"/>
                    </a:lnTo>
                    <a:lnTo>
                      <a:pt x="18062" y="27519"/>
                    </a:lnTo>
                    <a:lnTo>
                      <a:pt x="18238" y="27594"/>
                    </a:lnTo>
                    <a:lnTo>
                      <a:pt x="18401" y="27645"/>
                    </a:lnTo>
                    <a:lnTo>
                      <a:pt x="18590" y="27695"/>
                    </a:lnTo>
                    <a:lnTo>
                      <a:pt x="18590" y="27695"/>
                    </a:lnTo>
                    <a:lnTo>
                      <a:pt x="18728" y="27708"/>
                    </a:lnTo>
                    <a:lnTo>
                      <a:pt x="18867" y="27720"/>
                    </a:lnTo>
                    <a:lnTo>
                      <a:pt x="18867" y="27720"/>
                    </a:lnTo>
                    <a:lnTo>
                      <a:pt x="19017" y="27708"/>
                    </a:lnTo>
                    <a:lnTo>
                      <a:pt x="19168" y="27682"/>
                    </a:lnTo>
                    <a:lnTo>
                      <a:pt x="19319" y="27645"/>
                    </a:lnTo>
                    <a:lnTo>
                      <a:pt x="19458" y="27594"/>
                    </a:lnTo>
                    <a:lnTo>
                      <a:pt x="19583" y="27531"/>
                    </a:lnTo>
                    <a:lnTo>
                      <a:pt x="19709" y="27443"/>
                    </a:lnTo>
                    <a:lnTo>
                      <a:pt x="19822" y="27343"/>
                    </a:lnTo>
                    <a:lnTo>
                      <a:pt x="19910" y="27230"/>
                    </a:lnTo>
                    <a:lnTo>
                      <a:pt x="19910" y="27230"/>
                    </a:lnTo>
                    <a:lnTo>
                      <a:pt x="19961" y="27129"/>
                    </a:lnTo>
                    <a:lnTo>
                      <a:pt x="20011" y="27028"/>
                    </a:lnTo>
                    <a:lnTo>
                      <a:pt x="20049" y="26928"/>
                    </a:lnTo>
                    <a:lnTo>
                      <a:pt x="20074" y="26827"/>
                    </a:lnTo>
                    <a:lnTo>
                      <a:pt x="20086" y="26714"/>
                    </a:lnTo>
                    <a:lnTo>
                      <a:pt x="20099" y="26613"/>
                    </a:lnTo>
                    <a:lnTo>
                      <a:pt x="20086" y="26387"/>
                    </a:lnTo>
                    <a:lnTo>
                      <a:pt x="20049" y="26173"/>
                    </a:lnTo>
                    <a:lnTo>
                      <a:pt x="19998" y="25947"/>
                    </a:lnTo>
                    <a:lnTo>
                      <a:pt x="19923" y="25733"/>
                    </a:lnTo>
                    <a:lnTo>
                      <a:pt x="19848" y="25519"/>
                    </a:lnTo>
                    <a:lnTo>
                      <a:pt x="19848" y="25519"/>
                    </a:lnTo>
                    <a:lnTo>
                      <a:pt x="19722" y="25230"/>
                    </a:lnTo>
                    <a:lnTo>
                      <a:pt x="19722" y="25230"/>
                    </a:lnTo>
                    <a:lnTo>
                      <a:pt x="19458" y="25406"/>
                    </a:lnTo>
                    <a:lnTo>
                      <a:pt x="19194" y="25569"/>
                    </a:lnTo>
                    <a:lnTo>
                      <a:pt x="18929" y="25733"/>
                    </a:lnTo>
                    <a:lnTo>
                      <a:pt x="18653" y="25896"/>
                    </a:lnTo>
                    <a:lnTo>
                      <a:pt x="18376" y="26035"/>
                    </a:lnTo>
                    <a:lnTo>
                      <a:pt x="18099" y="26173"/>
                    </a:lnTo>
                    <a:lnTo>
                      <a:pt x="17810" y="26312"/>
                    </a:lnTo>
                    <a:lnTo>
                      <a:pt x="17521" y="26437"/>
                    </a:lnTo>
                    <a:lnTo>
                      <a:pt x="17307" y="26525"/>
                    </a:lnTo>
                    <a:lnTo>
                      <a:pt x="17307" y="26525"/>
                    </a:lnTo>
                    <a:lnTo>
                      <a:pt x="17294" y="26525"/>
                    </a:lnTo>
                    <a:lnTo>
                      <a:pt x="17294" y="26525"/>
                    </a:lnTo>
                    <a:lnTo>
                      <a:pt x="17282" y="26525"/>
                    </a:lnTo>
                    <a:lnTo>
                      <a:pt x="17269" y="26513"/>
                    </a:lnTo>
                    <a:lnTo>
                      <a:pt x="17269" y="26513"/>
                    </a:lnTo>
                    <a:lnTo>
                      <a:pt x="17269" y="26488"/>
                    </a:lnTo>
                    <a:lnTo>
                      <a:pt x="17282" y="26475"/>
                    </a:lnTo>
                    <a:lnTo>
                      <a:pt x="17496" y="26374"/>
                    </a:lnTo>
                    <a:lnTo>
                      <a:pt x="17496" y="26374"/>
                    </a:lnTo>
                    <a:lnTo>
                      <a:pt x="18062" y="26110"/>
                    </a:lnTo>
                    <a:lnTo>
                      <a:pt x="18615" y="25808"/>
                    </a:lnTo>
                    <a:lnTo>
                      <a:pt x="19156" y="25494"/>
                    </a:lnTo>
                    <a:lnTo>
                      <a:pt x="19684" y="25154"/>
                    </a:lnTo>
                    <a:lnTo>
                      <a:pt x="19684" y="25154"/>
                    </a:lnTo>
                    <a:lnTo>
                      <a:pt x="19508" y="24790"/>
                    </a:lnTo>
                    <a:lnTo>
                      <a:pt x="19332" y="24438"/>
                    </a:lnTo>
                    <a:lnTo>
                      <a:pt x="19131" y="24085"/>
                    </a:lnTo>
                    <a:lnTo>
                      <a:pt x="18917" y="23733"/>
                    </a:lnTo>
                    <a:lnTo>
                      <a:pt x="18703" y="23394"/>
                    </a:lnTo>
                    <a:lnTo>
                      <a:pt x="18477" y="23054"/>
                    </a:lnTo>
                    <a:lnTo>
                      <a:pt x="18250" y="22715"/>
                    </a:lnTo>
                    <a:lnTo>
                      <a:pt x="17999" y="22388"/>
                    </a:lnTo>
                    <a:lnTo>
                      <a:pt x="17999" y="22388"/>
                    </a:lnTo>
                    <a:lnTo>
                      <a:pt x="17647" y="22639"/>
                    </a:lnTo>
                    <a:lnTo>
                      <a:pt x="17282" y="22865"/>
                    </a:lnTo>
                    <a:lnTo>
                      <a:pt x="16904" y="23079"/>
                    </a:lnTo>
                    <a:lnTo>
                      <a:pt x="16515" y="23268"/>
                    </a:lnTo>
                    <a:lnTo>
                      <a:pt x="16112" y="23444"/>
                    </a:lnTo>
                    <a:lnTo>
                      <a:pt x="15710" y="23595"/>
                    </a:lnTo>
                    <a:lnTo>
                      <a:pt x="15295" y="23733"/>
                    </a:lnTo>
                    <a:lnTo>
                      <a:pt x="14880" y="23846"/>
                    </a:lnTo>
                    <a:lnTo>
                      <a:pt x="14540" y="23909"/>
                    </a:lnTo>
                    <a:lnTo>
                      <a:pt x="14540" y="23909"/>
                    </a:lnTo>
                    <a:lnTo>
                      <a:pt x="14540" y="23909"/>
                    </a:lnTo>
                    <a:lnTo>
                      <a:pt x="14540" y="23909"/>
                    </a:lnTo>
                    <a:lnTo>
                      <a:pt x="14515" y="23909"/>
                    </a:lnTo>
                    <a:lnTo>
                      <a:pt x="14502" y="23897"/>
                    </a:lnTo>
                    <a:lnTo>
                      <a:pt x="14502" y="23897"/>
                    </a:lnTo>
                    <a:lnTo>
                      <a:pt x="14515" y="23872"/>
                    </a:lnTo>
                    <a:lnTo>
                      <a:pt x="14527" y="23859"/>
                    </a:lnTo>
                    <a:lnTo>
                      <a:pt x="14854" y="23784"/>
                    </a:lnTo>
                    <a:lnTo>
                      <a:pt x="14854" y="23784"/>
                    </a:lnTo>
                    <a:lnTo>
                      <a:pt x="15269" y="23658"/>
                    </a:lnTo>
                    <a:lnTo>
                      <a:pt x="15685" y="23519"/>
                    </a:lnTo>
                    <a:lnTo>
                      <a:pt x="16074" y="23369"/>
                    </a:lnTo>
                    <a:lnTo>
                      <a:pt x="16477" y="23192"/>
                    </a:lnTo>
                    <a:lnTo>
                      <a:pt x="16854" y="23004"/>
                    </a:lnTo>
                    <a:lnTo>
                      <a:pt x="17231" y="22790"/>
                    </a:lnTo>
                    <a:lnTo>
                      <a:pt x="17596" y="22564"/>
                    </a:lnTo>
                    <a:lnTo>
                      <a:pt x="17961" y="22325"/>
                    </a:lnTo>
                    <a:lnTo>
                      <a:pt x="17961" y="22325"/>
                    </a:lnTo>
                    <a:lnTo>
                      <a:pt x="17408" y="21608"/>
                    </a:lnTo>
                    <a:lnTo>
                      <a:pt x="16854" y="20903"/>
                    </a:lnTo>
                    <a:lnTo>
                      <a:pt x="15710" y="19520"/>
                    </a:lnTo>
                    <a:lnTo>
                      <a:pt x="15710" y="19520"/>
                    </a:lnTo>
                    <a:lnTo>
                      <a:pt x="15672" y="19470"/>
                    </a:lnTo>
                    <a:lnTo>
                      <a:pt x="15672" y="19470"/>
                    </a:lnTo>
                    <a:lnTo>
                      <a:pt x="15295" y="19683"/>
                    </a:lnTo>
                    <a:lnTo>
                      <a:pt x="14905" y="19897"/>
                    </a:lnTo>
                    <a:lnTo>
                      <a:pt x="14515" y="20098"/>
                    </a:lnTo>
                    <a:lnTo>
                      <a:pt x="14125" y="20287"/>
                    </a:lnTo>
                    <a:lnTo>
                      <a:pt x="13722" y="20476"/>
                    </a:lnTo>
                    <a:lnTo>
                      <a:pt x="13320" y="20639"/>
                    </a:lnTo>
                    <a:lnTo>
                      <a:pt x="12905" y="20803"/>
                    </a:lnTo>
                    <a:lnTo>
                      <a:pt x="12490" y="20954"/>
                    </a:lnTo>
                    <a:lnTo>
                      <a:pt x="12087" y="21079"/>
                    </a:lnTo>
                    <a:lnTo>
                      <a:pt x="12087" y="21079"/>
                    </a:lnTo>
                    <a:lnTo>
                      <a:pt x="12075" y="21079"/>
                    </a:lnTo>
                    <a:lnTo>
                      <a:pt x="12075" y="21079"/>
                    </a:lnTo>
                    <a:lnTo>
                      <a:pt x="12062" y="21079"/>
                    </a:lnTo>
                    <a:lnTo>
                      <a:pt x="12050" y="21067"/>
                    </a:lnTo>
                    <a:lnTo>
                      <a:pt x="12050" y="21067"/>
                    </a:lnTo>
                    <a:lnTo>
                      <a:pt x="12050" y="21042"/>
                    </a:lnTo>
                    <a:lnTo>
                      <a:pt x="12062" y="21029"/>
                    </a:lnTo>
                    <a:lnTo>
                      <a:pt x="12465" y="20891"/>
                    </a:lnTo>
                    <a:lnTo>
                      <a:pt x="12465" y="20891"/>
                    </a:lnTo>
                    <a:lnTo>
                      <a:pt x="12880" y="20727"/>
                    </a:lnTo>
                    <a:lnTo>
                      <a:pt x="13282" y="20576"/>
                    </a:lnTo>
                    <a:lnTo>
                      <a:pt x="13685" y="20400"/>
                    </a:lnTo>
                    <a:lnTo>
                      <a:pt x="14075" y="20212"/>
                    </a:lnTo>
                    <a:lnTo>
                      <a:pt x="14477" y="20023"/>
                    </a:lnTo>
                    <a:lnTo>
                      <a:pt x="14854" y="19822"/>
                    </a:lnTo>
                    <a:lnTo>
                      <a:pt x="15244" y="19621"/>
                    </a:lnTo>
                    <a:lnTo>
                      <a:pt x="15622" y="19394"/>
                    </a:lnTo>
                    <a:lnTo>
                      <a:pt x="15622" y="19394"/>
                    </a:lnTo>
                    <a:lnTo>
                      <a:pt x="15156" y="18803"/>
                    </a:lnTo>
                    <a:lnTo>
                      <a:pt x="14691" y="18212"/>
                    </a:lnTo>
                    <a:lnTo>
                      <a:pt x="14238" y="17608"/>
                    </a:lnTo>
                    <a:lnTo>
                      <a:pt x="13798" y="16992"/>
                    </a:lnTo>
                    <a:lnTo>
                      <a:pt x="13798" y="16992"/>
                    </a:lnTo>
                    <a:lnTo>
                      <a:pt x="13446" y="17206"/>
                    </a:lnTo>
                    <a:lnTo>
                      <a:pt x="13081" y="17407"/>
                    </a:lnTo>
                    <a:lnTo>
                      <a:pt x="12716" y="17596"/>
                    </a:lnTo>
                    <a:lnTo>
                      <a:pt x="12339" y="17772"/>
                    </a:lnTo>
                    <a:lnTo>
                      <a:pt x="11962" y="17948"/>
                    </a:lnTo>
                    <a:lnTo>
                      <a:pt x="11572" y="18111"/>
                    </a:lnTo>
                    <a:lnTo>
                      <a:pt x="11195" y="18262"/>
                    </a:lnTo>
                    <a:lnTo>
                      <a:pt x="10805" y="18401"/>
                    </a:lnTo>
                    <a:lnTo>
                      <a:pt x="10339" y="18552"/>
                    </a:lnTo>
                    <a:lnTo>
                      <a:pt x="10339" y="18552"/>
                    </a:lnTo>
                    <a:lnTo>
                      <a:pt x="10327" y="18552"/>
                    </a:lnTo>
                    <a:lnTo>
                      <a:pt x="10327" y="18552"/>
                    </a:lnTo>
                    <a:lnTo>
                      <a:pt x="10314" y="18552"/>
                    </a:lnTo>
                    <a:lnTo>
                      <a:pt x="10302" y="18539"/>
                    </a:lnTo>
                    <a:lnTo>
                      <a:pt x="10302" y="18539"/>
                    </a:lnTo>
                    <a:lnTo>
                      <a:pt x="10302" y="18514"/>
                    </a:lnTo>
                    <a:lnTo>
                      <a:pt x="10314" y="18501"/>
                    </a:lnTo>
                    <a:lnTo>
                      <a:pt x="10779" y="18338"/>
                    </a:lnTo>
                    <a:lnTo>
                      <a:pt x="10779" y="18338"/>
                    </a:lnTo>
                    <a:lnTo>
                      <a:pt x="11169" y="18187"/>
                    </a:lnTo>
                    <a:lnTo>
                      <a:pt x="11547" y="18036"/>
                    </a:lnTo>
                    <a:lnTo>
                      <a:pt x="11924" y="17872"/>
                    </a:lnTo>
                    <a:lnTo>
                      <a:pt x="12301" y="17696"/>
                    </a:lnTo>
                    <a:lnTo>
                      <a:pt x="12666" y="17520"/>
                    </a:lnTo>
                    <a:lnTo>
                      <a:pt x="13031" y="17332"/>
                    </a:lnTo>
                    <a:lnTo>
                      <a:pt x="13395" y="17130"/>
                    </a:lnTo>
                    <a:lnTo>
                      <a:pt x="13748" y="16929"/>
                    </a:lnTo>
                    <a:lnTo>
                      <a:pt x="13748" y="16929"/>
                    </a:lnTo>
                    <a:lnTo>
                      <a:pt x="13232" y="16174"/>
                    </a:lnTo>
                    <a:lnTo>
                      <a:pt x="12716" y="15420"/>
                    </a:lnTo>
                    <a:lnTo>
                      <a:pt x="12226" y="14640"/>
                    </a:lnTo>
                    <a:lnTo>
                      <a:pt x="11735" y="13860"/>
                    </a:lnTo>
                    <a:lnTo>
                      <a:pt x="11735" y="13860"/>
                    </a:lnTo>
                    <a:lnTo>
                      <a:pt x="11371" y="14087"/>
                    </a:lnTo>
                    <a:lnTo>
                      <a:pt x="11006" y="14300"/>
                    </a:lnTo>
                    <a:lnTo>
                      <a:pt x="10629" y="14502"/>
                    </a:lnTo>
                    <a:lnTo>
                      <a:pt x="10251" y="14690"/>
                    </a:lnTo>
                    <a:lnTo>
                      <a:pt x="9874" y="14879"/>
                    </a:lnTo>
                    <a:lnTo>
                      <a:pt x="9484" y="15068"/>
                    </a:lnTo>
                    <a:lnTo>
                      <a:pt x="9094" y="15231"/>
                    </a:lnTo>
                    <a:lnTo>
                      <a:pt x="8704" y="15395"/>
                    </a:lnTo>
                    <a:lnTo>
                      <a:pt x="8704" y="15395"/>
                    </a:lnTo>
                    <a:lnTo>
                      <a:pt x="8163" y="15608"/>
                    </a:lnTo>
                    <a:lnTo>
                      <a:pt x="7623" y="15797"/>
                    </a:lnTo>
                    <a:lnTo>
                      <a:pt x="7623" y="15797"/>
                    </a:lnTo>
                    <a:lnTo>
                      <a:pt x="7610" y="15797"/>
                    </a:lnTo>
                    <a:lnTo>
                      <a:pt x="7610" y="15797"/>
                    </a:lnTo>
                    <a:lnTo>
                      <a:pt x="7597" y="15797"/>
                    </a:lnTo>
                    <a:lnTo>
                      <a:pt x="7585" y="15785"/>
                    </a:lnTo>
                    <a:lnTo>
                      <a:pt x="7585" y="15785"/>
                    </a:lnTo>
                    <a:lnTo>
                      <a:pt x="7585" y="15759"/>
                    </a:lnTo>
                    <a:lnTo>
                      <a:pt x="7597" y="15747"/>
                    </a:lnTo>
                    <a:lnTo>
                      <a:pt x="7597" y="15747"/>
                    </a:lnTo>
                    <a:lnTo>
                      <a:pt x="8138" y="15546"/>
                    </a:lnTo>
                    <a:lnTo>
                      <a:pt x="8667" y="15332"/>
                    </a:lnTo>
                    <a:lnTo>
                      <a:pt x="8667" y="15332"/>
                    </a:lnTo>
                    <a:lnTo>
                      <a:pt x="9069" y="15168"/>
                    </a:lnTo>
                    <a:lnTo>
                      <a:pt x="9446" y="14992"/>
                    </a:lnTo>
                    <a:lnTo>
                      <a:pt x="9836" y="14816"/>
                    </a:lnTo>
                    <a:lnTo>
                      <a:pt x="10214" y="14627"/>
                    </a:lnTo>
                    <a:lnTo>
                      <a:pt x="10591" y="14426"/>
                    </a:lnTo>
                    <a:lnTo>
                      <a:pt x="10968" y="14225"/>
                    </a:lnTo>
                    <a:lnTo>
                      <a:pt x="11333" y="14011"/>
                    </a:lnTo>
                    <a:lnTo>
                      <a:pt x="11698" y="13785"/>
                    </a:lnTo>
                    <a:lnTo>
                      <a:pt x="11698" y="13785"/>
                    </a:lnTo>
                    <a:lnTo>
                      <a:pt x="11257" y="13030"/>
                    </a:lnTo>
                    <a:lnTo>
                      <a:pt x="10830" y="12276"/>
                    </a:lnTo>
                    <a:lnTo>
                      <a:pt x="10415" y="11508"/>
                    </a:lnTo>
                    <a:lnTo>
                      <a:pt x="10025" y="10729"/>
                    </a:lnTo>
                    <a:lnTo>
                      <a:pt x="10025" y="10729"/>
                    </a:lnTo>
                    <a:lnTo>
                      <a:pt x="9534" y="11030"/>
                    </a:lnTo>
                    <a:lnTo>
                      <a:pt x="9056" y="11320"/>
                    </a:lnTo>
                    <a:lnTo>
                      <a:pt x="8553" y="11596"/>
                    </a:lnTo>
                    <a:lnTo>
                      <a:pt x="8050" y="11861"/>
                    </a:lnTo>
                    <a:lnTo>
                      <a:pt x="7535" y="12112"/>
                    </a:lnTo>
                    <a:lnTo>
                      <a:pt x="7019" y="12338"/>
                    </a:lnTo>
                    <a:lnTo>
                      <a:pt x="6491" y="12565"/>
                    </a:lnTo>
                    <a:lnTo>
                      <a:pt x="5962" y="12766"/>
                    </a:lnTo>
                    <a:lnTo>
                      <a:pt x="5334" y="12980"/>
                    </a:lnTo>
                    <a:lnTo>
                      <a:pt x="5334" y="12980"/>
                    </a:lnTo>
                    <a:lnTo>
                      <a:pt x="5334" y="12980"/>
                    </a:lnTo>
                    <a:lnTo>
                      <a:pt x="5334" y="12980"/>
                    </a:lnTo>
                    <a:lnTo>
                      <a:pt x="5308" y="12980"/>
                    </a:lnTo>
                    <a:lnTo>
                      <a:pt x="5308" y="12967"/>
                    </a:lnTo>
                    <a:lnTo>
                      <a:pt x="5308" y="12967"/>
                    </a:lnTo>
                    <a:lnTo>
                      <a:pt x="5308" y="12942"/>
                    </a:lnTo>
                    <a:lnTo>
                      <a:pt x="5321" y="12930"/>
                    </a:lnTo>
                    <a:lnTo>
                      <a:pt x="5937" y="12703"/>
                    </a:lnTo>
                    <a:lnTo>
                      <a:pt x="5937" y="12703"/>
                    </a:lnTo>
                    <a:lnTo>
                      <a:pt x="6466" y="12502"/>
                    </a:lnTo>
                    <a:lnTo>
                      <a:pt x="6994" y="12276"/>
                    </a:lnTo>
                    <a:lnTo>
                      <a:pt x="7509" y="12037"/>
                    </a:lnTo>
                    <a:lnTo>
                      <a:pt x="8013" y="11785"/>
                    </a:lnTo>
                    <a:lnTo>
                      <a:pt x="8516" y="11521"/>
                    </a:lnTo>
                    <a:lnTo>
                      <a:pt x="9019" y="11244"/>
                    </a:lnTo>
                    <a:lnTo>
                      <a:pt x="9497" y="10955"/>
                    </a:lnTo>
                    <a:lnTo>
                      <a:pt x="9987" y="10641"/>
                    </a:lnTo>
                    <a:lnTo>
                      <a:pt x="9987" y="10641"/>
                    </a:lnTo>
                    <a:lnTo>
                      <a:pt x="9547" y="9735"/>
                    </a:lnTo>
                    <a:lnTo>
                      <a:pt x="9144" y="8817"/>
                    </a:lnTo>
                    <a:lnTo>
                      <a:pt x="8755" y="7874"/>
                    </a:lnTo>
                    <a:lnTo>
                      <a:pt x="8402" y="6930"/>
                    </a:lnTo>
                    <a:lnTo>
                      <a:pt x="8402" y="6930"/>
                    </a:lnTo>
                    <a:lnTo>
                      <a:pt x="7849" y="7283"/>
                    </a:lnTo>
                    <a:lnTo>
                      <a:pt x="7296" y="7610"/>
                    </a:lnTo>
                    <a:lnTo>
                      <a:pt x="6717" y="7911"/>
                    </a:lnTo>
                    <a:lnTo>
                      <a:pt x="6139" y="8201"/>
                    </a:lnTo>
                    <a:lnTo>
                      <a:pt x="5547" y="8477"/>
                    </a:lnTo>
                    <a:lnTo>
                      <a:pt x="4956" y="8729"/>
                    </a:lnTo>
                    <a:lnTo>
                      <a:pt x="4353" y="8955"/>
                    </a:lnTo>
                    <a:lnTo>
                      <a:pt x="3736" y="9169"/>
                    </a:lnTo>
                    <a:lnTo>
                      <a:pt x="3082" y="9370"/>
                    </a:lnTo>
                    <a:lnTo>
                      <a:pt x="3082" y="9370"/>
                    </a:lnTo>
                    <a:lnTo>
                      <a:pt x="3070" y="9383"/>
                    </a:lnTo>
                    <a:lnTo>
                      <a:pt x="3070" y="9383"/>
                    </a:lnTo>
                    <a:lnTo>
                      <a:pt x="3057" y="9370"/>
                    </a:lnTo>
                    <a:lnTo>
                      <a:pt x="3045" y="9358"/>
                    </a:lnTo>
                    <a:lnTo>
                      <a:pt x="3045" y="9358"/>
                    </a:lnTo>
                    <a:lnTo>
                      <a:pt x="3045" y="9333"/>
                    </a:lnTo>
                    <a:lnTo>
                      <a:pt x="3057" y="9320"/>
                    </a:lnTo>
                    <a:lnTo>
                      <a:pt x="3711" y="9106"/>
                    </a:lnTo>
                    <a:lnTo>
                      <a:pt x="3711" y="9106"/>
                    </a:lnTo>
                    <a:lnTo>
                      <a:pt x="4327" y="8892"/>
                    </a:lnTo>
                    <a:lnTo>
                      <a:pt x="4931" y="8653"/>
                    </a:lnTo>
                    <a:lnTo>
                      <a:pt x="5522" y="8402"/>
                    </a:lnTo>
                    <a:lnTo>
                      <a:pt x="6113" y="8125"/>
                    </a:lnTo>
                    <a:lnTo>
                      <a:pt x="6692" y="7836"/>
                    </a:lnTo>
                    <a:lnTo>
                      <a:pt x="7270" y="7521"/>
                    </a:lnTo>
                    <a:lnTo>
                      <a:pt x="7824" y="7194"/>
                    </a:lnTo>
                    <a:lnTo>
                      <a:pt x="8377" y="6855"/>
                    </a:lnTo>
                    <a:lnTo>
                      <a:pt x="8377" y="6855"/>
                    </a:lnTo>
                    <a:lnTo>
                      <a:pt x="8113" y="6100"/>
                    </a:lnTo>
                    <a:lnTo>
                      <a:pt x="7874" y="5346"/>
                    </a:lnTo>
                    <a:lnTo>
                      <a:pt x="7660" y="4591"/>
                    </a:lnTo>
                    <a:lnTo>
                      <a:pt x="7459" y="3824"/>
                    </a:lnTo>
                    <a:lnTo>
                      <a:pt x="7459" y="3824"/>
                    </a:lnTo>
                    <a:lnTo>
                      <a:pt x="7333" y="3346"/>
                    </a:lnTo>
                    <a:lnTo>
                      <a:pt x="7333" y="3346"/>
                    </a:lnTo>
                    <a:lnTo>
                      <a:pt x="6805" y="3748"/>
                    </a:lnTo>
                    <a:lnTo>
                      <a:pt x="6252" y="4138"/>
                    </a:lnTo>
                    <a:lnTo>
                      <a:pt x="5686" y="4516"/>
                    </a:lnTo>
                    <a:lnTo>
                      <a:pt x="5107" y="4855"/>
                    </a:lnTo>
                    <a:lnTo>
                      <a:pt x="4516" y="5182"/>
                    </a:lnTo>
                    <a:lnTo>
                      <a:pt x="3912" y="5471"/>
                    </a:lnTo>
                    <a:lnTo>
                      <a:pt x="3296" y="5748"/>
                    </a:lnTo>
                    <a:lnTo>
                      <a:pt x="2667" y="6000"/>
                    </a:lnTo>
                    <a:lnTo>
                      <a:pt x="2051" y="6213"/>
                    </a:lnTo>
                    <a:lnTo>
                      <a:pt x="2051" y="6213"/>
                    </a:lnTo>
                    <a:lnTo>
                      <a:pt x="2038" y="6213"/>
                    </a:lnTo>
                    <a:lnTo>
                      <a:pt x="2038" y="6213"/>
                    </a:lnTo>
                    <a:lnTo>
                      <a:pt x="2026" y="6201"/>
                    </a:lnTo>
                    <a:lnTo>
                      <a:pt x="2013" y="6188"/>
                    </a:lnTo>
                    <a:lnTo>
                      <a:pt x="2013" y="6188"/>
                    </a:lnTo>
                    <a:lnTo>
                      <a:pt x="2013" y="6176"/>
                    </a:lnTo>
                    <a:lnTo>
                      <a:pt x="2038" y="6151"/>
                    </a:lnTo>
                    <a:lnTo>
                      <a:pt x="2655" y="5937"/>
                    </a:lnTo>
                    <a:lnTo>
                      <a:pt x="2655" y="5937"/>
                    </a:lnTo>
                    <a:lnTo>
                      <a:pt x="3271" y="5685"/>
                    </a:lnTo>
                    <a:lnTo>
                      <a:pt x="3887" y="5409"/>
                    </a:lnTo>
                    <a:lnTo>
                      <a:pt x="4491" y="5107"/>
                    </a:lnTo>
                    <a:lnTo>
                      <a:pt x="5082" y="4780"/>
                    </a:lnTo>
                    <a:lnTo>
                      <a:pt x="5661" y="4428"/>
                    </a:lnTo>
                    <a:lnTo>
                      <a:pt x="6227" y="4050"/>
                    </a:lnTo>
                    <a:lnTo>
                      <a:pt x="6780" y="3660"/>
                    </a:lnTo>
                    <a:lnTo>
                      <a:pt x="7321" y="3245"/>
                    </a:lnTo>
                    <a:lnTo>
                      <a:pt x="7321" y="3245"/>
                    </a:lnTo>
                    <a:lnTo>
                      <a:pt x="7220" y="2855"/>
                    </a:lnTo>
                    <a:lnTo>
                      <a:pt x="7107" y="2428"/>
                    </a:lnTo>
                    <a:lnTo>
                      <a:pt x="6981" y="1988"/>
                    </a:lnTo>
                    <a:lnTo>
                      <a:pt x="6830" y="1547"/>
                    </a:lnTo>
                    <a:lnTo>
                      <a:pt x="6667" y="1120"/>
                    </a:lnTo>
                    <a:lnTo>
                      <a:pt x="6566" y="906"/>
                    </a:lnTo>
                    <a:lnTo>
                      <a:pt x="6466" y="705"/>
                    </a:lnTo>
                    <a:lnTo>
                      <a:pt x="6365" y="516"/>
                    </a:lnTo>
                    <a:lnTo>
                      <a:pt x="6252" y="327"/>
                    </a:lnTo>
                    <a:lnTo>
                      <a:pt x="6126" y="151"/>
                    </a:lnTo>
                    <a:lnTo>
                      <a:pt x="6000" y="0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212;p28"/>
              <p:cNvSpPr/>
              <p:nvPr/>
            </p:nvSpPr>
            <p:spPr>
              <a:xfrm rot="1963607">
                <a:off x="6021240" y="-848341"/>
                <a:ext cx="212386" cy="140367"/>
              </a:xfrm>
              <a:custGeom>
                <a:avLst/>
                <a:gdLst/>
                <a:ahLst/>
                <a:cxnLst/>
                <a:rect l="l" t="t" r="r" b="b"/>
                <a:pathLst>
                  <a:path w="5786" h="3824" fill="none" extrusionOk="0">
                    <a:moveTo>
                      <a:pt x="4579" y="0"/>
                    </a:moveTo>
                    <a:lnTo>
                      <a:pt x="4579" y="0"/>
                    </a:lnTo>
                    <a:lnTo>
                      <a:pt x="4440" y="0"/>
                    </a:lnTo>
                    <a:lnTo>
                      <a:pt x="4302" y="13"/>
                    </a:lnTo>
                    <a:lnTo>
                      <a:pt x="4302" y="13"/>
                    </a:lnTo>
                    <a:lnTo>
                      <a:pt x="3987" y="75"/>
                    </a:lnTo>
                    <a:lnTo>
                      <a:pt x="3673" y="164"/>
                    </a:lnTo>
                    <a:lnTo>
                      <a:pt x="3371" y="277"/>
                    </a:lnTo>
                    <a:lnTo>
                      <a:pt x="3069" y="402"/>
                    </a:lnTo>
                    <a:lnTo>
                      <a:pt x="2780" y="553"/>
                    </a:lnTo>
                    <a:lnTo>
                      <a:pt x="2491" y="717"/>
                    </a:lnTo>
                    <a:lnTo>
                      <a:pt x="2214" y="906"/>
                    </a:lnTo>
                    <a:lnTo>
                      <a:pt x="1950" y="1107"/>
                    </a:lnTo>
                    <a:lnTo>
                      <a:pt x="1698" y="1321"/>
                    </a:lnTo>
                    <a:lnTo>
                      <a:pt x="1447" y="1547"/>
                    </a:lnTo>
                    <a:lnTo>
                      <a:pt x="1220" y="1786"/>
                    </a:lnTo>
                    <a:lnTo>
                      <a:pt x="1007" y="2025"/>
                    </a:lnTo>
                    <a:lnTo>
                      <a:pt x="805" y="2289"/>
                    </a:lnTo>
                    <a:lnTo>
                      <a:pt x="617" y="2553"/>
                    </a:lnTo>
                    <a:lnTo>
                      <a:pt x="453" y="2817"/>
                    </a:lnTo>
                    <a:lnTo>
                      <a:pt x="302" y="3094"/>
                    </a:lnTo>
                    <a:lnTo>
                      <a:pt x="302" y="3094"/>
                    </a:lnTo>
                    <a:lnTo>
                      <a:pt x="139" y="3459"/>
                    </a:lnTo>
                    <a:lnTo>
                      <a:pt x="63" y="3635"/>
                    </a:lnTo>
                    <a:lnTo>
                      <a:pt x="0" y="3823"/>
                    </a:lnTo>
                    <a:lnTo>
                      <a:pt x="504" y="3647"/>
                    </a:lnTo>
                    <a:lnTo>
                      <a:pt x="504" y="3647"/>
                    </a:lnTo>
                    <a:lnTo>
                      <a:pt x="868" y="3509"/>
                    </a:lnTo>
                    <a:lnTo>
                      <a:pt x="1220" y="3371"/>
                    </a:lnTo>
                    <a:lnTo>
                      <a:pt x="1573" y="3220"/>
                    </a:lnTo>
                    <a:lnTo>
                      <a:pt x="1925" y="3056"/>
                    </a:lnTo>
                    <a:lnTo>
                      <a:pt x="2264" y="2893"/>
                    </a:lnTo>
                    <a:lnTo>
                      <a:pt x="2604" y="2717"/>
                    </a:lnTo>
                    <a:lnTo>
                      <a:pt x="2943" y="2541"/>
                    </a:lnTo>
                    <a:lnTo>
                      <a:pt x="3283" y="2352"/>
                    </a:lnTo>
                    <a:lnTo>
                      <a:pt x="3610" y="2151"/>
                    </a:lnTo>
                    <a:lnTo>
                      <a:pt x="3937" y="1949"/>
                    </a:lnTo>
                    <a:lnTo>
                      <a:pt x="4264" y="1736"/>
                    </a:lnTo>
                    <a:lnTo>
                      <a:pt x="4579" y="1522"/>
                    </a:lnTo>
                    <a:lnTo>
                      <a:pt x="4880" y="1295"/>
                    </a:lnTo>
                    <a:lnTo>
                      <a:pt x="5195" y="1056"/>
                    </a:lnTo>
                    <a:lnTo>
                      <a:pt x="5497" y="818"/>
                    </a:lnTo>
                    <a:lnTo>
                      <a:pt x="5786" y="579"/>
                    </a:lnTo>
                    <a:lnTo>
                      <a:pt x="5786" y="579"/>
                    </a:lnTo>
                    <a:lnTo>
                      <a:pt x="5660" y="453"/>
                    </a:lnTo>
                    <a:lnTo>
                      <a:pt x="5522" y="340"/>
                    </a:lnTo>
                    <a:lnTo>
                      <a:pt x="5383" y="239"/>
                    </a:lnTo>
                    <a:lnTo>
                      <a:pt x="5245" y="151"/>
                    </a:lnTo>
                    <a:lnTo>
                      <a:pt x="5082" y="88"/>
                    </a:lnTo>
                    <a:lnTo>
                      <a:pt x="4918" y="38"/>
                    </a:lnTo>
                    <a:lnTo>
                      <a:pt x="4755" y="0"/>
                    </a:lnTo>
                    <a:lnTo>
                      <a:pt x="4579" y="0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213;p28"/>
              <p:cNvSpPr/>
              <p:nvPr/>
            </p:nvSpPr>
            <p:spPr>
              <a:xfrm rot="1963607">
                <a:off x="6013885" y="-828734"/>
                <a:ext cx="215176" cy="121463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3309" extrusionOk="0">
                    <a:moveTo>
                      <a:pt x="5811" y="1"/>
                    </a:moveTo>
                    <a:lnTo>
                      <a:pt x="5522" y="240"/>
                    </a:lnTo>
                    <a:lnTo>
                      <a:pt x="5220" y="478"/>
                    </a:lnTo>
                    <a:lnTo>
                      <a:pt x="4905" y="717"/>
                    </a:lnTo>
                    <a:lnTo>
                      <a:pt x="4604" y="944"/>
                    </a:lnTo>
                    <a:lnTo>
                      <a:pt x="4289" y="1158"/>
                    </a:lnTo>
                    <a:lnTo>
                      <a:pt x="3962" y="1371"/>
                    </a:lnTo>
                    <a:lnTo>
                      <a:pt x="3635" y="1573"/>
                    </a:lnTo>
                    <a:lnTo>
                      <a:pt x="3308" y="1774"/>
                    </a:lnTo>
                    <a:lnTo>
                      <a:pt x="2968" y="1963"/>
                    </a:lnTo>
                    <a:lnTo>
                      <a:pt x="2629" y="2139"/>
                    </a:lnTo>
                    <a:lnTo>
                      <a:pt x="2289" y="2315"/>
                    </a:lnTo>
                    <a:lnTo>
                      <a:pt x="1950" y="2478"/>
                    </a:lnTo>
                    <a:lnTo>
                      <a:pt x="1598" y="2642"/>
                    </a:lnTo>
                    <a:lnTo>
                      <a:pt x="1245" y="2793"/>
                    </a:lnTo>
                    <a:lnTo>
                      <a:pt x="893" y="2931"/>
                    </a:lnTo>
                    <a:lnTo>
                      <a:pt x="529" y="3069"/>
                    </a:lnTo>
                    <a:lnTo>
                      <a:pt x="25" y="3245"/>
                    </a:lnTo>
                    <a:lnTo>
                      <a:pt x="0" y="3308"/>
                    </a:lnTo>
                    <a:lnTo>
                      <a:pt x="554" y="3132"/>
                    </a:lnTo>
                    <a:lnTo>
                      <a:pt x="918" y="2994"/>
                    </a:lnTo>
                    <a:lnTo>
                      <a:pt x="1271" y="2856"/>
                    </a:lnTo>
                    <a:lnTo>
                      <a:pt x="1635" y="2705"/>
                    </a:lnTo>
                    <a:lnTo>
                      <a:pt x="1987" y="2554"/>
                    </a:lnTo>
                    <a:lnTo>
                      <a:pt x="2327" y="2390"/>
                    </a:lnTo>
                    <a:lnTo>
                      <a:pt x="2679" y="2214"/>
                    </a:lnTo>
                    <a:lnTo>
                      <a:pt x="3019" y="2038"/>
                    </a:lnTo>
                    <a:lnTo>
                      <a:pt x="3346" y="1837"/>
                    </a:lnTo>
                    <a:lnTo>
                      <a:pt x="3685" y="1648"/>
                    </a:lnTo>
                    <a:lnTo>
                      <a:pt x="4012" y="1447"/>
                    </a:lnTo>
                    <a:lnTo>
                      <a:pt x="4327" y="1233"/>
                    </a:lnTo>
                    <a:lnTo>
                      <a:pt x="4654" y="1007"/>
                    </a:lnTo>
                    <a:lnTo>
                      <a:pt x="4956" y="780"/>
                    </a:lnTo>
                    <a:lnTo>
                      <a:pt x="5270" y="554"/>
                    </a:lnTo>
                    <a:lnTo>
                      <a:pt x="5572" y="302"/>
                    </a:lnTo>
                    <a:lnTo>
                      <a:pt x="5861" y="63"/>
                    </a:lnTo>
                    <a:lnTo>
                      <a:pt x="5811" y="1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214;p28"/>
              <p:cNvSpPr/>
              <p:nvPr/>
            </p:nvSpPr>
            <p:spPr>
              <a:xfrm rot="1963607">
                <a:off x="6013885" y="-828734"/>
                <a:ext cx="215176" cy="121463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3309" fill="none" extrusionOk="0">
                    <a:moveTo>
                      <a:pt x="5811" y="1"/>
                    </a:moveTo>
                    <a:lnTo>
                      <a:pt x="5811" y="1"/>
                    </a:lnTo>
                    <a:lnTo>
                      <a:pt x="5522" y="240"/>
                    </a:lnTo>
                    <a:lnTo>
                      <a:pt x="5220" y="478"/>
                    </a:lnTo>
                    <a:lnTo>
                      <a:pt x="4905" y="717"/>
                    </a:lnTo>
                    <a:lnTo>
                      <a:pt x="4604" y="944"/>
                    </a:lnTo>
                    <a:lnTo>
                      <a:pt x="4289" y="1158"/>
                    </a:lnTo>
                    <a:lnTo>
                      <a:pt x="3962" y="1371"/>
                    </a:lnTo>
                    <a:lnTo>
                      <a:pt x="3635" y="1573"/>
                    </a:lnTo>
                    <a:lnTo>
                      <a:pt x="3308" y="1774"/>
                    </a:lnTo>
                    <a:lnTo>
                      <a:pt x="2968" y="1963"/>
                    </a:lnTo>
                    <a:lnTo>
                      <a:pt x="2629" y="2139"/>
                    </a:lnTo>
                    <a:lnTo>
                      <a:pt x="2289" y="2315"/>
                    </a:lnTo>
                    <a:lnTo>
                      <a:pt x="1950" y="2478"/>
                    </a:lnTo>
                    <a:lnTo>
                      <a:pt x="1598" y="2642"/>
                    </a:lnTo>
                    <a:lnTo>
                      <a:pt x="1245" y="2793"/>
                    </a:lnTo>
                    <a:lnTo>
                      <a:pt x="893" y="2931"/>
                    </a:lnTo>
                    <a:lnTo>
                      <a:pt x="529" y="3069"/>
                    </a:lnTo>
                    <a:lnTo>
                      <a:pt x="25" y="3245"/>
                    </a:lnTo>
                    <a:lnTo>
                      <a:pt x="25" y="3245"/>
                    </a:lnTo>
                    <a:lnTo>
                      <a:pt x="0" y="3308"/>
                    </a:lnTo>
                    <a:lnTo>
                      <a:pt x="554" y="3132"/>
                    </a:lnTo>
                    <a:lnTo>
                      <a:pt x="554" y="3132"/>
                    </a:lnTo>
                    <a:lnTo>
                      <a:pt x="918" y="2994"/>
                    </a:lnTo>
                    <a:lnTo>
                      <a:pt x="1271" y="2856"/>
                    </a:lnTo>
                    <a:lnTo>
                      <a:pt x="1635" y="2705"/>
                    </a:lnTo>
                    <a:lnTo>
                      <a:pt x="1987" y="2554"/>
                    </a:lnTo>
                    <a:lnTo>
                      <a:pt x="2327" y="2390"/>
                    </a:lnTo>
                    <a:lnTo>
                      <a:pt x="2679" y="2214"/>
                    </a:lnTo>
                    <a:lnTo>
                      <a:pt x="3019" y="2038"/>
                    </a:lnTo>
                    <a:lnTo>
                      <a:pt x="3346" y="1837"/>
                    </a:lnTo>
                    <a:lnTo>
                      <a:pt x="3685" y="1648"/>
                    </a:lnTo>
                    <a:lnTo>
                      <a:pt x="4012" y="1447"/>
                    </a:lnTo>
                    <a:lnTo>
                      <a:pt x="4327" y="1233"/>
                    </a:lnTo>
                    <a:lnTo>
                      <a:pt x="4654" y="1007"/>
                    </a:lnTo>
                    <a:lnTo>
                      <a:pt x="4956" y="780"/>
                    </a:lnTo>
                    <a:lnTo>
                      <a:pt x="5270" y="554"/>
                    </a:lnTo>
                    <a:lnTo>
                      <a:pt x="5572" y="302"/>
                    </a:lnTo>
                    <a:lnTo>
                      <a:pt x="5861" y="63"/>
                    </a:lnTo>
                    <a:lnTo>
                      <a:pt x="5861" y="63"/>
                    </a:lnTo>
                    <a:lnTo>
                      <a:pt x="5811" y="1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215;p28"/>
              <p:cNvSpPr/>
              <p:nvPr/>
            </p:nvSpPr>
            <p:spPr>
              <a:xfrm rot="1963607">
                <a:off x="6011051" y="-693768"/>
                <a:ext cx="195318" cy="108983"/>
              </a:xfrm>
              <a:custGeom>
                <a:avLst/>
                <a:gdLst/>
                <a:ahLst/>
                <a:cxnLst/>
                <a:rect l="l" t="t" r="r" b="b"/>
                <a:pathLst>
                  <a:path w="5321" h="2969" extrusionOk="0">
                    <a:moveTo>
                      <a:pt x="5308" y="0"/>
                    </a:moveTo>
                    <a:lnTo>
                      <a:pt x="4767" y="415"/>
                    </a:lnTo>
                    <a:lnTo>
                      <a:pt x="4214" y="805"/>
                    </a:lnTo>
                    <a:lnTo>
                      <a:pt x="3648" y="1183"/>
                    </a:lnTo>
                    <a:lnTo>
                      <a:pt x="3069" y="1535"/>
                    </a:lnTo>
                    <a:lnTo>
                      <a:pt x="2478" y="1862"/>
                    </a:lnTo>
                    <a:lnTo>
                      <a:pt x="1874" y="2164"/>
                    </a:lnTo>
                    <a:lnTo>
                      <a:pt x="1258" y="2440"/>
                    </a:lnTo>
                    <a:lnTo>
                      <a:pt x="642" y="2692"/>
                    </a:lnTo>
                    <a:lnTo>
                      <a:pt x="25" y="2906"/>
                    </a:lnTo>
                    <a:lnTo>
                      <a:pt x="0" y="2931"/>
                    </a:lnTo>
                    <a:lnTo>
                      <a:pt x="0" y="2943"/>
                    </a:lnTo>
                    <a:lnTo>
                      <a:pt x="13" y="2956"/>
                    </a:lnTo>
                    <a:lnTo>
                      <a:pt x="25" y="2968"/>
                    </a:lnTo>
                    <a:lnTo>
                      <a:pt x="38" y="2968"/>
                    </a:lnTo>
                    <a:lnTo>
                      <a:pt x="654" y="2755"/>
                    </a:lnTo>
                    <a:lnTo>
                      <a:pt x="1283" y="2503"/>
                    </a:lnTo>
                    <a:lnTo>
                      <a:pt x="1899" y="2226"/>
                    </a:lnTo>
                    <a:lnTo>
                      <a:pt x="2503" y="1937"/>
                    </a:lnTo>
                    <a:lnTo>
                      <a:pt x="3094" y="1610"/>
                    </a:lnTo>
                    <a:lnTo>
                      <a:pt x="3673" y="1271"/>
                    </a:lnTo>
                    <a:lnTo>
                      <a:pt x="4239" y="893"/>
                    </a:lnTo>
                    <a:lnTo>
                      <a:pt x="4792" y="503"/>
                    </a:lnTo>
                    <a:lnTo>
                      <a:pt x="5320" y="101"/>
                    </a:lnTo>
                    <a:lnTo>
                      <a:pt x="5308" y="0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216;p28"/>
              <p:cNvSpPr/>
              <p:nvPr/>
            </p:nvSpPr>
            <p:spPr>
              <a:xfrm rot="1963607">
                <a:off x="6011051" y="-693768"/>
                <a:ext cx="195318" cy="108983"/>
              </a:xfrm>
              <a:custGeom>
                <a:avLst/>
                <a:gdLst/>
                <a:ahLst/>
                <a:cxnLst/>
                <a:rect l="l" t="t" r="r" b="b"/>
                <a:pathLst>
                  <a:path w="5321" h="2969" fill="none" extrusionOk="0">
                    <a:moveTo>
                      <a:pt x="5308" y="0"/>
                    </a:moveTo>
                    <a:lnTo>
                      <a:pt x="5308" y="0"/>
                    </a:lnTo>
                    <a:lnTo>
                      <a:pt x="4767" y="415"/>
                    </a:lnTo>
                    <a:lnTo>
                      <a:pt x="4214" y="805"/>
                    </a:lnTo>
                    <a:lnTo>
                      <a:pt x="3648" y="1183"/>
                    </a:lnTo>
                    <a:lnTo>
                      <a:pt x="3069" y="1535"/>
                    </a:lnTo>
                    <a:lnTo>
                      <a:pt x="2478" y="1862"/>
                    </a:lnTo>
                    <a:lnTo>
                      <a:pt x="1874" y="2164"/>
                    </a:lnTo>
                    <a:lnTo>
                      <a:pt x="1258" y="2440"/>
                    </a:lnTo>
                    <a:lnTo>
                      <a:pt x="642" y="2692"/>
                    </a:lnTo>
                    <a:lnTo>
                      <a:pt x="25" y="2906"/>
                    </a:lnTo>
                    <a:lnTo>
                      <a:pt x="25" y="2906"/>
                    </a:lnTo>
                    <a:lnTo>
                      <a:pt x="0" y="2931"/>
                    </a:lnTo>
                    <a:lnTo>
                      <a:pt x="0" y="2943"/>
                    </a:lnTo>
                    <a:lnTo>
                      <a:pt x="0" y="2943"/>
                    </a:lnTo>
                    <a:lnTo>
                      <a:pt x="13" y="2956"/>
                    </a:lnTo>
                    <a:lnTo>
                      <a:pt x="25" y="2968"/>
                    </a:lnTo>
                    <a:lnTo>
                      <a:pt x="25" y="2968"/>
                    </a:lnTo>
                    <a:lnTo>
                      <a:pt x="38" y="2968"/>
                    </a:lnTo>
                    <a:lnTo>
                      <a:pt x="654" y="2755"/>
                    </a:lnTo>
                    <a:lnTo>
                      <a:pt x="654" y="2755"/>
                    </a:lnTo>
                    <a:lnTo>
                      <a:pt x="1283" y="2503"/>
                    </a:lnTo>
                    <a:lnTo>
                      <a:pt x="1899" y="2226"/>
                    </a:lnTo>
                    <a:lnTo>
                      <a:pt x="2503" y="1937"/>
                    </a:lnTo>
                    <a:lnTo>
                      <a:pt x="3094" y="1610"/>
                    </a:lnTo>
                    <a:lnTo>
                      <a:pt x="3673" y="1271"/>
                    </a:lnTo>
                    <a:lnTo>
                      <a:pt x="4239" y="893"/>
                    </a:lnTo>
                    <a:lnTo>
                      <a:pt x="4792" y="503"/>
                    </a:lnTo>
                    <a:lnTo>
                      <a:pt x="5320" y="101"/>
                    </a:lnTo>
                    <a:lnTo>
                      <a:pt x="5320" y="101"/>
                    </a:lnTo>
                    <a:lnTo>
                      <a:pt x="5308" y="0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217;p28"/>
              <p:cNvSpPr/>
              <p:nvPr/>
            </p:nvSpPr>
            <p:spPr>
              <a:xfrm rot="1963607">
                <a:off x="5975517" y="-560202"/>
                <a:ext cx="196712" cy="92832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2529" extrusionOk="0">
                    <a:moveTo>
                      <a:pt x="5333" y="1"/>
                    </a:moveTo>
                    <a:lnTo>
                      <a:pt x="4780" y="340"/>
                    </a:lnTo>
                    <a:lnTo>
                      <a:pt x="4226" y="667"/>
                    </a:lnTo>
                    <a:lnTo>
                      <a:pt x="3648" y="982"/>
                    </a:lnTo>
                    <a:lnTo>
                      <a:pt x="3069" y="1271"/>
                    </a:lnTo>
                    <a:lnTo>
                      <a:pt x="2478" y="1548"/>
                    </a:lnTo>
                    <a:lnTo>
                      <a:pt x="1887" y="1799"/>
                    </a:lnTo>
                    <a:lnTo>
                      <a:pt x="1283" y="2038"/>
                    </a:lnTo>
                    <a:lnTo>
                      <a:pt x="667" y="2252"/>
                    </a:lnTo>
                    <a:lnTo>
                      <a:pt x="13" y="2466"/>
                    </a:lnTo>
                    <a:lnTo>
                      <a:pt x="1" y="2479"/>
                    </a:lnTo>
                    <a:lnTo>
                      <a:pt x="1" y="2504"/>
                    </a:lnTo>
                    <a:lnTo>
                      <a:pt x="13" y="2516"/>
                    </a:lnTo>
                    <a:lnTo>
                      <a:pt x="26" y="2529"/>
                    </a:lnTo>
                    <a:lnTo>
                      <a:pt x="38" y="2516"/>
                    </a:lnTo>
                    <a:lnTo>
                      <a:pt x="692" y="2315"/>
                    </a:lnTo>
                    <a:lnTo>
                      <a:pt x="1309" y="2101"/>
                    </a:lnTo>
                    <a:lnTo>
                      <a:pt x="1912" y="1875"/>
                    </a:lnTo>
                    <a:lnTo>
                      <a:pt x="2503" y="1623"/>
                    </a:lnTo>
                    <a:lnTo>
                      <a:pt x="3095" y="1347"/>
                    </a:lnTo>
                    <a:lnTo>
                      <a:pt x="3673" y="1057"/>
                    </a:lnTo>
                    <a:lnTo>
                      <a:pt x="4252" y="756"/>
                    </a:lnTo>
                    <a:lnTo>
                      <a:pt x="4805" y="429"/>
                    </a:lnTo>
                    <a:lnTo>
                      <a:pt x="5358" y="76"/>
                    </a:lnTo>
                    <a:lnTo>
                      <a:pt x="5333" y="1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218;p28"/>
              <p:cNvSpPr/>
              <p:nvPr/>
            </p:nvSpPr>
            <p:spPr>
              <a:xfrm rot="1963607">
                <a:off x="5975517" y="-560202"/>
                <a:ext cx="196712" cy="92832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2529" fill="none" extrusionOk="0">
                    <a:moveTo>
                      <a:pt x="5333" y="1"/>
                    </a:moveTo>
                    <a:lnTo>
                      <a:pt x="5333" y="1"/>
                    </a:lnTo>
                    <a:lnTo>
                      <a:pt x="4780" y="340"/>
                    </a:lnTo>
                    <a:lnTo>
                      <a:pt x="4226" y="667"/>
                    </a:lnTo>
                    <a:lnTo>
                      <a:pt x="3648" y="982"/>
                    </a:lnTo>
                    <a:lnTo>
                      <a:pt x="3069" y="1271"/>
                    </a:lnTo>
                    <a:lnTo>
                      <a:pt x="2478" y="1548"/>
                    </a:lnTo>
                    <a:lnTo>
                      <a:pt x="1887" y="1799"/>
                    </a:lnTo>
                    <a:lnTo>
                      <a:pt x="1283" y="2038"/>
                    </a:lnTo>
                    <a:lnTo>
                      <a:pt x="667" y="2252"/>
                    </a:lnTo>
                    <a:lnTo>
                      <a:pt x="13" y="2466"/>
                    </a:lnTo>
                    <a:lnTo>
                      <a:pt x="13" y="2466"/>
                    </a:lnTo>
                    <a:lnTo>
                      <a:pt x="1" y="2479"/>
                    </a:lnTo>
                    <a:lnTo>
                      <a:pt x="1" y="2504"/>
                    </a:lnTo>
                    <a:lnTo>
                      <a:pt x="1" y="2504"/>
                    </a:lnTo>
                    <a:lnTo>
                      <a:pt x="13" y="2516"/>
                    </a:lnTo>
                    <a:lnTo>
                      <a:pt x="26" y="2529"/>
                    </a:lnTo>
                    <a:lnTo>
                      <a:pt x="26" y="2529"/>
                    </a:lnTo>
                    <a:lnTo>
                      <a:pt x="38" y="2516"/>
                    </a:lnTo>
                    <a:lnTo>
                      <a:pt x="692" y="2315"/>
                    </a:lnTo>
                    <a:lnTo>
                      <a:pt x="692" y="2315"/>
                    </a:lnTo>
                    <a:lnTo>
                      <a:pt x="1309" y="2101"/>
                    </a:lnTo>
                    <a:lnTo>
                      <a:pt x="1912" y="1875"/>
                    </a:lnTo>
                    <a:lnTo>
                      <a:pt x="2503" y="1623"/>
                    </a:lnTo>
                    <a:lnTo>
                      <a:pt x="3095" y="1347"/>
                    </a:lnTo>
                    <a:lnTo>
                      <a:pt x="3673" y="1057"/>
                    </a:lnTo>
                    <a:lnTo>
                      <a:pt x="4252" y="756"/>
                    </a:lnTo>
                    <a:lnTo>
                      <a:pt x="4805" y="429"/>
                    </a:lnTo>
                    <a:lnTo>
                      <a:pt x="5358" y="76"/>
                    </a:lnTo>
                    <a:lnTo>
                      <a:pt x="5358" y="76"/>
                    </a:lnTo>
                    <a:lnTo>
                      <a:pt x="5333" y="1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219;p28"/>
              <p:cNvSpPr/>
              <p:nvPr/>
            </p:nvSpPr>
            <p:spPr>
              <a:xfrm rot="1963607">
                <a:off x="5974035" y="-404178"/>
                <a:ext cx="173147" cy="85894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2340" extrusionOk="0">
                    <a:moveTo>
                      <a:pt x="4679" y="1"/>
                    </a:moveTo>
                    <a:lnTo>
                      <a:pt x="4189" y="315"/>
                    </a:lnTo>
                    <a:lnTo>
                      <a:pt x="3711" y="604"/>
                    </a:lnTo>
                    <a:lnTo>
                      <a:pt x="3208" y="881"/>
                    </a:lnTo>
                    <a:lnTo>
                      <a:pt x="2705" y="1145"/>
                    </a:lnTo>
                    <a:lnTo>
                      <a:pt x="2201" y="1397"/>
                    </a:lnTo>
                    <a:lnTo>
                      <a:pt x="1686" y="1636"/>
                    </a:lnTo>
                    <a:lnTo>
                      <a:pt x="1158" y="1862"/>
                    </a:lnTo>
                    <a:lnTo>
                      <a:pt x="629" y="2063"/>
                    </a:lnTo>
                    <a:lnTo>
                      <a:pt x="13" y="2290"/>
                    </a:lnTo>
                    <a:lnTo>
                      <a:pt x="0" y="2302"/>
                    </a:lnTo>
                    <a:lnTo>
                      <a:pt x="0" y="2327"/>
                    </a:lnTo>
                    <a:lnTo>
                      <a:pt x="0" y="2340"/>
                    </a:lnTo>
                    <a:lnTo>
                      <a:pt x="26" y="2340"/>
                    </a:lnTo>
                    <a:lnTo>
                      <a:pt x="654" y="2126"/>
                    </a:lnTo>
                    <a:lnTo>
                      <a:pt x="1183" y="1925"/>
                    </a:lnTo>
                    <a:lnTo>
                      <a:pt x="1711" y="1698"/>
                    </a:lnTo>
                    <a:lnTo>
                      <a:pt x="2227" y="1472"/>
                    </a:lnTo>
                    <a:lnTo>
                      <a:pt x="2742" y="1221"/>
                    </a:lnTo>
                    <a:lnTo>
                      <a:pt x="3245" y="956"/>
                    </a:lnTo>
                    <a:lnTo>
                      <a:pt x="3748" y="680"/>
                    </a:lnTo>
                    <a:lnTo>
                      <a:pt x="4226" y="390"/>
                    </a:lnTo>
                    <a:lnTo>
                      <a:pt x="4717" y="89"/>
                    </a:lnTo>
                    <a:lnTo>
                      <a:pt x="4679" y="1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220;p28"/>
              <p:cNvSpPr/>
              <p:nvPr/>
            </p:nvSpPr>
            <p:spPr>
              <a:xfrm rot="1963607">
                <a:off x="5974035" y="-404178"/>
                <a:ext cx="173147" cy="85894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2340" fill="none" extrusionOk="0">
                    <a:moveTo>
                      <a:pt x="4679" y="1"/>
                    </a:moveTo>
                    <a:lnTo>
                      <a:pt x="4679" y="1"/>
                    </a:lnTo>
                    <a:lnTo>
                      <a:pt x="4189" y="315"/>
                    </a:lnTo>
                    <a:lnTo>
                      <a:pt x="3711" y="604"/>
                    </a:lnTo>
                    <a:lnTo>
                      <a:pt x="3208" y="881"/>
                    </a:lnTo>
                    <a:lnTo>
                      <a:pt x="2705" y="1145"/>
                    </a:lnTo>
                    <a:lnTo>
                      <a:pt x="2201" y="1397"/>
                    </a:lnTo>
                    <a:lnTo>
                      <a:pt x="1686" y="1636"/>
                    </a:lnTo>
                    <a:lnTo>
                      <a:pt x="1158" y="1862"/>
                    </a:lnTo>
                    <a:lnTo>
                      <a:pt x="629" y="2063"/>
                    </a:lnTo>
                    <a:lnTo>
                      <a:pt x="13" y="2290"/>
                    </a:lnTo>
                    <a:lnTo>
                      <a:pt x="13" y="2290"/>
                    </a:lnTo>
                    <a:lnTo>
                      <a:pt x="0" y="2302"/>
                    </a:lnTo>
                    <a:lnTo>
                      <a:pt x="0" y="2327"/>
                    </a:lnTo>
                    <a:lnTo>
                      <a:pt x="0" y="2327"/>
                    </a:lnTo>
                    <a:lnTo>
                      <a:pt x="0" y="2340"/>
                    </a:lnTo>
                    <a:lnTo>
                      <a:pt x="26" y="2340"/>
                    </a:lnTo>
                    <a:lnTo>
                      <a:pt x="26" y="2340"/>
                    </a:lnTo>
                    <a:lnTo>
                      <a:pt x="26" y="2340"/>
                    </a:lnTo>
                    <a:lnTo>
                      <a:pt x="654" y="2126"/>
                    </a:lnTo>
                    <a:lnTo>
                      <a:pt x="654" y="2126"/>
                    </a:lnTo>
                    <a:lnTo>
                      <a:pt x="1183" y="1925"/>
                    </a:lnTo>
                    <a:lnTo>
                      <a:pt x="1711" y="1698"/>
                    </a:lnTo>
                    <a:lnTo>
                      <a:pt x="2227" y="1472"/>
                    </a:lnTo>
                    <a:lnTo>
                      <a:pt x="2742" y="1221"/>
                    </a:lnTo>
                    <a:lnTo>
                      <a:pt x="3245" y="956"/>
                    </a:lnTo>
                    <a:lnTo>
                      <a:pt x="3748" y="680"/>
                    </a:lnTo>
                    <a:lnTo>
                      <a:pt x="4226" y="390"/>
                    </a:lnTo>
                    <a:lnTo>
                      <a:pt x="4717" y="89"/>
                    </a:lnTo>
                    <a:lnTo>
                      <a:pt x="4717" y="89"/>
                    </a:lnTo>
                    <a:lnTo>
                      <a:pt x="4679" y="1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221;p28"/>
              <p:cNvSpPr/>
              <p:nvPr/>
            </p:nvSpPr>
            <p:spPr>
              <a:xfrm rot="1963607">
                <a:off x="5986800" y="-266578"/>
                <a:ext cx="152407" cy="73928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014" extrusionOk="0">
                    <a:moveTo>
                      <a:pt x="4114" y="1"/>
                    </a:moveTo>
                    <a:lnTo>
                      <a:pt x="3749" y="227"/>
                    </a:lnTo>
                    <a:lnTo>
                      <a:pt x="3384" y="441"/>
                    </a:lnTo>
                    <a:lnTo>
                      <a:pt x="3007" y="642"/>
                    </a:lnTo>
                    <a:lnTo>
                      <a:pt x="2630" y="843"/>
                    </a:lnTo>
                    <a:lnTo>
                      <a:pt x="2252" y="1032"/>
                    </a:lnTo>
                    <a:lnTo>
                      <a:pt x="1862" y="1208"/>
                    </a:lnTo>
                    <a:lnTo>
                      <a:pt x="1485" y="1384"/>
                    </a:lnTo>
                    <a:lnTo>
                      <a:pt x="1083" y="1548"/>
                    </a:lnTo>
                    <a:lnTo>
                      <a:pt x="554" y="1762"/>
                    </a:lnTo>
                    <a:lnTo>
                      <a:pt x="13" y="1963"/>
                    </a:lnTo>
                    <a:lnTo>
                      <a:pt x="1" y="1975"/>
                    </a:lnTo>
                    <a:lnTo>
                      <a:pt x="1" y="2001"/>
                    </a:lnTo>
                    <a:lnTo>
                      <a:pt x="13" y="2013"/>
                    </a:lnTo>
                    <a:lnTo>
                      <a:pt x="39" y="2013"/>
                    </a:lnTo>
                    <a:lnTo>
                      <a:pt x="579" y="1824"/>
                    </a:lnTo>
                    <a:lnTo>
                      <a:pt x="1120" y="1611"/>
                    </a:lnTo>
                    <a:lnTo>
                      <a:pt x="1510" y="1447"/>
                    </a:lnTo>
                    <a:lnTo>
                      <a:pt x="1900" y="1284"/>
                    </a:lnTo>
                    <a:lnTo>
                      <a:pt x="2290" y="1095"/>
                    </a:lnTo>
                    <a:lnTo>
                      <a:pt x="2667" y="906"/>
                    </a:lnTo>
                    <a:lnTo>
                      <a:pt x="3045" y="718"/>
                    </a:lnTo>
                    <a:lnTo>
                      <a:pt x="3422" y="516"/>
                    </a:lnTo>
                    <a:lnTo>
                      <a:pt x="3787" y="303"/>
                    </a:lnTo>
                    <a:lnTo>
                      <a:pt x="4151" y="76"/>
                    </a:lnTo>
                    <a:lnTo>
                      <a:pt x="4114" y="1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222;p28"/>
              <p:cNvSpPr/>
              <p:nvPr/>
            </p:nvSpPr>
            <p:spPr>
              <a:xfrm rot="1963607">
                <a:off x="5986800" y="-266578"/>
                <a:ext cx="152407" cy="73928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014" fill="none" extrusionOk="0">
                    <a:moveTo>
                      <a:pt x="4114" y="1"/>
                    </a:moveTo>
                    <a:lnTo>
                      <a:pt x="4114" y="1"/>
                    </a:lnTo>
                    <a:lnTo>
                      <a:pt x="3749" y="227"/>
                    </a:lnTo>
                    <a:lnTo>
                      <a:pt x="3384" y="441"/>
                    </a:lnTo>
                    <a:lnTo>
                      <a:pt x="3007" y="642"/>
                    </a:lnTo>
                    <a:lnTo>
                      <a:pt x="2630" y="843"/>
                    </a:lnTo>
                    <a:lnTo>
                      <a:pt x="2252" y="1032"/>
                    </a:lnTo>
                    <a:lnTo>
                      <a:pt x="1862" y="1208"/>
                    </a:lnTo>
                    <a:lnTo>
                      <a:pt x="1485" y="1384"/>
                    </a:lnTo>
                    <a:lnTo>
                      <a:pt x="1083" y="1548"/>
                    </a:lnTo>
                    <a:lnTo>
                      <a:pt x="1083" y="1548"/>
                    </a:lnTo>
                    <a:lnTo>
                      <a:pt x="554" y="1762"/>
                    </a:lnTo>
                    <a:lnTo>
                      <a:pt x="13" y="1963"/>
                    </a:lnTo>
                    <a:lnTo>
                      <a:pt x="13" y="1963"/>
                    </a:lnTo>
                    <a:lnTo>
                      <a:pt x="1" y="1975"/>
                    </a:lnTo>
                    <a:lnTo>
                      <a:pt x="1" y="2001"/>
                    </a:lnTo>
                    <a:lnTo>
                      <a:pt x="1" y="2001"/>
                    </a:lnTo>
                    <a:lnTo>
                      <a:pt x="13" y="2013"/>
                    </a:lnTo>
                    <a:lnTo>
                      <a:pt x="26" y="2013"/>
                    </a:lnTo>
                    <a:lnTo>
                      <a:pt x="26" y="2013"/>
                    </a:lnTo>
                    <a:lnTo>
                      <a:pt x="39" y="2013"/>
                    </a:lnTo>
                    <a:lnTo>
                      <a:pt x="39" y="2013"/>
                    </a:lnTo>
                    <a:lnTo>
                      <a:pt x="579" y="1824"/>
                    </a:lnTo>
                    <a:lnTo>
                      <a:pt x="1120" y="1611"/>
                    </a:lnTo>
                    <a:lnTo>
                      <a:pt x="1120" y="1611"/>
                    </a:lnTo>
                    <a:lnTo>
                      <a:pt x="1510" y="1447"/>
                    </a:lnTo>
                    <a:lnTo>
                      <a:pt x="1900" y="1284"/>
                    </a:lnTo>
                    <a:lnTo>
                      <a:pt x="2290" y="1095"/>
                    </a:lnTo>
                    <a:lnTo>
                      <a:pt x="2667" y="906"/>
                    </a:lnTo>
                    <a:lnTo>
                      <a:pt x="3045" y="718"/>
                    </a:lnTo>
                    <a:lnTo>
                      <a:pt x="3422" y="516"/>
                    </a:lnTo>
                    <a:lnTo>
                      <a:pt x="3787" y="303"/>
                    </a:lnTo>
                    <a:lnTo>
                      <a:pt x="4151" y="76"/>
                    </a:lnTo>
                    <a:lnTo>
                      <a:pt x="4151" y="76"/>
                    </a:lnTo>
                    <a:lnTo>
                      <a:pt x="4114" y="1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223;p28"/>
              <p:cNvSpPr/>
              <p:nvPr/>
            </p:nvSpPr>
            <p:spPr>
              <a:xfrm rot="1963607">
                <a:off x="6014071" y="-120897"/>
                <a:ext cx="128364" cy="5957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1623" extrusionOk="0">
                    <a:moveTo>
                      <a:pt x="3447" y="0"/>
                    </a:moveTo>
                    <a:lnTo>
                      <a:pt x="3094" y="201"/>
                    </a:lnTo>
                    <a:lnTo>
                      <a:pt x="2730" y="403"/>
                    </a:lnTo>
                    <a:lnTo>
                      <a:pt x="2365" y="591"/>
                    </a:lnTo>
                    <a:lnTo>
                      <a:pt x="2000" y="767"/>
                    </a:lnTo>
                    <a:lnTo>
                      <a:pt x="1623" y="943"/>
                    </a:lnTo>
                    <a:lnTo>
                      <a:pt x="1246" y="1107"/>
                    </a:lnTo>
                    <a:lnTo>
                      <a:pt x="868" y="1258"/>
                    </a:lnTo>
                    <a:lnTo>
                      <a:pt x="478" y="1409"/>
                    </a:lnTo>
                    <a:lnTo>
                      <a:pt x="13" y="1572"/>
                    </a:lnTo>
                    <a:lnTo>
                      <a:pt x="1" y="1585"/>
                    </a:lnTo>
                    <a:lnTo>
                      <a:pt x="1" y="1610"/>
                    </a:lnTo>
                    <a:lnTo>
                      <a:pt x="13" y="1623"/>
                    </a:lnTo>
                    <a:lnTo>
                      <a:pt x="38" y="1623"/>
                    </a:lnTo>
                    <a:lnTo>
                      <a:pt x="504" y="1472"/>
                    </a:lnTo>
                    <a:lnTo>
                      <a:pt x="894" y="1333"/>
                    </a:lnTo>
                    <a:lnTo>
                      <a:pt x="1271" y="1182"/>
                    </a:lnTo>
                    <a:lnTo>
                      <a:pt x="1661" y="1019"/>
                    </a:lnTo>
                    <a:lnTo>
                      <a:pt x="2038" y="843"/>
                    </a:lnTo>
                    <a:lnTo>
                      <a:pt x="2415" y="667"/>
                    </a:lnTo>
                    <a:lnTo>
                      <a:pt x="2780" y="478"/>
                    </a:lnTo>
                    <a:lnTo>
                      <a:pt x="3145" y="277"/>
                    </a:lnTo>
                    <a:lnTo>
                      <a:pt x="3497" y="63"/>
                    </a:lnTo>
                    <a:lnTo>
                      <a:pt x="3447" y="0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224;p28"/>
              <p:cNvSpPr/>
              <p:nvPr/>
            </p:nvSpPr>
            <p:spPr>
              <a:xfrm rot="1963607">
                <a:off x="6014071" y="-120897"/>
                <a:ext cx="128364" cy="5957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1623" fill="none" extrusionOk="0">
                    <a:moveTo>
                      <a:pt x="3447" y="0"/>
                    </a:moveTo>
                    <a:lnTo>
                      <a:pt x="3447" y="0"/>
                    </a:lnTo>
                    <a:lnTo>
                      <a:pt x="3094" y="201"/>
                    </a:lnTo>
                    <a:lnTo>
                      <a:pt x="2730" y="403"/>
                    </a:lnTo>
                    <a:lnTo>
                      <a:pt x="2365" y="591"/>
                    </a:lnTo>
                    <a:lnTo>
                      <a:pt x="2000" y="767"/>
                    </a:lnTo>
                    <a:lnTo>
                      <a:pt x="1623" y="943"/>
                    </a:lnTo>
                    <a:lnTo>
                      <a:pt x="1246" y="1107"/>
                    </a:lnTo>
                    <a:lnTo>
                      <a:pt x="868" y="1258"/>
                    </a:lnTo>
                    <a:lnTo>
                      <a:pt x="478" y="1409"/>
                    </a:lnTo>
                    <a:lnTo>
                      <a:pt x="13" y="1572"/>
                    </a:lnTo>
                    <a:lnTo>
                      <a:pt x="13" y="1572"/>
                    </a:lnTo>
                    <a:lnTo>
                      <a:pt x="1" y="1585"/>
                    </a:lnTo>
                    <a:lnTo>
                      <a:pt x="1" y="1610"/>
                    </a:lnTo>
                    <a:lnTo>
                      <a:pt x="1" y="1610"/>
                    </a:lnTo>
                    <a:lnTo>
                      <a:pt x="13" y="1623"/>
                    </a:lnTo>
                    <a:lnTo>
                      <a:pt x="26" y="1623"/>
                    </a:lnTo>
                    <a:lnTo>
                      <a:pt x="26" y="1623"/>
                    </a:lnTo>
                    <a:lnTo>
                      <a:pt x="38" y="1623"/>
                    </a:lnTo>
                    <a:lnTo>
                      <a:pt x="504" y="1472"/>
                    </a:lnTo>
                    <a:lnTo>
                      <a:pt x="504" y="1472"/>
                    </a:lnTo>
                    <a:lnTo>
                      <a:pt x="894" y="1333"/>
                    </a:lnTo>
                    <a:lnTo>
                      <a:pt x="1271" y="1182"/>
                    </a:lnTo>
                    <a:lnTo>
                      <a:pt x="1661" y="1019"/>
                    </a:lnTo>
                    <a:lnTo>
                      <a:pt x="2038" y="843"/>
                    </a:lnTo>
                    <a:lnTo>
                      <a:pt x="2415" y="667"/>
                    </a:lnTo>
                    <a:lnTo>
                      <a:pt x="2780" y="478"/>
                    </a:lnTo>
                    <a:lnTo>
                      <a:pt x="3145" y="277"/>
                    </a:lnTo>
                    <a:lnTo>
                      <a:pt x="3497" y="63"/>
                    </a:lnTo>
                    <a:lnTo>
                      <a:pt x="3497" y="63"/>
                    </a:lnTo>
                    <a:lnTo>
                      <a:pt x="3447" y="0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225;p28"/>
              <p:cNvSpPr/>
              <p:nvPr/>
            </p:nvSpPr>
            <p:spPr>
              <a:xfrm rot="1963607">
                <a:off x="6018135" y="-9020"/>
                <a:ext cx="132989" cy="6188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1686" extrusionOk="0">
                    <a:moveTo>
                      <a:pt x="3573" y="0"/>
                    </a:moveTo>
                    <a:lnTo>
                      <a:pt x="3195" y="227"/>
                    </a:lnTo>
                    <a:lnTo>
                      <a:pt x="2805" y="428"/>
                    </a:lnTo>
                    <a:lnTo>
                      <a:pt x="2428" y="629"/>
                    </a:lnTo>
                    <a:lnTo>
                      <a:pt x="2026" y="818"/>
                    </a:lnTo>
                    <a:lnTo>
                      <a:pt x="1636" y="1006"/>
                    </a:lnTo>
                    <a:lnTo>
                      <a:pt x="1233" y="1182"/>
                    </a:lnTo>
                    <a:lnTo>
                      <a:pt x="831" y="1333"/>
                    </a:lnTo>
                    <a:lnTo>
                      <a:pt x="416" y="1497"/>
                    </a:lnTo>
                    <a:lnTo>
                      <a:pt x="13" y="1635"/>
                    </a:lnTo>
                    <a:lnTo>
                      <a:pt x="1" y="1648"/>
                    </a:lnTo>
                    <a:lnTo>
                      <a:pt x="1" y="1673"/>
                    </a:lnTo>
                    <a:lnTo>
                      <a:pt x="13" y="1685"/>
                    </a:lnTo>
                    <a:lnTo>
                      <a:pt x="38" y="1685"/>
                    </a:lnTo>
                    <a:lnTo>
                      <a:pt x="441" y="1560"/>
                    </a:lnTo>
                    <a:lnTo>
                      <a:pt x="856" y="1409"/>
                    </a:lnTo>
                    <a:lnTo>
                      <a:pt x="1271" y="1245"/>
                    </a:lnTo>
                    <a:lnTo>
                      <a:pt x="1673" y="1082"/>
                    </a:lnTo>
                    <a:lnTo>
                      <a:pt x="2076" y="893"/>
                    </a:lnTo>
                    <a:lnTo>
                      <a:pt x="2466" y="704"/>
                    </a:lnTo>
                    <a:lnTo>
                      <a:pt x="2856" y="503"/>
                    </a:lnTo>
                    <a:lnTo>
                      <a:pt x="3246" y="289"/>
                    </a:lnTo>
                    <a:lnTo>
                      <a:pt x="3623" y="76"/>
                    </a:lnTo>
                    <a:lnTo>
                      <a:pt x="3573" y="0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226;p28"/>
              <p:cNvSpPr/>
              <p:nvPr/>
            </p:nvSpPr>
            <p:spPr>
              <a:xfrm rot="1963607">
                <a:off x="6018135" y="-9020"/>
                <a:ext cx="132989" cy="6188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1686" fill="none" extrusionOk="0">
                    <a:moveTo>
                      <a:pt x="3573" y="0"/>
                    </a:moveTo>
                    <a:lnTo>
                      <a:pt x="3573" y="0"/>
                    </a:lnTo>
                    <a:lnTo>
                      <a:pt x="3195" y="227"/>
                    </a:lnTo>
                    <a:lnTo>
                      <a:pt x="2805" y="428"/>
                    </a:lnTo>
                    <a:lnTo>
                      <a:pt x="2428" y="629"/>
                    </a:lnTo>
                    <a:lnTo>
                      <a:pt x="2026" y="818"/>
                    </a:lnTo>
                    <a:lnTo>
                      <a:pt x="1636" y="1006"/>
                    </a:lnTo>
                    <a:lnTo>
                      <a:pt x="1233" y="1182"/>
                    </a:lnTo>
                    <a:lnTo>
                      <a:pt x="831" y="1333"/>
                    </a:lnTo>
                    <a:lnTo>
                      <a:pt x="416" y="1497"/>
                    </a:lnTo>
                    <a:lnTo>
                      <a:pt x="13" y="1635"/>
                    </a:lnTo>
                    <a:lnTo>
                      <a:pt x="13" y="1635"/>
                    </a:lnTo>
                    <a:lnTo>
                      <a:pt x="1" y="1648"/>
                    </a:lnTo>
                    <a:lnTo>
                      <a:pt x="1" y="1673"/>
                    </a:lnTo>
                    <a:lnTo>
                      <a:pt x="1" y="1673"/>
                    </a:lnTo>
                    <a:lnTo>
                      <a:pt x="13" y="1685"/>
                    </a:lnTo>
                    <a:lnTo>
                      <a:pt x="26" y="1685"/>
                    </a:lnTo>
                    <a:lnTo>
                      <a:pt x="26" y="1685"/>
                    </a:lnTo>
                    <a:lnTo>
                      <a:pt x="38" y="1685"/>
                    </a:lnTo>
                    <a:lnTo>
                      <a:pt x="441" y="1560"/>
                    </a:lnTo>
                    <a:lnTo>
                      <a:pt x="441" y="1560"/>
                    </a:lnTo>
                    <a:lnTo>
                      <a:pt x="856" y="1409"/>
                    </a:lnTo>
                    <a:lnTo>
                      <a:pt x="1271" y="1245"/>
                    </a:lnTo>
                    <a:lnTo>
                      <a:pt x="1673" y="1082"/>
                    </a:lnTo>
                    <a:lnTo>
                      <a:pt x="2076" y="893"/>
                    </a:lnTo>
                    <a:lnTo>
                      <a:pt x="2466" y="704"/>
                    </a:lnTo>
                    <a:lnTo>
                      <a:pt x="2856" y="503"/>
                    </a:lnTo>
                    <a:lnTo>
                      <a:pt x="3246" y="289"/>
                    </a:lnTo>
                    <a:lnTo>
                      <a:pt x="3623" y="76"/>
                    </a:lnTo>
                    <a:lnTo>
                      <a:pt x="3623" y="76"/>
                    </a:lnTo>
                    <a:lnTo>
                      <a:pt x="3573" y="0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227;p28"/>
              <p:cNvSpPr/>
              <p:nvPr/>
            </p:nvSpPr>
            <p:spPr>
              <a:xfrm rot="1963607">
                <a:off x="6037091" y="129183"/>
                <a:ext cx="128364" cy="58217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1586" extrusionOk="0">
                    <a:moveTo>
                      <a:pt x="3459" y="1"/>
                    </a:moveTo>
                    <a:lnTo>
                      <a:pt x="3094" y="240"/>
                    </a:lnTo>
                    <a:lnTo>
                      <a:pt x="2729" y="466"/>
                    </a:lnTo>
                    <a:lnTo>
                      <a:pt x="2352" y="680"/>
                    </a:lnTo>
                    <a:lnTo>
                      <a:pt x="1975" y="868"/>
                    </a:lnTo>
                    <a:lnTo>
                      <a:pt x="1572" y="1045"/>
                    </a:lnTo>
                    <a:lnTo>
                      <a:pt x="1183" y="1195"/>
                    </a:lnTo>
                    <a:lnTo>
                      <a:pt x="767" y="1334"/>
                    </a:lnTo>
                    <a:lnTo>
                      <a:pt x="352" y="1460"/>
                    </a:lnTo>
                    <a:lnTo>
                      <a:pt x="25" y="1535"/>
                    </a:lnTo>
                    <a:lnTo>
                      <a:pt x="13" y="1548"/>
                    </a:lnTo>
                    <a:lnTo>
                      <a:pt x="0" y="1573"/>
                    </a:lnTo>
                    <a:lnTo>
                      <a:pt x="13" y="1585"/>
                    </a:lnTo>
                    <a:lnTo>
                      <a:pt x="38" y="1585"/>
                    </a:lnTo>
                    <a:lnTo>
                      <a:pt x="378" y="1522"/>
                    </a:lnTo>
                    <a:lnTo>
                      <a:pt x="793" y="1409"/>
                    </a:lnTo>
                    <a:lnTo>
                      <a:pt x="1208" y="1271"/>
                    </a:lnTo>
                    <a:lnTo>
                      <a:pt x="1610" y="1120"/>
                    </a:lnTo>
                    <a:lnTo>
                      <a:pt x="2013" y="944"/>
                    </a:lnTo>
                    <a:lnTo>
                      <a:pt x="2402" y="755"/>
                    </a:lnTo>
                    <a:lnTo>
                      <a:pt x="2780" y="541"/>
                    </a:lnTo>
                    <a:lnTo>
                      <a:pt x="3145" y="315"/>
                    </a:lnTo>
                    <a:lnTo>
                      <a:pt x="3497" y="64"/>
                    </a:lnTo>
                    <a:lnTo>
                      <a:pt x="3459" y="1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228;p28"/>
              <p:cNvSpPr/>
              <p:nvPr/>
            </p:nvSpPr>
            <p:spPr>
              <a:xfrm rot="1963607">
                <a:off x="6037091" y="129183"/>
                <a:ext cx="128364" cy="58217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1586" fill="none" extrusionOk="0">
                    <a:moveTo>
                      <a:pt x="3459" y="1"/>
                    </a:moveTo>
                    <a:lnTo>
                      <a:pt x="3459" y="1"/>
                    </a:lnTo>
                    <a:lnTo>
                      <a:pt x="3094" y="240"/>
                    </a:lnTo>
                    <a:lnTo>
                      <a:pt x="2729" y="466"/>
                    </a:lnTo>
                    <a:lnTo>
                      <a:pt x="2352" y="680"/>
                    </a:lnTo>
                    <a:lnTo>
                      <a:pt x="1975" y="868"/>
                    </a:lnTo>
                    <a:lnTo>
                      <a:pt x="1572" y="1045"/>
                    </a:lnTo>
                    <a:lnTo>
                      <a:pt x="1183" y="1195"/>
                    </a:lnTo>
                    <a:lnTo>
                      <a:pt x="767" y="1334"/>
                    </a:lnTo>
                    <a:lnTo>
                      <a:pt x="352" y="1460"/>
                    </a:lnTo>
                    <a:lnTo>
                      <a:pt x="25" y="1535"/>
                    </a:lnTo>
                    <a:lnTo>
                      <a:pt x="25" y="1535"/>
                    </a:lnTo>
                    <a:lnTo>
                      <a:pt x="13" y="1548"/>
                    </a:lnTo>
                    <a:lnTo>
                      <a:pt x="0" y="1573"/>
                    </a:lnTo>
                    <a:lnTo>
                      <a:pt x="0" y="1573"/>
                    </a:lnTo>
                    <a:lnTo>
                      <a:pt x="13" y="1585"/>
                    </a:lnTo>
                    <a:lnTo>
                      <a:pt x="38" y="1585"/>
                    </a:lnTo>
                    <a:lnTo>
                      <a:pt x="38" y="1585"/>
                    </a:lnTo>
                    <a:lnTo>
                      <a:pt x="38" y="1585"/>
                    </a:lnTo>
                    <a:lnTo>
                      <a:pt x="378" y="1522"/>
                    </a:lnTo>
                    <a:lnTo>
                      <a:pt x="378" y="1522"/>
                    </a:lnTo>
                    <a:lnTo>
                      <a:pt x="793" y="1409"/>
                    </a:lnTo>
                    <a:lnTo>
                      <a:pt x="1208" y="1271"/>
                    </a:lnTo>
                    <a:lnTo>
                      <a:pt x="1610" y="1120"/>
                    </a:lnTo>
                    <a:lnTo>
                      <a:pt x="2013" y="944"/>
                    </a:lnTo>
                    <a:lnTo>
                      <a:pt x="2402" y="755"/>
                    </a:lnTo>
                    <a:lnTo>
                      <a:pt x="2780" y="541"/>
                    </a:lnTo>
                    <a:lnTo>
                      <a:pt x="3145" y="315"/>
                    </a:lnTo>
                    <a:lnTo>
                      <a:pt x="3497" y="64"/>
                    </a:lnTo>
                    <a:lnTo>
                      <a:pt x="3497" y="64"/>
                    </a:lnTo>
                    <a:lnTo>
                      <a:pt x="3459" y="1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229;p28"/>
              <p:cNvSpPr/>
              <p:nvPr/>
            </p:nvSpPr>
            <p:spPr>
              <a:xfrm rot="1963607">
                <a:off x="6071535" y="261753"/>
                <a:ext cx="90042" cy="50362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1372" extrusionOk="0">
                    <a:moveTo>
                      <a:pt x="2415" y="0"/>
                    </a:moveTo>
                    <a:lnTo>
                      <a:pt x="1887" y="340"/>
                    </a:lnTo>
                    <a:lnTo>
                      <a:pt x="1346" y="654"/>
                    </a:lnTo>
                    <a:lnTo>
                      <a:pt x="793" y="956"/>
                    </a:lnTo>
                    <a:lnTo>
                      <a:pt x="227" y="1220"/>
                    </a:lnTo>
                    <a:lnTo>
                      <a:pt x="13" y="1321"/>
                    </a:lnTo>
                    <a:lnTo>
                      <a:pt x="0" y="1334"/>
                    </a:lnTo>
                    <a:lnTo>
                      <a:pt x="0" y="1359"/>
                    </a:lnTo>
                    <a:lnTo>
                      <a:pt x="13" y="1371"/>
                    </a:lnTo>
                    <a:lnTo>
                      <a:pt x="38" y="1371"/>
                    </a:lnTo>
                    <a:lnTo>
                      <a:pt x="252" y="1283"/>
                    </a:lnTo>
                    <a:lnTo>
                      <a:pt x="541" y="1158"/>
                    </a:lnTo>
                    <a:lnTo>
                      <a:pt x="830" y="1019"/>
                    </a:lnTo>
                    <a:lnTo>
                      <a:pt x="1107" y="881"/>
                    </a:lnTo>
                    <a:lnTo>
                      <a:pt x="1384" y="742"/>
                    </a:lnTo>
                    <a:lnTo>
                      <a:pt x="1660" y="579"/>
                    </a:lnTo>
                    <a:lnTo>
                      <a:pt x="1925" y="415"/>
                    </a:lnTo>
                    <a:lnTo>
                      <a:pt x="2189" y="252"/>
                    </a:lnTo>
                    <a:lnTo>
                      <a:pt x="2453" y="76"/>
                    </a:lnTo>
                    <a:lnTo>
                      <a:pt x="2415" y="0"/>
                    </a:lnTo>
                    <a:close/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230;p28"/>
              <p:cNvSpPr/>
              <p:nvPr/>
            </p:nvSpPr>
            <p:spPr>
              <a:xfrm rot="1963607">
                <a:off x="6071535" y="261753"/>
                <a:ext cx="90042" cy="50362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1372" fill="none" extrusionOk="0">
                    <a:moveTo>
                      <a:pt x="2415" y="0"/>
                    </a:moveTo>
                    <a:lnTo>
                      <a:pt x="2415" y="0"/>
                    </a:lnTo>
                    <a:lnTo>
                      <a:pt x="1887" y="340"/>
                    </a:lnTo>
                    <a:lnTo>
                      <a:pt x="1346" y="654"/>
                    </a:lnTo>
                    <a:lnTo>
                      <a:pt x="793" y="956"/>
                    </a:lnTo>
                    <a:lnTo>
                      <a:pt x="227" y="1220"/>
                    </a:lnTo>
                    <a:lnTo>
                      <a:pt x="13" y="1321"/>
                    </a:lnTo>
                    <a:lnTo>
                      <a:pt x="13" y="1321"/>
                    </a:lnTo>
                    <a:lnTo>
                      <a:pt x="0" y="1334"/>
                    </a:lnTo>
                    <a:lnTo>
                      <a:pt x="0" y="1359"/>
                    </a:lnTo>
                    <a:lnTo>
                      <a:pt x="0" y="1359"/>
                    </a:lnTo>
                    <a:lnTo>
                      <a:pt x="13" y="1371"/>
                    </a:lnTo>
                    <a:lnTo>
                      <a:pt x="25" y="1371"/>
                    </a:lnTo>
                    <a:lnTo>
                      <a:pt x="25" y="1371"/>
                    </a:lnTo>
                    <a:lnTo>
                      <a:pt x="38" y="1371"/>
                    </a:lnTo>
                    <a:lnTo>
                      <a:pt x="252" y="1283"/>
                    </a:lnTo>
                    <a:lnTo>
                      <a:pt x="252" y="1283"/>
                    </a:lnTo>
                    <a:lnTo>
                      <a:pt x="541" y="1158"/>
                    </a:lnTo>
                    <a:lnTo>
                      <a:pt x="830" y="1019"/>
                    </a:lnTo>
                    <a:lnTo>
                      <a:pt x="1107" y="881"/>
                    </a:lnTo>
                    <a:lnTo>
                      <a:pt x="1384" y="742"/>
                    </a:lnTo>
                    <a:lnTo>
                      <a:pt x="1660" y="579"/>
                    </a:lnTo>
                    <a:lnTo>
                      <a:pt x="1925" y="415"/>
                    </a:lnTo>
                    <a:lnTo>
                      <a:pt x="2189" y="252"/>
                    </a:lnTo>
                    <a:lnTo>
                      <a:pt x="2453" y="76"/>
                    </a:lnTo>
                    <a:lnTo>
                      <a:pt x="2453" y="76"/>
                    </a:lnTo>
                    <a:lnTo>
                      <a:pt x="2415" y="0"/>
                    </a:lnTo>
                  </a:path>
                </a:pathLst>
              </a:custGeom>
              <a:solidFill>
                <a:srgbClr val="191919">
                  <a:alpha val="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2231;p28"/>
            <p:cNvGrpSpPr/>
            <p:nvPr/>
          </p:nvGrpSpPr>
          <p:grpSpPr>
            <a:xfrm flipH="1">
              <a:off x="6319519" y="2416747"/>
              <a:ext cx="2109715" cy="1390894"/>
              <a:chOff x="5872675" y="-741575"/>
              <a:chExt cx="1751091" cy="1154556"/>
            </a:xfrm>
          </p:grpSpPr>
          <p:sp>
            <p:nvSpPr>
              <p:cNvPr id="209" name="Google Shape;2232;p28"/>
              <p:cNvSpPr/>
              <p:nvPr/>
            </p:nvSpPr>
            <p:spPr>
              <a:xfrm>
                <a:off x="6401852" y="223045"/>
                <a:ext cx="692282" cy="189936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5963" extrusionOk="0">
                    <a:moveTo>
                      <a:pt x="2830" y="1"/>
                    </a:moveTo>
                    <a:lnTo>
                      <a:pt x="2679" y="13"/>
                    </a:lnTo>
                    <a:lnTo>
                      <a:pt x="2528" y="38"/>
                    </a:lnTo>
                    <a:lnTo>
                      <a:pt x="2390" y="63"/>
                    </a:lnTo>
                    <a:lnTo>
                      <a:pt x="2101" y="139"/>
                    </a:lnTo>
                    <a:lnTo>
                      <a:pt x="1824" y="240"/>
                    </a:lnTo>
                    <a:lnTo>
                      <a:pt x="1560" y="365"/>
                    </a:lnTo>
                    <a:lnTo>
                      <a:pt x="1321" y="516"/>
                    </a:lnTo>
                    <a:lnTo>
                      <a:pt x="1095" y="680"/>
                    </a:lnTo>
                    <a:lnTo>
                      <a:pt x="881" y="868"/>
                    </a:lnTo>
                    <a:lnTo>
                      <a:pt x="692" y="1082"/>
                    </a:lnTo>
                    <a:lnTo>
                      <a:pt x="516" y="1321"/>
                    </a:lnTo>
                    <a:lnTo>
                      <a:pt x="365" y="1560"/>
                    </a:lnTo>
                    <a:lnTo>
                      <a:pt x="239" y="1824"/>
                    </a:lnTo>
                    <a:lnTo>
                      <a:pt x="139" y="2088"/>
                    </a:lnTo>
                    <a:lnTo>
                      <a:pt x="63" y="2378"/>
                    </a:lnTo>
                    <a:lnTo>
                      <a:pt x="38" y="2529"/>
                    </a:lnTo>
                    <a:lnTo>
                      <a:pt x="26" y="2680"/>
                    </a:lnTo>
                    <a:lnTo>
                      <a:pt x="13" y="2830"/>
                    </a:lnTo>
                    <a:lnTo>
                      <a:pt x="0" y="2981"/>
                    </a:lnTo>
                    <a:lnTo>
                      <a:pt x="13" y="3132"/>
                    </a:lnTo>
                    <a:lnTo>
                      <a:pt x="26" y="3283"/>
                    </a:lnTo>
                    <a:lnTo>
                      <a:pt x="38" y="3434"/>
                    </a:lnTo>
                    <a:lnTo>
                      <a:pt x="63" y="3585"/>
                    </a:lnTo>
                    <a:lnTo>
                      <a:pt x="139" y="3862"/>
                    </a:lnTo>
                    <a:lnTo>
                      <a:pt x="239" y="4138"/>
                    </a:lnTo>
                    <a:lnTo>
                      <a:pt x="365" y="4403"/>
                    </a:lnTo>
                    <a:lnTo>
                      <a:pt x="516" y="4642"/>
                    </a:lnTo>
                    <a:lnTo>
                      <a:pt x="692" y="4880"/>
                    </a:lnTo>
                    <a:lnTo>
                      <a:pt x="881" y="5082"/>
                    </a:lnTo>
                    <a:lnTo>
                      <a:pt x="1095" y="5283"/>
                    </a:lnTo>
                    <a:lnTo>
                      <a:pt x="1321" y="5446"/>
                    </a:lnTo>
                    <a:lnTo>
                      <a:pt x="1560" y="5597"/>
                    </a:lnTo>
                    <a:lnTo>
                      <a:pt x="1824" y="5723"/>
                    </a:lnTo>
                    <a:lnTo>
                      <a:pt x="2101" y="5824"/>
                    </a:lnTo>
                    <a:lnTo>
                      <a:pt x="2390" y="5899"/>
                    </a:lnTo>
                    <a:lnTo>
                      <a:pt x="2528" y="5924"/>
                    </a:lnTo>
                    <a:lnTo>
                      <a:pt x="2679" y="5937"/>
                    </a:lnTo>
                    <a:lnTo>
                      <a:pt x="2830" y="5950"/>
                    </a:lnTo>
                    <a:lnTo>
                      <a:pt x="2981" y="5962"/>
                    </a:lnTo>
                    <a:lnTo>
                      <a:pt x="18765" y="5962"/>
                    </a:lnTo>
                    <a:lnTo>
                      <a:pt x="18916" y="5950"/>
                    </a:lnTo>
                    <a:lnTo>
                      <a:pt x="19067" y="5937"/>
                    </a:lnTo>
                    <a:lnTo>
                      <a:pt x="19218" y="5924"/>
                    </a:lnTo>
                    <a:lnTo>
                      <a:pt x="19357" y="5899"/>
                    </a:lnTo>
                    <a:lnTo>
                      <a:pt x="19646" y="5824"/>
                    </a:lnTo>
                    <a:lnTo>
                      <a:pt x="19923" y="5723"/>
                    </a:lnTo>
                    <a:lnTo>
                      <a:pt x="20174" y="5597"/>
                    </a:lnTo>
                    <a:lnTo>
                      <a:pt x="20426" y="5446"/>
                    </a:lnTo>
                    <a:lnTo>
                      <a:pt x="20652" y="5283"/>
                    </a:lnTo>
                    <a:lnTo>
                      <a:pt x="20866" y="5082"/>
                    </a:lnTo>
                    <a:lnTo>
                      <a:pt x="21054" y="4880"/>
                    </a:lnTo>
                    <a:lnTo>
                      <a:pt x="21231" y="4642"/>
                    </a:lnTo>
                    <a:lnTo>
                      <a:pt x="21381" y="4403"/>
                    </a:lnTo>
                    <a:lnTo>
                      <a:pt x="21507" y="4138"/>
                    </a:lnTo>
                    <a:lnTo>
                      <a:pt x="21608" y="3862"/>
                    </a:lnTo>
                    <a:lnTo>
                      <a:pt x="21683" y="3585"/>
                    </a:lnTo>
                    <a:lnTo>
                      <a:pt x="21708" y="3434"/>
                    </a:lnTo>
                    <a:lnTo>
                      <a:pt x="21721" y="3283"/>
                    </a:lnTo>
                    <a:lnTo>
                      <a:pt x="21734" y="3132"/>
                    </a:lnTo>
                    <a:lnTo>
                      <a:pt x="21734" y="2981"/>
                    </a:lnTo>
                    <a:lnTo>
                      <a:pt x="21734" y="2830"/>
                    </a:lnTo>
                    <a:lnTo>
                      <a:pt x="21721" y="2680"/>
                    </a:lnTo>
                    <a:lnTo>
                      <a:pt x="21708" y="2529"/>
                    </a:lnTo>
                    <a:lnTo>
                      <a:pt x="21683" y="2378"/>
                    </a:lnTo>
                    <a:lnTo>
                      <a:pt x="21608" y="2088"/>
                    </a:lnTo>
                    <a:lnTo>
                      <a:pt x="21507" y="1824"/>
                    </a:lnTo>
                    <a:lnTo>
                      <a:pt x="21381" y="1560"/>
                    </a:lnTo>
                    <a:lnTo>
                      <a:pt x="21231" y="1321"/>
                    </a:lnTo>
                    <a:lnTo>
                      <a:pt x="21054" y="1082"/>
                    </a:lnTo>
                    <a:lnTo>
                      <a:pt x="20866" y="868"/>
                    </a:lnTo>
                    <a:lnTo>
                      <a:pt x="20652" y="680"/>
                    </a:lnTo>
                    <a:lnTo>
                      <a:pt x="20426" y="516"/>
                    </a:lnTo>
                    <a:lnTo>
                      <a:pt x="20174" y="365"/>
                    </a:lnTo>
                    <a:lnTo>
                      <a:pt x="19923" y="240"/>
                    </a:lnTo>
                    <a:lnTo>
                      <a:pt x="19646" y="139"/>
                    </a:lnTo>
                    <a:lnTo>
                      <a:pt x="19357" y="63"/>
                    </a:lnTo>
                    <a:lnTo>
                      <a:pt x="19218" y="38"/>
                    </a:lnTo>
                    <a:lnTo>
                      <a:pt x="19067" y="13"/>
                    </a:lnTo>
                    <a:lnTo>
                      <a:pt x="189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233;p28"/>
              <p:cNvSpPr/>
              <p:nvPr/>
            </p:nvSpPr>
            <p:spPr>
              <a:xfrm>
                <a:off x="6401852" y="223045"/>
                <a:ext cx="692282" cy="189936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5963" extrusionOk="0">
                    <a:moveTo>
                      <a:pt x="2830" y="1"/>
                    </a:moveTo>
                    <a:lnTo>
                      <a:pt x="2679" y="13"/>
                    </a:lnTo>
                    <a:lnTo>
                      <a:pt x="2528" y="38"/>
                    </a:lnTo>
                    <a:lnTo>
                      <a:pt x="2390" y="63"/>
                    </a:lnTo>
                    <a:lnTo>
                      <a:pt x="2101" y="139"/>
                    </a:lnTo>
                    <a:lnTo>
                      <a:pt x="1824" y="240"/>
                    </a:lnTo>
                    <a:lnTo>
                      <a:pt x="1560" y="365"/>
                    </a:lnTo>
                    <a:lnTo>
                      <a:pt x="1321" y="516"/>
                    </a:lnTo>
                    <a:lnTo>
                      <a:pt x="1095" y="680"/>
                    </a:lnTo>
                    <a:lnTo>
                      <a:pt x="881" y="868"/>
                    </a:lnTo>
                    <a:lnTo>
                      <a:pt x="692" y="1082"/>
                    </a:lnTo>
                    <a:lnTo>
                      <a:pt x="516" y="1321"/>
                    </a:lnTo>
                    <a:lnTo>
                      <a:pt x="365" y="1560"/>
                    </a:lnTo>
                    <a:lnTo>
                      <a:pt x="239" y="1824"/>
                    </a:lnTo>
                    <a:lnTo>
                      <a:pt x="139" y="2088"/>
                    </a:lnTo>
                    <a:lnTo>
                      <a:pt x="63" y="2378"/>
                    </a:lnTo>
                    <a:lnTo>
                      <a:pt x="38" y="2529"/>
                    </a:lnTo>
                    <a:lnTo>
                      <a:pt x="26" y="2680"/>
                    </a:lnTo>
                    <a:lnTo>
                      <a:pt x="13" y="2830"/>
                    </a:lnTo>
                    <a:lnTo>
                      <a:pt x="0" y="2981"/>
                    </a:lnTo>
                    <a:lnTo>
                      <a:pt x="13" y="3132"/>
                    </a:lnTo>
                    <a:lnTo>
                      <a:pt x="26" y="3283"/>
                    </a:lnTo>
                    <a:lnTo>
                      <a:pt x="38" y="3434"/>
                    </a:lnTo>
                    <a:lnTo>
                      <a:pt x="63" y="3585"/>
                    </a:lnTo>
                    <a:lnTo>
                      <a:pt x="139" y="3862"/>
                    </a:lnTo>
                    <a:lnTo>
                      <a:pt x="239" y="4138"/>
                    </a:lnTo>
                    <a:lnTo>
                      <a:pt x="365" y="4403"/>
                    </a:lnTo>
                    <a:lnTo>
                      <a:pt x="516" y="4642"/>
                    </a:lnTo>
                    <a:lnTo>
                      <a:pt x="692" y="4880"/>
                    </a:lnTo>
                    <a:lnTo>
                      <a:pt x="881" y="5082"/>
                    </a:lnTo>
                    <a:lnTo>
                      <a:pt x="1095" y="5283"/>
                    </a:lnTo>
                    <a:lnTo>
                      <a:pt x="1321" y="5446"/>
                    </a:lnTo>
                    <a:lnTo>
                      <a:pt x="1560" y="5597"/>
                    </a:lnTo>
                    <a:lnTo>
                      <a:pt x="1824" y="5723"/>
                    </a:lnTo>
                    <a:lnTo>
                      <a:pt x="2101" y="5824"/>
                    </a:lnTo>
                    <a:lnTo>
                      <a:pt x="2390" y="5899"/>
                    </a:lnTo>
                    <a:lnTo>
                      <a:pt x="2528" y="5924"/>
                    </a:lnTo>
                    <a:lnTo>
                      <a:pt x="2679" y="5937"/>
                    </a:lnTo>
                    <a:lnTo>
                      <a:pt x="2830" y="5950"/>
                    </a:lnTo>
                    <a:lnTo>
                      <a:pt x="2981" y="5962"/>
                    </a:lnTo>
                    <a:lnTo>
                      <a:pt x="18765" y="5962"/>
                    </a:lnTo>
                    <a:lnTo>
                      <a:pt x="18916" y="5950"/>
                    </a:lnTo>
                    <a:lnTo>
                      <a:pt x="19067" y="5937"/>
                    </a:lnTo>
                    <a:lnTo>
                      <a:pt x="19218" y="5924"/>
                    </a:lnTo>
                    <a:lnTo>
                      <a:pt x="19357" y="5899"/>
                    </a:lnTo>
                    <a:lnTo>
                      <a:pt x="19646" y="5824"/>
                    </a:lnTo>
                    <a:lnTo>
                      <a:pt x="19923" y="5723"/>
                    </a:lnTo>
                    <a:lnTo>
                      <a:pt x="20174" y="5597"/>
                    </a:lnTo>
                    <a:lnTo>
                      <a:pt x="20426" y="5446"/>
                    </a:lnTo>
                    <a:lnTo>
                      <a:pt x="20652" y="5283"/>
                    </a:lnTo>
                    <a:lnTo>
                      <a:pt x="20866" y="5082"/>
                    </a:lnTo>
                    <a:lnTo>
                      <a:pt x="21054" y="4880"/>
                    </a:lnTo>
                    <a:lnTo>
                      <a:pt x="21231" y="4642"/>
                    </a:lnTo>
                    <a:lnTo>
                      <a:pt x="21381" y="4403"/>
                    </a:lnTo>
                    <a:lnTo>
                      <a:pt x="21507" y="4138"/>
                    </a:lnTo>
                    <a:lnTo>
                      <a:pt x="21608" y="3862"/>
                    </a:lnTo>
                    <a:lnTo>
                      <a:pt x="21683" y="3585"/>
                    </a:lnTo>
                    <a:lnTo>
                      <a:pt x="21708" y="3434"/>
                    </a:lnTo>
                    <a:lnTo>
                      <a:pt x="21721" y="3283"/>
                    </a:lnTo>
                    <a:lnTo>
                      <a:pt x="21734" y="3132"/>
                    </a:lnTo>
                    <a:lnTo>
                      <a:pt x="21734" y="2981"/>
                    </a:lnTo>
                    <a:lnTo>
                      <a:pt x="21734" y="2830"/>
                    </a:lnTo>
                    <a:lnTo>
                      <a:pt x="21721" y="2680"/>
                    </a:lnTo>
                    <a:lnTo>
                      <a:pt x="21708" y="2529"/>
                    </a:lnTo>
                    <a:lnTo>
                      <a:pt x="21683" y="2378"/>
                    </a:lnTo>
                    <a:lnTo>
                      <a:pt x="21608" y="2088"/>
                    </a:lnTo>
                    <a:lnTo>
                      <a:pt x="21507" y="1824"/>
                    </a:lnTo>
                    <a:lnTo>
                      <a:pt x="21381" y="1560"/>
                    </a:lnTo>
                    <a:lnTo>
                      <a:pt x="21231" y="1321"/>
                    </a:lnTo>
                    <a:lnTo>
                      <a:pt x="21054" y="1082"/>
                    </a:lnTo>
                    <a:lnTo>
                      <a:pt x="20866" y="868"/>
                    </a:lnTo>
                    <a:lnTo>
                      <a:pt x="20652" y="680"/>
                    </a:lnTo>
                    <a:lnTo>
                      <a:pt x="20426" y="516"/>
                    </a:lnTo>
                    <a:lnTo>
                      <a:pt x="20174" y="365"/>
                    </a:lnTo>
                    <a:lnTo>
                      <a:pt x="19923" y="240"/>
                    </a:lnTo>
                    <a:lnTo>
                      <a:pt x="19646" y="139"/>
                    </a:lnTo>
                    <a:lnTo>
                      <a:pt x="19357" y="63"/>
                    </a:lnTo>
                    <a:lnTo>
                      <a:pt x="19218" y="38"/>
                    </a:lnTo>
                    <a:lnTo>
                      <a:pt x="19067" y="13"/>
                    </a:lnTo>
                    <a:lnTo>
                      <a:pt x="189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34;p28"/>
              <p:cNvSpPr/>
              <p:nvPr/>
            </p:nvSpPr>
            <p:spPr>
              <a:xfrm>
                <a:off x="6401852" y="223045"/>
                <a:ext cx="692282" cy="189936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5963" fill="none" extrusionOk="0">
                    <a:moveTo>
                      <a:pt x="18765" y="5962"/>
                    </a:moveTo>
                    <a:lnTo>
                      <a:pt x="2981" y="5962"/>
                    </a:lnTo>
                    <a:lnTo>
                      <a:pt x="2981" y="5962"/>
                    </a:lnTo>
                    <a:lnTo>
                      <a:pt x="2830" y="5950"/>
                    </a:lnTo>
                    <a:lnTo>
                      <a:pt x="2679" y="5937"/>
                    </a:lnTo>
                    <a:lnTo>
                      <a:pt x="2528" y="5924"/>
                    </a:lnTo>
                    <a:lnTo>
                      <a:pt x="2390" y="5899"/>
                    </a:lnTo>
                    <a:lnTo>
                      <a:pt x="2101" y="5824"/>
                    </a:lnTo>
                    <a:lnTo>
                      <a:pt x="1824" y="5723"/>
                    </a:lnTo>
                    <a:lnTo>
                      <a:pt x="1560" y="5597"/>
                    </a:lnTo>
                    <a:lnTo>
                      <a:pt x="1321" y="5446"/>
                    </a:lnTo>
                    <a:lnTo>
                      <a:pt x="1095" y="5283"/>
                    </a:lnTo>
                    <a:lnTo>
                      <a:pt x="881" y="5082"/>
                    </a:lnTo>
                    <a:lnTo>
                      <a:pt x="692" y="4880"/>
                    </a:lnTo>
                    <a:lnTo>
                      <a:pt x="516" y="4642"/>
                    </a:lnTo>
                    <a:lnTo>
                      <a:pt x="365" y="4403"/>
                    </a:lnTo>
                    <a:lnTo>
                      <a:pt x="239" y="4138"/>
                    </a:lnTo>
                    <a:lnTo>
                      <a:pt x="139" y="3862"/>
                    </a:lnTo>
                    <a:lnTo>
                      <a:pt x="63" y="3585"/>
                    </a:lnTo>
                    <a:lnTo>
                      <a:pt x="38" y="3434"/>
                    </a:lnTo>
                    <a:lnTo>
                      <a:pt x="26" y="3283"/>
                    </a:lnTo>
                    <a:lnTo>
                      <a:pt x="13" y="3132"/>
                    </a:lnTo>
                    <a:lnTo>
                      <a:pt x="0" y="2981"/>
                    </a:lnTo>
                    <a:lnTo>
                      <a:pt x="0" y="2981"/>
                    </a:lnTo>
                    <a:lnTo>
                      <a:pt x="13" y="2830"/>
                    </a:lnTo>
                    <a:lnTo>
                      <a:pt x="26" y="2680"/>
                    </a:lnTo>
                    <a:lnTo>
                      <a:pt x="38" y="2529"/>
                    </a:lnTo>
                    <a:lnTo>
                      <a:pt x="63" y="2378"/>
                    </a:lnTo>
                    <a:lnTo>
                      <a:pt x="139" y="2088"/>
                    </a:lnTo>
                    <a:lnTo>
                      <a:pt x="239" y="1824"/>
                    </a:lnTo>
                    <a:lnTo>
                      <a:pt x="365" y="1560"/>
                    </a:lnTo>
                    <a:lnTo>
                      <a:pt x="516" y="1321"/>
                    </a:lnTo>
                    <a:lnTo>
                      <a:pt x="692" y="1082"/>
                    </a:lnTo>
                    <a:lnTo>
                      <a:pt x="881" y="868"/>
                    </a:lnTo>
                    <a:lnTo>
                      <a:pt x="1095" y="680"/>
                    </a:lnTo>
                    <a:lnTo>
                      <a:pt x="1321" y="516"/>
                    </a:lnTo>
                    <a:lnTo>
                      <a:pt x="1560" y="365"/>
                    </a:lnTo>
                    <a:lnTo>
                      <a:pt x="1824" y="240"/>
                    </a:lnTo>
                    <a:lnTo>
                      <a:pt x="2101" y="139"/>
                    </a:lnTo>
                    <a:lnTo>
                      <a:pt x="2390" y="63"/>
                    </a:lnTo>
                    <a:lnTo>
                      <a:pt x="2528" y="38"/>
                    </a:lnTo>
                    <a:lnTo>
                      <a:pt x="2679" y="13"/>
                    </a:lnTo>
                    <a:lnTo>
                      <a:pt x="2830" y="1"/>
                    </a:lnTo>
                    <a:lnTo>
                      <a:pt x="2981" y="1"/>
                    </a:lnTo>
                    <a:lnTo>
                      <a:pt x="18765" y="1"/>
                    </a:lnTo>
                    <a:lnTo>
                      <a:pt x="18765" y="1"/>
                    </a:lnTo>
                    <a:lnTo>
                      <a:pt x="18916" y="1"/>
                    </a:lnTo>
                    <a:lnTo>
                      <a:pt x="19067" y="13"/>
                    </a:lnTo>
                    <a:lnTo>
                      <a:pt x="19218" y="38"/>
                    </a:lnTo>
                    <a:lnTo>
                      <a:pt x="19357" y="63"/>
                    </a:lnTo>
                    <a:lnTo>
                      <a:pt x="19646" y="139"/>
                    </a:lnTo>
                    <a:lnTo>
                      <a:pt x="19923" y="240"/>
                    </a:lnTo>
                    <a:lnTo>
                      <a:pt x="20174" y="365"/>
                    </a:lnTo>
                    <a:lnTo>
                      <a:pt x="20426" y="516"/>
                    </a:lnTo>
                    <a:lnTo>
                      <a:pt x="20652" y="680"/>
                    </a:lnTo>
                    <a:lnTo>
                      <a:pt x="20866" y="868"/>
                    </a:lnTo>
                    <a:lnTo>
                      <a:pt x="21054" y="1082"/>
                    </a:lnTo>
                    <a:lnTo>
                      <a:pt x="21231" y="1321"/>
                    </a:lnTo>
                    <a:lnTo>
                      <a:pt x="21381" y="1560"/>
                    </a:lnTo>
                    <a:lnTo>
                      <a:pt x="21507" y="1824"/>
                    </a:lnTo>
                    <a:lnTo>
                      <a:pt x="21608" y="2088"/>
                    </a:lnTo>
                    <a:lnTo>
                      <a:pt x="21683" y="2378"/>
                    </a:lnTo>
                    <a:lnTo>
                      <a:pt x="21708" y="2529"/>
                    </a:lnTo>
                    <a:lnTo>
                      <a:pt x="21721" y="2680"/>
                    </a:lnTo>
                    <a:lnTo>
                      <a:pt x="21734" y="2830"/>
                    </a:lnTo>
                    <a:lnTo>
                      <a:pt x="21734" y="2981"/>
                    </a:lnTo>
                    <a:lnTo>
                      <a:pt x="21734" y="2981"/>
                    </a:lnTo>
                    <a:lnTo>
                      <a:pt x="21734" y="3132"/>
                    </a:lnTo>
                    <a:lnTo>
                      <a:pt x="21721" y="3283"/>
                    </a:lnTo>
                    <a:lnTo>
                      <a:pt x="21708" y="3434"/>
                    </a:lnTo>
                    <a:lnTo>
                      <a:pt x="21683" y="3585"/>
                    </a:lnTo>
                    <a:lnTo>
                      <a:pt x="21608" y="3862"/>
                    </a:lnTo>
                    <a:lnTo>
                      <a:pt x="21507" y="4138"/>
                    </a:lnTo>
                    <a:lnTo>
                      <a:pt x="21381" y="4403"/>
                    </a:lnTo>
                    <a:lnTo>
                      <a:pt x="21231" y="4642"/>
                    </a:lnTo>
                    <a:lnTo>
                      <a:pt x="21054" y="4880"/>
                    </a:lnTo>
                    <a:lnTo>
                      <a:pt x="20866" y="5082"/>
                    </a:lnTo>
                    <a:lnTo>
                      <a:pt x="20652" y="5283"/>
                    </a:lnTo>
                    <a:lnTo>
                      <a:pt x="20426" y="5446"/>
                    </a:lnTo>
                    <a:lnTo>
                      <a:pt x="20174" y="5597"/>
                    </a:lnTo>
                    <a:lnTo>
                      <a:pt x="19923" y="5723"/>
                    </a:lnTo>
                    <a:lnTo>
                      <a:pt x="19646" y="5824"/>
                    </a:lnTo>
                    <a:lnTo>
                      <a:pt x="19357" y="5899"/>
                    </a:lnTo>
                    <a:lnTo>
                      <a:pt x="19218" y="5924"/>
                    </a:lnTo>
                    <a:lnTo>
                      <a:pt x="19067" y="5937"/>
                    </a:lnTo>
                    <a:lnTo>
                      <a:pt x="18916" y="5950"/>
                    </a:lnTo>
                    <a:lnTo>
                      <a:pt x="18765" y="5962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235;p28"/>
              <p:cNvSpPr/>
              <p:nvPr/>
            </p:nvSpPr>
            <p:spPr>
              <a:xfrm>
                <a:off x="5872675" y="-538076"/>
                <a:ext cx="1751091" cy="875753"/>
              </a:xfrm>
              <a:custGeom>
                <a:avLst/>
                <a:gdLst/>
                <a:ahLst/>
                <a:cxnLst/>
                <a:rect l="l" t="t" r="r" b="b"/>
                <a:pathLst>
                  <a:path w="54975" h="27494" extrusionOk="0">
                    <a:moveTo>
                      <a:pt x="13" y="0"/>
                    </a:moveTo>
                    <a:lnTo>
                      <a:pt x="0" y="315"/>
                    </a:lnTo>
                    <a:lnTo>
                      <a:pt x="0" y="705"/>
                    </a:lnTo>
                    <a:lnTo>
                      <a:pt x="0" y="1208"/>
                    </a:lnTo>
                    <a:lnTo>
                      <a:pt x="25" y="1849"/>
                    </a:lnTo>
                    <a:lnTo>
                      <a:pt x="76" y="2604"/>
                    </a:lnTo>
                    <a:lnTo>
                      <a:pt x="139" y="3446"/>
                    </a:lnTo>
                    <a:lnTo>
                      <a:pt x="239" y="4390"/>
                    </a:lnTo>
                    <a:lnTo>
                      <a:pt x="302" y="4893"/>
                    </a:lnTo>
                    <a:lnTo>
                      <a:pt x="378" y="5421"/>
                    </a:lnTo>
                    <a:lnTo>
                      <a:pt x="466" y="5962"/>
                    </a:lnTo>
                    <a:lnTo>
                      <a:pt x="566" y="6515"/>
                    </a:lnTo>
                    <a:lnTo>
                      <a:pt x="679" y="7094"/>
                    </a:lnTo>
                    <a:lnTo>
                      <a:pt x="805" y="7672"/>
                    </a:lnTo>
                    <a:lnTo>
                      <a:pt x="944" y="8276"/>
                    </a:lnTo>
                    <a:lnTo>
                      <a:pt x="1094" y="8880"/>
                    </a:lnTo>
                    <a:lnTo>
                      <a:pt x="1258" y="9496"/>
                    </a:lnTo>
                    <a:lnTo>
                      <a:pt x="1447" y="10125"/>
                    </a:lnTo>
                    <a:lnTo>
                      <a:pt x="1648" y="10766"/>
                    </a:lnTo>
                    <a:lnTo>
                      <a:pt x="1862" y="11408"/>
                    </a:lnTo>
                    <a:lnTo>
                      <a:pt x="2101" y="12049"/>
                    </a:lnTo>
                    <a:lnTo>
                      <a:pt x="2352" y="12703"/>
                    </a:lnTo>
                    <a:lnTo>
                      <a:pt x="2629" y="13357"/>
                    </a:lnTo>
                    <a:lnTo>
                      <a:pt x="2918" y="13999"/>
                    </a:lnTo>
                    <a:lnTo>
                      <a:pt x="3245" y="14653"/>
                    </a:lnTo>
                    <a:lnTo>
                      <a:pt x="3572" y="15307"/>
                    </a:lnTo>
                    <a:lnTo>
                      <a:pt x="3937" y="15948"/>
                    </a:lnTo>
                    <a:lnTo>
                      <a:pt x="4327" y="16589"/>
                    </a:lnTo>
                    <a:lnTo>
                      <a:pt x="4729" y="17231"/>
                    </a:lnTo>
                    <a:lnTo>
                      <a:pt x="5169" y="17860"/>
                    </a:lnTo>
                    <a:lnTo>
                      <a:pt x="5622" y="18476"/>
                    </a:lnTo>
                    <a:lnTo>
                      <a:pt x="6113" y="19092"/>
                    </a:lnTo>
                    <a:lnTo>
                      <a:pt x="6616" y="19696"/>
                    </a:lnTo>
                    <a:lnTo>
                      <a:pt x="7157" y="20287"/>
                    </a:lnTo>
                    <a:lnTo>
                      <a:pt x="7446" y="20576"/>
                    </a:lnTo>
                    <a:lnTo>
                      <a:pt x="7723" y="20853"/>
                    </a:lnTo>
                    <a:lnTo>
                      <a:pt x="8024" y="21142"/>
                    </a:lnTo>
                    <a:lnTo>
                      <a:pt x="8326" y="21419"/>
                    </a:lnTo>
                    <a:lnTo>
                      <a:pt x="8628" y="21696"/>
                    </a:lnTo>
                    <a:lnTo>
                      <a:pt x="8955" y="21960"/>
                    </a:lnTo>
                    <a:lnTo>
                      <a:pt x="9270" y="22224"/>
                    </a:lnTo>
                    <a:lnTo>
                      <a:pt x="9609" y="22488"/>
                    </a:lnTo>
                    <a:lnTo>
                      <a:pt x="9949" y="22740"/>
                    </a:lnTo>
                    <a:lnTo>
                      <a:pt x="10301" y="22991"/>
                    </a:lnTo>
                    <a:lnTo>
                      <a:pt x="10653" y="23243"/>
                    </a:lnTo>
                    <a:lnTo>
                      <a:pt x="11018" y="23482"/>
                    </a:lnTo>
                    <a:lnTo>
                      <a:pt x="11395" y="23721"/>
                    </a:lnTo>
                    <a:lnTo>
                      <a:pt x="11772" y="23947"/>
                    </a:lnTo>
                    <a:lnTo>
                      <a:pt x="12162" y="24173"/>
                    </a:lnTo>
                    <a:lnTo>
                      <a:pt x="12552" y="24387"/>
                    </a:lnTo>
                    <a:lnTo>
                      <a:pt x="12967" y="24601"/>
                    </a:lnTo>
                    <a:lnTo>
                      <a:pt x="13382" y="24815"/>
                    </a:lnTo>
                    <a:lnTo>
                      <a:pt x="13797" y="25016"/>
                    </a:lnTo>
                    <a:lnTo>
                      <a:pt x="14237" y="25205"/>
                    </a:lnTo>
                    <a:lnTo>
                      <a:pt x="14678" y="25393"/>
                    </a:lnTo>
                    <a:lnTo>
                      <a:pt x="15130" y="25569"/>
                    </a:lnTo>
                    <a:lnTo>
                      <a:pt x="15583" y="25745"/>
                    </a:lnTo>
                    <a:lnTo>
                      <a:pt x="16049" y="25909"/>
                    </a:lnTo>
                    <a:lnTo>
                      <a:pt x="16526" y="26072"/>
                    </a:lnTo>
                    <a:lnTo>
                      <a:pt x="17017" y="26223"/>
                    </a:lnTo>
                    <a:lnTo>
                      <a:pt x="17507" y="26362"/>
                    </a:lnTo>
                    <a:lnTo>
                      <a:pt x="18023" y="26500"/>
                    </a:lnTo>
                    <a:lnTo>
                      <a:pt x="18539" y="26626"/>
                    </a:lnTo>
                    <a:lnTo>
                      <a:pt x="19054" y="26752"/>
                    </a:lnTo>
                    <a:lnTo>
                      <a:pt x="19595" y="26865"/>
                    </a:lnTo>
                    <a:lnTo>
                      <a:pt x="20136" y="26965"/>
                    </a:lnTo>
                    <a:lnTo>
                      <a:pt x="20689" y="27053"/>
                    </a:lnTo>
                    <a:lnTo>
                      <a:pt x="21255" y="27141"/>
                    </a:lnTo>
                    <a:lnTo>
                      <a:pt x="21834" y="27217"/>
                    </a:lnTo>
                    <a:lnTo>
                      <a:pt x="22425" y="27292"/>
                    </a:lnTo>
                    <a:lnTo>
                      <a:pt x="23016" y="27343"/>
                    </a:lnTo>
                    <a:lnTo>
                      <a:pt x="23620" y="27393"/>
                    </a:lnTo>
                    <a:lnTo>
                      <a:pt x="24236" y="27431"/>
                    </a:lnTo>
                    <a:lnTo>
                      <a:pt x="24865" y="27468"/>
                    </a:lnTo>
                    <a:lnTo>
                      <a:pt x="25506" y="27481"/>
                    </a:lnTo>
                    <a:lnTo>
                      <a:pt x="26160" y="27494"/>
                    </a:lnTo>
                    <a:lnTo>
                      <a:pt x="26814" y="27494"/>
                    </a:lnTo>
                    <a:lnTo>
                      <a:pt x="27481" y="27481"/>
                    </a:lnTo>
                    <a:lnTo>
                      <a:pt x="28160" y="27468"/>
                    </a:lnTo>
                    <a:lnTo>
                      <a:pt x="28814" y="27431"/>
                    </a:lnTo>
                    <a:lnTo>
                      <a:pt x="29468" y="27393"/>
                    </a:lnTo>
                    <a:lnTo>
                      <a:pt x="30110" y="27343"/>
                    </a:lnTo>
                    <a:lnTo>
                      <a:pt x="30726" y="27280"/>
                    </a:lnTo>
                    <a:lnTo>
                      <a:pt x="31355" y="27217"/>
                    </a:lnTo>
                    <a:lnTo>
                      <a:pt x="31958" y="27141"/>
                    </a:lnTo>
                    <a:lnTo>
                      <a:pt x="32550" y="27066"/>
                    </a:lnTo>
                    <a:lnTo>
                      <a:pt x="33141" y="26965"/>
                    </a:lnTo>
                    <a:lnTo>
                      <a:pt x="33707" y="26865"/>
                    </a:lnTo>
                    <a:lnTo>
                      <a:pt x="34273" y="26764"/>
                    </a:lnTo>
                    <a:lnTo>
                      <a:pt x="34839" y="26638"/>
                    </a:lnTo>
                    <a:lnTo>
                      <a:pt x="35379" y="26525"/>
                    </a:lnTo>
                    <a:lnTo>
                      <a:pt x="35908" y="26387"/>
                    </a:lnTo>
                    <a:lnTo>
                      <a:pt x="36436" y="26249"/>
                    </a:lnTo>
                    <a:lnTo>
                      <a:pt x="36952" y="26110"/>
                    </a:lnTo>
                    <a:lnTo>
                      <a:pt x="37455" y="25947"/>
                    </a:lnTo>
                    <a:lnTo>
                      <a:pt x="37958" y="25796"/>
                    </a:lnTo>
                    <a:lnTo>
                      <a:pt x="38448" y="25620"/>
                    </a:lnTo>
                    <a:lnTo>
                      <a:pt x="38926" y="25444"/>
                    </a:lnTo>
                    <a:lnTo>
                      <a:pt x="39391" y="25268"/>
                    </a:lnTo>
                    <a:lnTo>
                      <a:pt x="39844" y="25079"/>
                    </a:lnTo>
                    <a:lnTo>
                      <a:pt x="40297" y="24890"/>
                    </a:lnTo>
                    <a:lnTo>
                      <a:pt x="40737" y="24689"/>
                    </a:lnTo>
                    <a:lnTo>
                      <a:pt x="41177" y="24488"/>
                    </a:lnTo>
                    <a:lnTo>
                      <a:pt x="41592" y="24274"/>
                    </a:lnTo>
                    <a:lnTo>
                      <a:pt x="42008" y="24060"/>
                    </a:lnTo>
                    <a:lnTo>
                      <a:pt x="42423" y="23834"/>
                    </a:lnTo>
                    <a:lnTo>
                      <a:pt x="42812" y="23607"/>
                    </a:lnTo>
                    <a:lnTo>
                      <a:pt x="43202" y="23381"/>
                    </a:lnTo>
                    <a:lnTo>
                      <a:pt x="43580" y="23142"/>
                    </a:lnTo>
                    <a:lnTo>
                      <a:pt x="43957" y="22903"/>
                    </a:lnTo>
                    <a:lnTo>
                      <a:pt x="44322" y="22651"/>
                    </a:lnTo>
                    <a:lnTo>
                      <a:pt x="44674" y="22400"/>
                    </a:lnTo>
                    <a:lnTo>
                      <a:pt x="45026" y="22148"/>
                    </a:lnTo>
                    <a:lnTo>
                      <a:pt x="45366" y="21884"/>
                    </a:lnTo>
                    <a:lnTo>
                      <a:pt x="45693" y="21620"/>
                    </a:lnTo>
                    <a:lnTo>
                      <a:pt x="46020" y="21356"/>
                    </a:lnTo>
                    <a:lnTo>
                      <a:pt x="46334" y="21079"/>
                    </a:lnTo>
                    <a:lnTo>
                      <a:pt x="46648" y="20803"/>
                    </a:lnTo>
                    <a:lnTo>
                      <a:pt x="46950" y="20526"/>
                    </a:lnTo>
                    <a:lnTo>
                      <a:pt x="47240" y="20237"/>
                    </a:lnTo>
                    <a:lnTo>
                      <a:pt x="47818" y="19671"/>
                    </a:lnTo>
                    <a:lnTo>
                      <a:pt x="48359" y="19080"/>
                    </a:lnTo>
                    <a:lnTo>
                      <a:pt x="48862" y="18489"/>
                    </a:lnTo>
                    <a:lnTo>
                      <a:pt x="49352" y="17885"/>
                    </a:lnTo>
                    <a:lnTo>
                      <a:pt x="49805" y="17269"/>
                    </a:lnTo>
                    <a:lnTo>
                      <a:pt x="50245" y="16640"/>
                    </a:lnTo>
                    <a:lnTo>
                      <a:pt x="50648" y="16023"/>
                    </a:lnTo>
                    <a:lnTo>
                      <a:pt x="51038" y="15395"/>
                    </a:lnTo>
                    <a:lnTo>
                      <a:pt x="51390" y="14753"/>
                    </a:lnTo>
                    <a:lnTo>
                      <a:pt x="51730" y="14124"/>
                    </a:lnTo>
                    <a:lnTo>
                      <a:pt x="52044" y="13483"/>
                    </a:lnTo>
                    <a:lnTo>
                      <a:pt x="52346" y="12854"/>
                    </a:lnTo>
                    <a:lnTo>
                      <a:pt x="52623" y="12213"/>
                    </a:lnTo>
                    <a:lnTo>
                      <a:pt x="52874" y="11584"/>
                    </a:lnTo>
                    <a:lnTo>
                      <a:pt x="53113" y="10955"/>
                    </a:lnTo>
                    <a:lnTo>
                      <a:pt x="53327" y="10339"/>
                    </a:lnTo>
                    <a:lnTo>
                      <a:pt x="53528" y="9722"/>
                    </a:lnTo>
                    <a:lnTo>
                      <a:pt x="53717" y="9119"/>
                    </a:lnTo>
                    <a:lnTo>
                      <a:pt x="53880" y="8515"/>
                    </a:lnTo>
                    <a:lnTo>
                      <a:pt x="54031" y="7924"/>
                    </a:lnTo>
                    <a:lnTo>
                      <a:pt x="54169" y="7358"/>
                    </a:lnTo>
                    <a:lnTo>
                      <a:pt x="54295" y="6792"/>
                    </a:lnTo>
                    <a:lnTo>
                      <a:pt x="54408" y="6239"/>
                    </a:lnTo>
                    <a:lnTo>
                      <a:pt x="54509" y="5698"/>
                    </a:lnTo>
                    <a:lnTo>
                      <a:pt x="54585" y="5182"/>
                    </a:lnTo>
                    <a:lnTo>
                      <a:pt x="54660" y="4679"/>
                    </a:lnTo>
                    <a:lnTo>
                      <a:pt x="54735" y="4201"/>
                    </a:lnTo>
                    <a:lnTo>
                      <a:pt x="54836" y="3295"/>
                    </a:lnTo>
                    <a:lnTo>
                      <a:pt x="54899" y="2478"/>
                    </a:lnTo>
                    <a:lnTo>
                      <a:pt x="54949" y="1761"/>
                    </a:lnTo>
                    <a:lnTo>
                      <a:pt x="54974" y="1157"/>
                    </a:lnTo>
                    <a:lnTo>
                      <a:pt x="54974" y="667"/>
                    </a:lnTo>
                    <a:lnTo>
                      <a:pt x="54974" y="302"/>
                    </a:lnTo>
                    <a:lnTo>
                      <a:pt x="5496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36;p28"/>
              <p:cNvSpPr/>
              <p:nvPr/>
            </p:nvSpPr>
            <p:spPr>
              <a:xfrm>
                <a:off x="5872675" y="-538076"/>
                <a:ext cx="1751091" cy="875753"/>
              </a:xfrm>
              <a:custGeom>
                <a:avLst/>
                <a:gdLst/>
                <a:ahLst/>
                <a:cxnLst/>
                <a:rect l="l" t="t" r="r" b="b"/>
                <a:pathLst>
                  <a:path w="54975" h="27494" fill="none" extrusionOk="0">
                    <a:moveTo>
                      <a:pt x="54962" y="0"/>
                    </a:moveTo>
                    <a:lnTo>
                      <a:pt x="54962" y="0"/>
                    </a:lnTo>
                    <a:lnTo>
                      <a:pt x="54974" y="302"/>
                    </a:lnTo>
                    <a:lnTo>
                      <a:pt x="54974" y="667"/>
                    </a:lnTo>
                    <a:lnTo>
                      <a:pt x="54974" y="1157"/>
                    </a:lnTo>
                    <a:lnTo>
                      <a:pt x="54949" y="1761"/>
                    </a:lnTo>
                    <a:lnTo>
                      <a:pt x="54899" y="2478"/>
                    </a:lnTo>
                    <a:lnTo>
                      <a:pt x="54836" y="3295"/>
                    </a:lnTo>
                    <a:lnTo>
                      <a:pt x="54735" y="4201"/>
                    </a:lnTo>
                    <a:lnTo>
                      <a:pt x="54660" y="4679"/>
                    </a:lnTo>
                    <a:lnTo>
                      <a:pt x="54585" y="5182"/>
                    </a:lnTo>
                    <a:lnTo>
                      <a:pt x="54509" y="5698"/>
                    </a:lnTo>
                    <a:lnTo>
                      <a:pt x="54408" y="6239"/>
                    </a:lnTo>
                    <a:lnTo>
                      <a:pt x="54295" y="6792"/>
                    </a:lnTo>
                    <a:lnTo>
                      <a:pt x="54169" y="7358"/>
                    </a:lnTo>
                    <a:lnTo>
                      <a:pt x="54031" y="7924"/>
                    </a:lnTo>
                    <a:lnTo>
                      <a:pt x="53880" y="8515"/>
                    </a:lnTo>
                    <a:lnTo>
                      <a:pt x="53717" y="9119"/>
                    </a:lnTo>
                    <a:lnTo>
                      <a:pt x="53528" y="9722"/>
                    </a:lnTo>
                    <a:lnTo>
                      <a:pt x="53327" y="10339"/>
                    </a:lnTo>
                    <a:lnTo>
                      <a:pt x="53113" y="10955"/>
                    </a:lnTo>
                    <a:lnTo>
                      <a:pt x="52874" y="11584"/>
                    </a:lnTo>
                    <a:lnTo>
                      <a:pt x="52623" y="12213"/>
                    </a:lnTo>
                    <a:lnTo>
                      <a:pt x="52346" y="12854"/>
                    </a:lnTo>
                    <a:lnTo>
                      <a:pt x="52044" y="13483"/>
                    </a:lnTo>
                    <a:lnTo>
                      <a:pt x="51730" y="14124"/>
                    </a:lnTo>
                    <a:lnTo>
                      <a:pt x="51390" y="14753"/>
                    </a:lnTo>
                    <a:lnTo>
                      <a:pt x="51038" y="15395"/>
                    </a:lnTo>
                    <a:lnTo>
                      <a:pt x="50648" y="16023"/>
                    </a:lnTo>
                    <a:lnTo>
                      <a:pt x="50245" y="16640"/>
                    </a:lnTo>
                    <a:lnTo>
                      <a:pt x="49805" y="17269"/>
                    </a:lnTo>
                    <a:lnTo>
                      <a:pt x="49352" y="17885"/>
                    </a:lnTo>
                    <a:lnTo>
                      <a:pt x="48862" y="18489"/>
                    </a:lnTo>
                    <a:lnTo>
                      <a:pt x="48359" y="19080"/>
                    </a:lnTo>
                    <a:lnTo>
                      <a:pt x="47818" y="19671"/>
                    </a:lnTo>
                    <a:lnTo>
                      <a:pt x="47240" y="20237"/>
                    </a:lnTo>
                    <a:lnTo>
                      <a:pt x="46950" y="20526"/>
                    </a:lnTo>
                    <a:lnTo>
                      <a:pt x="46648" y="20803"/>
                    </a:lnTo>
                    <a:lnTo>
                      <a:pt x="46334" y="21079"/>
                    </a:lnTo>
                    <a:lnTo>
                      <a:pt x="46020" y="21356"/>
                    </a:lnTo>
                    <a:lnTo>
                      <a:pt x="45693" y="21620"/>
                    </a:lnTo>
                    <a:lnTo>
                      <a:pt x="45366" y="21884"/>
                    </a:lnTo>
                    <a:lnTo>
                      <a:pt x="45026" y="22148"/>
                    </a:lnTo>
                    <a:lnTo>
                      <a:pt x="44674" y="22400"/>
                    </a:lnTo>
                    <a:lnTo>
                      <a:pt x="44322" y="22651"/>
                    </a:lnTo>
                    <a:lnTo>
                      <a:pt x="43957" y="22903"/>
                    </a:lnTo>
                    <a:lnTo>
                      <a:pt x="43580" y="23142"/>
                    </a:lnTo>
                    <a:lnTo>
                      <a:pt x="43202" y="23381"/>
                    </a:lnTo>
                    <a:lnTo>
                      <a:pt x="42812" y="23607"/>
                    </a:lnTo>
                    <a:lnTo>
                      <a:pt x="42423" y="23834"/>
                    </a:lnTo>
                    <a:lnTo>
                      <a:pt x="42008" y="24060"/>
                    </a:lnTo>
                    <a:lnTo>
                      <a:pt x="41592" y="24274"/>
                    </a:lnTo>
                    <a:lnTo>
                      <a:pt x="41177" y="24488"/>
                    </a:lnTo>
                    <a:lnTo>
                      <a:pt x="40737" y="24689"/>
                    </a:lnTo>
                    <a:lnTo>
                      <a:pt x="40297" y="24890"/>
                    </a:lnTo>
                    <a:lnTo>
                      <a:pt x="39844" y="25079"/>
                    </a:lnTo>
                    <a:lnTo>
                      <a:pt x="39391" y="25268"/>
                    </a:lnTo>
                    <a:lnTo>
                      <a:pt x="38926" y="25444"/>
                    </a:lnTo>
                    <a:lnTo>
                      <a:pt x="38448" y="25620"/>
                    </a:lnTo>
                    <a:lnTo>
                      <a:pt x="37958" y="25796"/>
                    </a:lnTo>
                    <a:lnTo>
                      <a:pt x="37455" y="25947"/>
                    </a:lnTo>
                    <a:lnTo>
                      <a:pt x="36952" y="26110"/>
                    </a:lnTo>
                    <a:lnTo>
                      <a:pt x="36436" y="26249"/>
                    </a:lnTo>
                    <a:lnTo>
                      <a:pt x="35908" y="26387"/>
                    </a:lnTo>
                    <a:lnTo>
                      <a:pt x="35379" y="26525"/>
                    </a:lnTo>
                    <a:lnTo>
                      <a:pt x="34839" y="26638"/>
                    </a:lnTo>
                    <a:lnTo>
                      <a:pt x="34273" y="26764"/>
                    </a:lnTo>
                    <a:lnTo>
                      <a:pt x="33707" y="26865"/>
                    </a:lnTo>
                    <a:lnTo>
                      <a:pt x="33141" y="26965"/>
                    </a:lnTo>
                    <a:lnTo>
                      <a:pt x="32550" y="27066"/>
                    </a:lnTo>
                    <a:lnTo>
                      <a:pt x="31958" y="27141"/>
                    </a:lnTo>
                    <a:lnTo>
                      <a:pt x="31355" y="27217"/>
                    </a:lnTo>
                    <a:lnTo>
                      <a:pt x="30726" y="27280"/>
                    </a:lnTo>
                    <a:lnTo>
                      <a:pt x="30110" y="27343"/>
                    </a:lnTo>
                    <a:lnTo>
                      <a:pt x="29468" y="27393"/>
                    </a:lnTo>
                    <a:lnTo>
                      <a:pt x="28814" y="27431"/>
                    </a:lnTo>
                    <a:lnTo>
                      <a:pt x="28160" y="27468"/>
                    </a:lnTo>
                    <a:lnTo>
                      <a:pt x="27481" y="27481"/>
                    </a:lnTo>
                    <a:lnTo>
                      <a:pt x="27481" y="27481"/>
                    </a:lnTo>
                    <a:lnTo>
                      <a:pt x="26814" y="27494"/>
                    </a:lnTo>
                    <a:lnTo>
                      <a:pt x="26160" y="27494"/>
                    </a:lnTo>
                    <a:lnTo>
                      <a:pt x="25506" y="27481"/>
                    </a:lnTo>
                    <a:lnTo>
                      <a:pt x="24865" y="27468"/>
                    </a:lnTo>
                    <a:lnTo>
                      <a:pt x="24236" y="27431"/>
                    </a:lnTo>
                    <a:lnTo>
                      <a:pt x="23620" y="27393"/>
                    </a:lnTo>
                    <a:lnTo>
                      <a:pt x="23016" y="27343"/>
                    </a:lnTo>
                    <a:lnTo>
                      <a:pt x="22425" y="27292"/>
                    </a:lnTo>
                    <a:lnTo>
                      <a:pt x="21834" y="27217"/>
                    </a:lnTo>
                    <a:lnTo>
                      <a:pt x="21255" y="27141"/>
                    </a:lnTo>
                    <a:lnTo>
                      <a:pt x="20689" y="27053"/>
                    </a:lnTo>
                    <a:lnTo>
                      <a:pt x="20136" y="26965"/>
                    </a:lnTo>
                    <a:lnTo>
                      <a:pt x="19595" y="26865"/>
                    </a:lnTo>
                    <a:lnTo>
                      <a:pt x="19054" y="26752"/>
                    </a:lnTo>
                    <a:lnTo>
                      <a:pt x="18539" y="26626"/>
                    </a:lnTo>
                    <a:lnTo>
                      <a:pt x="18023" y="26500"/>
                    </a:lnTo>
                    <a:lnTo>
                      <a:pt x="17507" y="26362"/>
                    </a:lnTo>
                    <a:lnTo>
                      <a:pt x="17017" y="26223"/>
                    </a:lnTo>
                    <a:lnTo>
                      <a:pt x="16526" y="26072"/>
                    </a:lnTo>
                    <a:lnTo>
                      <a:pt x="16049" y="25909"/>
                    </a:lnTo>
                    <a:lnTo>
                      <a:pt x="15583" y="25745"/>
                    </a:lnTo>
                    <a:lnTo>
                      <a:pt x="15130" y="25569"/>
                    </a:lnTo>
                    <a:lnTo>
                      <a:pt x="14678" y="25393"/>
                    </a:lnTo>
                    <a:lnTo>
                      <a:pt x="14237" y="25205"/>
                    </a:lnTo>
                    <a:lnTo>
                      <a:pt x="13797" y="25016"/>
                    </a:lnTo>
                    <a:lnTo>
                      <a:pt x="13382" y="24815"/>
                    </a:lnTo>
                    <a:lnTo>
                      <a:pt x="12967" y="24601"/>
                    </a:lnTo>
                    <a:lnTo>
                      <a:pt x="12552" y="24387"/>
                    </a:lnTo>
                    <a:lnTo>
                      <a:pt x="12162" y="24173"/>
                    </a:lnTo>
                    <a:lnTo>
                      <a:pt x="11772" y="23947"/>
                    </a:lnTo>
                    <a:lnTo>
                      <a:pt x="11395" y="23721"/>
                    </a:lnTo>
                    <a:lnTo>
                      <a:pt x="11018" y="23482"/>
                    </a:lnTo>
                    <a:lnTo>
                      <a:pt x="10653" y="23243"/>
                    </a:lnTo>
                    <a:lnTo>
                      <a:pt x="10301" y="22991"/>
                    </a:lnTo>
                    <a:lnTo>
                      <a:pt x="9949" y="22740"/>
                    </a:lnTo>
                    <a:lnTo>
                      <a:pt x="9609" y="22488"/>
                    </a:lnTo>
                    <a:lnTo>
                      <a:pt x="9270" y="22224"/>
                    </a:lnTo>
                    <a:lnTo>
                      <a:pt x="8955" y="21960"/>
                    </a:lnTo>
                    <a:lnTo>
                      <a:pt x="8628" y="21696"/>
                    </a:lnTo>
                    <a:lnTo>
                      <a:pt x="8326" y="21419"/>
                    </a:lnTo>
                    <a:lnTo>
                      <a:pt x="8024" y="21142"/>
                    </a:lnTo>
                    <a:lnTo>
                      <a:pt x="7723" y="20853"/>
                    </a:lnTo>
                    <a:lnTo>
                      <a:pt x="7446" y="20576"/>
                    </a:lnTo>
                    <a:lnTo>
                      <a:pt x="7157" y="20287"/>
                    </a:lnTo>
                    <a:lnTo>
                      <a:pt x="6616" y="19696"/>
                    </a:lnTo>
                    <a:lnTo>
                      <a:pt x="6113" y="19092"/>
                    </a:lnTo>
                    <a:lnTo>
                      <a:pt x="5622" y="18476"/>
                    </a:lnTo>
                    <a:lnTo>
                      <a:pt x="5169" y="17860"/>
                    </a:lnTo>
                    <a:lnTo>
                      <a:pt x="4729" y="17231"/>
                    </a:lnTo>
                    <a:lnTo>
                      <a:pt x="4327" y="16589"/>
                    </a:lnTo>
                    <a:lnTo>
                      <a:pt x="3937" y="15948"/>
                    </a:lnTo>
                    <a:lnTo>
                      <a:pt x="3572" y="15307"/>
                    </a:lnTo>
                    <a:lnTo>
                      <a:pt x="3245" y="14653"/>
                    </a:lnTo>
                    <a:lnTo>
                      <a:pt x="2918" y="13999"/>
                    </a:lnTo>
                    <a:lnTo>
                      <a:pt x="2629" y="13357"/>
                    </a:lnTo>
                    <a:lnTo>
                      <a:pt x="2352" y="12703"/>
                    </a:lnTo>
                    <a:lnTo>
                      <a:pt x="2101" y="12049"/>
                    </a:lnTo>
                    <a:lnTo>
                      <a:pt x="1862" y="11408"/>
                    </a:lnTo>
                    <a:lnTo>
                      <a:pt x="1648" y="10766"/>
                    </a:lnTo>
                    <a:lnTo>
                      <a:pt x="1447" y="10125"/>
                    </a:lnTo>
                    <a:lnTo>
                      <a:pt x="1258" y="9496"/>
                    </a:lnTo>
                    <a:lnTo>
                      <a:pt x="1094" y="8880"/>
                    </a:lnTo>
                    <a:lnTo>
                      <a:pt x="944" y="8276"/>
                    </a:lnTo>
                    <a:lnTo>
                      <a:pt x="805" y="7672"/>
                    </a:lnTo>
                    <a:lnTo>
                      <a:pt x="679" y="7094"/>
                    </a:lnTo>
                    <a:lnTo>
                      <a:pt x="566" y="6515"/>
                    </a:lnTo>
                    <a:lnTo>
                      <a:pt x="466" y="5962"/>
                    </a:lnTo>
                    <a:lnTo>
                      <a:pt x="378" y="5421"/>
                    </a:lnTo>
                    <a:lnTo>
                      <a:pt x="302" y="4893"/>
                    </a:lnTo>
                    <a:lnTo>
                      <a:pt x="239" y="4390"/>
                    </a:lnTo>
                    <a:lnTo>
                      <a:pt x="139" y="3446"/>
                    </a:lnTo>
                    <a:lnTo>
                      <a:pt x="76" y="2604"/>
                    </a:lnTo>
                    <a:lnTo>
                      <a:pt x="25" y="1849"/>
                    </a:lnTo>
                    <a:lnTo>
                      <a:pt x="0" y="1208"/>
                    </a:lnTo>
                    <a:lnTo>
                      <a:pt x="0" y="705"/>
                    </a:lnTo>
                    <a:lnTo>
                      <a:pt x="0" y="315"/>
                    </a:lnTo>
                    <a:lnTo>
                      <a:pt x="13" y="0"/>
                    </a:lnTo>
                    <a:lnTo>
                      <a:pt x="5496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237;p28"/>
              <p:cNvSpPr/>
              <p:nvPr/>
            </p:nvSpPr>
            <p:spPr>
              <a:xfrm>
                <a:off x="6747980" y="317994"/>
                <a:ext cx="197103" cy="19271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605" extrusionOk="0">
                    <a:moveTo>
                      <a:pt x="38" y="604"/>
                    </a:moveTo>
                    <a:lnTo>
                      <a:pt x="38" y="604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38" y="604"/>
                    </a:lnTo>
                    <a:close/>
                    <a:moveTo>
                      <a:pt x="88" y="604"/>
                    </a:moveTo>
                    <a:lnTo>
                      <a:pt x="88" y="604"/>
                    </a:lnTo>
                    <a:lnTo>
                      <a:pt x="50" y="604"/>
                    </a:lnTo>
                    <a:lnTo>
                      <a:pt x="50" y="604"/>
                    </a:lnTo>
                    <a:lnTo>
                      <a:pt x="88" y="604"/>
                    </a:lnTo>
                    <a:close/>
                    <a:moveTo>
                      <a:pt x="126" y="604"/>
                    </a:moveTo>
                    <a:lnTo>
                      <a:pt x="126" y="604"/>
                    </a:lnTo>
                    <a:lnTo>
                      <a:pt x="88" y="604"/>
                    </a:lnTo>
                    <a:lnTo>
                      <a:pt x="88" y="604"/>
                    </a:lnTo>
                    <a:lnTo>
                      <a:pt x="126" y="604"/>
                    </a:lnTo>
                    <a:close/>
                    <a:moveTo>
                      <a:pt x="176" y="604"/>
                    </a:moveTo>
                    <a:lnTo>
                      <a:pt x="176" y="604"/>
                    </a:lnTo>
                    <a:lnTo>
                      <a:pt x="138" y="604"/>
                    </a:lnTo>
                    <a:lnTo>
                      <a:pt x="138" y="604"/>
                    </a:lnTo>
                    <a:lnTo>
                      <a:pt x="176" y="604"/>
                    </a:lnTo>
                    <a:close/>
                    <a:moveTo>
                      <a:pt x="252" y="604"/>
                    </a:moveTo>
                    <a:lnTo>
                      <a:pt x="252" y="604"/>
                    </a:lnTo>
                    <a:lnTo>
                      <a:pt x="176" y="604"/>
                    </a:lnTo>
                    <a:lnTo>
                      <a:pt x="176" y="604"/>
                    </a:lnTo>
                    <a:lnTo>
                      <a:pt x="252" y="604"/>
                    </a:lnTo>
                    <a:close/>
                    <a:moveTo>
                      <a:pt x="302" y="604"/>
                    </a:moveTo>
                    <a:lnTo>
                      <a:pt x="302" y="604"/>
                    </a:lnTo>
                    <a:lnTo>
                      <a:pt x="264" y="604"/>
                    </a:lnTo>
                    <a:lnTo>
                      <a:pt x="264" y="604"/>
                    </a:lnTo>
                    <a:lnTo>
                      <a:pt x="302" y="604"/>
                    </a:lnTo>
                    <a:close/>
                    <a:moveTo>
                      <a:pt x="6188" y="0"/>
                    </a:moveTo>
                    <a:lnTo>
                      <a:pt x="6188" y="0"/>
                    </a:lnTo>
                    <a:lnTo>
                      <a:pt x="5509" y="114"/>
                    </a:lnTo>
                    <a:lnTo>
                      <a:pt x="4804" y="227"/>
                    </a:lnTo>
                    <a:lnTo>
                      <a:pt x="4088" y="315"/>
                    </a:lnTo>
                    <a:lnTo>
                      <a:pt x="3358" y="403"/>
                    </a:lnTo>
                    <a:lnTo>
                      <a:pt x="2616" y="466"/>
                    </a:lnTo>
                    <a:lnTo>
                      <a:pt x="1861" y="529"/>
                    </a:lnTo>
                    <a:lnTo>
                      <a:pt x="1094" y="566"/>
                    </a:lnTo>
                    <a:lnTo>
                      <a:pt x="302" y="604"/>
                    </a:lnTo>
                    <a:lnTo>
                      <a:pt x="302" y="604"/>
                    </a:lnTo>
                    <a:lnTo>
                      <a:pt x="1094" y="566"/>
                    </a:lnTo>
                    <a:lnTo>
                      <a:pt x="1861" y="529"/>
                    </a:lnTo>
                    <a:lnTo>
                      <a:pt x="2616" y="466"/>
                    </a:lnTo>
                    <a:lnTo>
                      <a:pt x="3358" y="403"/>
                    </a:lnTo>
                    <a:lnTo>
                      <a:pt x="4088" y="315"/>
                    </a:lnTo>
                    <a:lnTo>
                      <a:pt x="4804" y="227"/>
                    </a:lnTo>
                    <a:lnTo>
                      <a:pt x="5509" y="114"/>
                    </a:lnTo>
                    <a:lnTo>
                      <a:pt x="6188" y="0"/>
                    </a:lnTo>
                    <a:lnTo>
                      <a:pt x="6188" y="0"/>
                    </a:lnTo>
                    <a:lnTo>
                      <a:pt x="6188" y="0"/>
                    </a:lnTo>
                    <a:close/>
                  </a:path>
                </a:pathLst>
              </a:custGeom>
              <a:solidFill>
                <a:srgbClr val="E9D6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238;p28"/>
              <p:cNvSpPr/>
              <p:nvPr/>
            </p:nvSpPr>
            <p:spPr>
              <a:xfrm>
                <a:off x="6747980" y="337232"/>
                <a:ext cx="1210" cy="32"/>
              </a:xfrm>
              <a:custGeom>
                <a:avLst/>
                <a:gdLst/>
                <a:ahLst/>
                <a:cxnLst/>
                <a:rect l="l" t="t" r="r" b="b"/>
                <a:pathLst>
                  <a:path w="38" h="1" fill="none" extrusionOk="0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239;p28"/>
              <p:cNvSpPr/>
              <p:nvPr/>
            </p:nvSpPr>
            <p:spPr>
              <a:xfrm>
                <a:off x="6749573" y="337232"/>
                <a:ext cx="124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39" h="1" fill="none" extrusionOk="0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240;p28"/>
              <p:cNvSpPr/>
              <p:nvPr/>
            </p:nvSpPr>
            <p:spPr>
              <a:xfrm>
                <a:off x="6750783" y="337232"/>
                <a:ext cx="1210" cy="32"/>
              </a:xfrm>
              <a:custGeom>
                <a:avLst/>
                <a:gdLst/>
                <a:ahLst/>
                <a:cxnLst/>
                <a:rect l="l" t="t" r="r" b="b"/>
                <a:pathLst>
                  <a:path w="38" h="1" fill="none" extrusionOk="0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241;p28"/>
              <p:cNvSpPr/>
              <p:nvPr/>
            </p:nvSpPr>
            <p:spPr>
              <a:xfrm>
                <a:off x="6752376" y="337232"/>
                <a:ext cx="124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39" h="1" fill="none" extrusionOk="0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242;p28"/>
              <p:cNvSpPr/>
              <p:nvPr/>
            </p:nvSpPr>
            <p:spPr>
              <a:xfrm>
                <a:off x="6753586" y="337232"/>
                <a:ext cx="2421" cy="32"/>
              </a:xfrm>
              <a:custGeom>
                <a:avLst/>
                <a:gdLst/>
                <a:ahLst/>
                <a:cxnLst/>
                <a:rect l="l" t="t" r="r" b="b"/>
                <a:pathLst>
                  <a:path w="76" h="1" fill="none" extrusionOk="0">
                    <a:moveTo>
                      <a:pt x="76" y="0"/>
                    </a:moveTo>
                    <a:lnTo>
                      <a:pt x="7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43;p28"/>
              <p:cNvSpPr/>
              <p:nvPr/>
            </p:nvSpPr>
            <p:spPr>
              <a:xfrm>
                <a:off x="6756389" y="337232"/>
                <a:ext cx="1210" cy="32"/>
              </a:xfrm>
              <a:custGeom>
                <a:avLst/>
                <a:gdLst/>
                <a:ahLst/>
                <a:cxnLst/>
                <a:rect l="l" t="t" r="r" b="b"/>
                <a:pathLst>
                  <a:path w="38" h="1" fill="none" extrusionOk="0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44;p28"/>
              <p:cNvSpPr/>
              <p:nvPr/>
            </p:nvSpPr>
            <p:spPr>
              <a:xfrm>
                <a:off x="6757568" y="317994"/>
                <a:ext cx="187516" cy="19271"/>
              </a:xfrm>
              <a:custGeom>
                <a:avLst/>
                <a:gdLst/>
                <a:ahLst/>
                <a:cxnLst/>
                <a:rect l="l" t="t" r="r" b="b"/>
                <a:pathLst>
                  <a:path w="5887" h="605" fill="none" extrusionOk="0">
                    <a:moveTo>
                      <a:pt x="5887" y="0"/>
                    </a:moveTo>
                    <a:lnTo>
                      <a:pt x="5887" y="0"/>
                    </a:lnTo>
                    <a:lnTo>
                      <a:pt x="5208" y="114"/>
                    </a:lnTo>
                    <a:lnTo>
                      <a:pt x="4503" y="227"/>
                    </a:lnTo>
                    <a:lnTo>
                      <a:pt x="3787" y="315"/>
                    </a:lnTo>
                    <a:lnTo>
                      <a:pt x="3057" y="403"/>
                    </a:lnTo>
                    <a:lnTo>
                      <a:pt x="2315" y="466"/>
                    </a:lnTo>
                    <a:lnTo>
                      <a:pt x="1560" y="529"/>
                    </a:lnTo>
                    <a:lnTo>
                      <a:pt x="793" y="566"/>
                    </a:lnTo>
                    <a:lnTo>
                      <a:pt x="1" y="604"/>
                    </a:lnTo>
                    <a:lnTo>
                      <a:pt x="1" y="604"/>
                    </a:lnTo>
                    <a:lnTo>
                      <a:pt x="793" y="566"/>
                    </a:lnTo>
                    <a:lnTo>
                      <a:pt x="1560" y="529"/>
                    </a:lnTo>
                    <a:lnTo>
                      <a:pt x="2315" y="466"/>
                    </a:lnTo>
                    <a:lnTo>
                      <a:pt x="3057" y="403"/>
                    </a:lnTo>
                    <a:lnTo>
                      <a:pt x="3787" y="315"/>
                    </a:lnTo>
                    <a:lnTo>
                      <a:pt x="4503" y="227"/>
                    </a:lnTo>
                    <a:lnTo>
                      <a:pt x="5208" y="114"/>
                    </a:lnTo>
                    <a:lnTo>
                      <a:pt x="5887" y="0"/>
                    </a:lnTo>
                    <a:lnTo>
                      <a:pt x="5887" y="0"/>
                    </a:lnTo>
                    <a:lnTo>
                      <a:pt x="588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45;p28"/>
              <p:cNvSpPr/>
              <p:nvPr/>
            </p:nvSpPr>
            <p:spPr>
              <a:xfrm>
                <a:off x="5872675" y="-538076"/>
                <a:ext cx="1072442" cy="875753"/>
              </a:xfrm>
              <a:custGeom>
                <a:avLst/>
                <a:gdLst/>
                <a:ahLst/>
                <a:cxnLst/>
                <a:rect l="l" t="t" r="r" b="b"/>
                <a:pathLst>
                  <a:path w="33669" h="27494" extrusionOk="0">
                    <a:moveTo>
                      <a:pt x="13" y="0"/>
                    </a:moveTo>
                    <a:lnTo>
                      <a:pt x="0" y="164"/>
                    </a:lnTo>
                    <a:lnTo>
                      <a:pt x="0" y="617"/>
                    </a:lnTo>
                    <a:lnTo>
                      <a:pt x="0" y="1057"/>
                    </a:lnTo>
                    <a:lnTo>
                      <a:pt x="13" y="1585"/>
                    </a:lnTo>
                    <a:lnTo>
                      <a:pt x="51" y="2214"/>
                    </a:lnTo>
                    <a:lnTo>
                      <a:pt x="88" y="2931"/>
                    </a:lnTo>
                    <a:lnTo>
                      <a:pt x="164" y="3736"/>
                    </a:lnTo>
                    <a:lnTo>
                      <a:pt x="264" y="4603"/>
                    </a:lnTo>
                    <a:lnTo>
                      <a:pt x="403" y="5534"/>
                    </a:lnTo>
                    <a:lnTo>
                      <a:pt x="566" y="6528"/>
                    </a:lnTo>
                    <a:lnTo>
                      <a:pt x="667" y="7043"/>
                    </a:lnTo>
                    <a:lnTo>
                      <a:pt x="780" y="7572"/>
                    </a:lnTo>
                    <a:lnTo>
                      <a:pt x="893" y="8100"/>
                    </a:lnTo>
                    <a:lnTo>
                      <a:pt x="1032" y="8653"/>
                    </a:lnTo>
                    <a:lnTo>
                      <a:pt x="1170" y="9207"/>
                    </a:lnTo>
                    <a:lnTo>
                      <a:pt x="1333" y="9760"/>
                    </a:lnTo>
                    <a:lnTo>
                      <a:pt x="1509" y="10326"/>
                    </a:lnTo>
                    <a:lnTo>
                      <a:pt x="1686" y="10905"/>
                    </a:lnTo>
                    <a:lnTo>
                      <a:pt x="1887" y="11483"/>
                    </a:lnTo>
                    <a:lnTo>
                      <a:pt x="2101" y="12062"/>
                    </a:lnTo>
                    <a:lnTo>
                      <a:pt x="2327" y="12653"/>
                    </a:lnTo>
                    <a:lnTo>
                      <a:pt x="2579" y="13231"/>
                    </a:lnTo>
                    <a:lnTo>
                      <a:pt x="2843" y="13822"/>
                    </a:lnTo>
                    <a:lnTo>
                      <a:pt x="3119" y="14414"/>
                    </a:lnTo>
                    <a:lnTo>
                      <a:pt x="3409" y="14992"/>
                    </a:lnTo>
                    <a:lnTo>
                      <a:pt x="3723" y="15583"/>
                    </a:lnTo>
                    <a:lnTo>
                      <a:pt x="4063" y="16162"/>
                    </a:lnTo>
                    <a:lnTo>
                      <a:pt x="4415" y="16740"/>
                    </a:lnTo>
                    <a:lnTo>
                      <a:pt x="4780" y="17306"/>
                    </a:lnTo>
                    <a:lnTo>
                      <a:pt x="5169" y="17872"/>
                    </a:lnTo>
                    <a:lnTo>
                      <a:pt x="5584" y="18438"/>
                    </a:lnTo>
                    <a:lnTo>
                      <a:pt x="6025" y="18979"/>
                    </a:lnTo>
                    <a:lnTo>
                      <a:pt x="6477" y="19532"/>
                    </a:lnTo>
                    <a:lnTo>
                      <a:pt x="6955" y="20061"/>
                    </a:lnTo>
                    <a:lnTo>
                      <a:pt x="7446" y="20589"/>
                    </a:lnTo>
                    <a:lnTo>
                      <a:pt x="7974" y="21092"/>
                    </a:lnTo>
                    <a:lnTo>
                      <a:pt x="8515" y="21595"/>
                    </a:lnTo>
                    <a:lnTo>
                      <a:pt x="9093" y="22073"/>
                    </a:lnTo>
                    <a:lnTo>
                      <a:pt x="9685" y="22551"/>
                    </a:lnTo>
                    <a:lnTo>
                      <a:pt x="10313" y="23004"/>
                    </a:lnTo>
                    <a:lnTo>
                      <a:pt x="10955" y="23444"/>
                    </a:lnTo>
                    <a:lnTo>
                      <a:pt x="11634" y="23871"/>
                    </a:lnTo>
                    <a:lnTo>
                      <a:pt x="12338" y="24274"/>
                    </a:lnTo>
                    <a:lnTo>
                      <a:pt x="12690" y="24463"/>
                    </a:lnTo>
                    <a:lnTo>
                      <a:pt x="13068" y="24651"/>
                    </a:lnTo>
                    <a:lnTo>
                      <a:pt x="13433" y="24840"/>
                    </a:lnTo>
                    <a:lnTo>
                      <a:pt x="13822" y="25016"/>
                    </a:lnTo>
                    <a:lnTo>
                      <a:pt x="14212" y="25192"/>
                    </a:lnTo>
                    <a:lnTo>
                      <a:pt x="14602" y="25368"/>
                    </a:lnTo>
                    <a:lnTo>
                      <a:pt x="15005" y="25532"/>
                    </a:lnTo>
                    <a:lnTo>
                      <a:pt x="15420" y="25683"/>
                    </a:lnTo>
                    <a:lnTo>
                      <a:pt x="15835" y="25833"/>
                    </a:lnTo>
                    <a:lnTo>
                      <a:pt x="16262" y="25984"/>
                    </a:lnTo>
                    <a:lnTo>
                      <a:pt x="16690" y="26123"/>
                    </a:lnTo>
                    <a:lnTo>
                      <a:pt x="17143" y="26261"/>
                    </a:lnTo>
                    <a:lnTo>
                      <a:pt x="17583" y="26387"/>
                    </a:lnTo>
                    <a:lnTo>
                      <a:pt x="18048" y="26513"/>
                    </a:lnTo>
                    <a:lnTo>
                      <a:pt x="18501" y="26626"/>
                    </a:lnTo>
                    <a:lnTo>
                      <a:pt x="18979" y="26726"/>
                    </a:lnTo>
                    <a:lnTo>
                      <a:pt x="19457" y="26827"/>
                    </a:lnTo>
                    <a:lnTo>
                      <a:pt x="19947" y="26928"/>
                    </a:lnTo>
                    <a:lnTo>
                      <a:pt x="20438" y="27016"/>
                    </a:lnTo>
                    <a:lnTo>
                      <a:pt x="20941" y="27104"/>
                    </a:lnTo>
                    <a:lnTo>
                      <a:pt x="21457" y="27167"/>
                    </a:lnTo>
                    <a:lnTo>
                      <a:pt x="21985" y="27242"/>
                    </a:lnTo>
                    <a:lnTo>
                      <a:pt x="22513" y="27292"/>
                    </a:lnTo>
                    <a:lnTo>
                      <a:pt x="23041" y="27355"/>
                    </a:lnTo>
                    <a:lnTo>
                      <a:pt x="23595" y="27393"/>
                    </a:lnTo>
                    <a:lnTo>
                      <a:pt x="24148" y="27431"/>
                    </a:lnTo>
                    <a:lnTo>
                      <a:pt x="24714" y="27456"/>
                    </a:lnTo>
                    <a:lnTo>
                      <a:pt x="25280" y="27481"/>
                    </a:lnTo>
                    <a:lnTo>
                      <a:pt x="25859" y="27494"/>
                    </a:lnTo>
                    <a:lnTo>
                      <a:pt x="26450" y="27494"/>
                    </a:lnTo>
                    <a:lnTo>
                      <a:pt x="27481" y="27481"/>
                    </a:lnTo>
                    <a:lnTo>
                      <a:pt x="27783" y="27481"/>
                    </a:lnTo>
                    <a:lnTo>
                      <a:pt x="28575" y="27443"/>
                    </a:lnTo>
                    <a:lnTo>
                      <a:pt x="29342" y="27406"/>
                    </a:lnTo>
                    <a:lnTo>
                      <a:pt x="30097" y="27343"/>
                    </a:lnTo>
                    <a:lnTo>
                      <a:pt x="30839" y="27280"/>
                    </a:lnTo>
                    <a:lnTo>
                      <a:pt x="31569" y="27192"/>
                    </a:lnTo>
                    <a:lnTo>
                      <a:pt x="32285" y="27104"/>
                    </a:lnTo>
                    <a:lnTo>
                      <a:pt x="32990" y="26991"/>
                    </a:lnTo>
                    <a:lnTo>
                      <a:pt x="33669" y="26877"/>
                    </a:lnTo>
                    <a:lnTo>
                      <a:pt x="32939" y="26865"/>
                    </a:lnTo>
                    <a:lnTo>
                      <a:pt x="32210" y="26814"/>
                    </a:lnTo>
                    <a:lnTo>
                      <a:pt x="31481" y="26764"/>
                    </a:lnTo>
                    <a:lnTo>
                      <a:pt x="30751" y="26676"/>
                    </a:lnTo>
                    <a:lnTo>
                      <a:pt x="30022" y="26576"/>
                    </a:lnTo>
                    <a:lnTo>
                      <a:pt x="29305" y="26450"/>
                    </a:lnTo>
                    <a:lnTo>
                      <a:pt x="28588" y="26299"/>
                    </a:lnTo>
                    <a:lnTo>
                      <a:pt x="27871" y="26135"/>
                    </a:lnTo>
                    <a:lnTo>
                      <a:pt x="27167" y="25947"/>
                    </a:lnTo>
                    <a:lnTo>
                      <a:pt x="26462" y="25745"/>
                    </a:lnTo>
                    <a:lnTo>
                      <a:pt x="25771" y="25519"/>
                    </a:lnTo>
                    <a:lnTo>
                      <a:pt x="25079" y="25268"/>
                    </a:lnTo>
                    <a:lnTo>
                      <a:pt x="24400" y="25003"/>
                    </a:lnTo>
                    <a:lnTo>
                      <a:pt x="23721" y="24727"/>
                    </a:lnTo>
                    <a:lnTo>
                      <a:pt x="23054" y="24425"/>
                    </a:lnTo>
                    <a:lnTo>
                      <a:pt x="22400" y="24098"/>
                    </a:lnTo>
                    <a:lnTo>
                      <a:pt x="21746" y="23758"/>
                    </a:lnTo>
                    <a:lnTo>
                      <a:pt x="21104" y="23406"/>
                    </a:lnTo>
                    <a:lnTo>
                      <a:pt x="20476" y="23029"/>
                    </a:lnTo>
                    <a:lnTo>
                      <a:pt x="19859" y="22639"/>
                    </a:lnTo>
                    <a:lnTo>
                      <a:pt x="19256" y="22224"/>
                    </a:lnTo>
                    <a:lnTo>
                      <a:pt x="18652" y="21809"/>
                    </a:lnTo>
                    <a:lnTo>
                      <a:pt x="18073" y="21369"/>
                    </a:lnTo>
                    <a:lnTo>
                      <a:pt x="17495" y="20903"/>
                    </a:lnTo>
                    <a:lnTo>
                      <a:pt x="16942" y="20425"/>
                    </a:lnTo>
                    <a:lnTo>
                      <a:pt x="16401" y="19935"/>
                    </a:lnTo>
                    <a:lnTo>
                      <a:pt x="15872" y="19432"/>
                    </a:lnTo>
                    <a:lnTo>
                      <a:pt x="15357" y="18916"/>
                    </a:lnTo>
                    <a:lnTo>
                      <a:pt x="14854" y="18375"/>
                    </a:lnTo>
                    <a:lnTo>
                      <a:pt x="14363" y="17835"/>
                    </a:lnTo>
                    <a:lnTo>
                      <a:pt x="13898" y="17269"/>
                    </a:lnTo>
                    <a:lnTo>
                      <a:pt x="13445" y="16690"/>
                    </a:lnTo>
                    <a:lnTo>
                      <a:pt x="13118" y="16237"/>
                    </a:lnTo>
                    <a:lnTo>
                      <a:pt x="12804" y="15784"/>
                    </a:lnTo>
                    <a:lnTo>
                      <a:pt x="12489" y="15332"/>
                    </a:lnTo>
                    <a:lnTo>
                      <a:pt x="12187" y="14854"/>
                    </a:lnTo>
                    <a:lnTo>
                      <a:pt x="11898" y="14376"/>
                    </a:lnTo>
                    <a:lnTo>
                      <a:pt x="11609" y="13898"/>
                    </a:lnTo>
                    <a:lnTo>
                      <a:pt x="11345" y="13407"/>
                    </a:lnTo>
                    <a:lnTo>
                      <a:pt x="11081" y="12917"/>
                    </a:lnTo>
                    <a:lnTo>
                      <a:pt x="10829" y="12414"/>
                    </a:lnTo>
                    <a:lnTo>
                      <a:pt x="10590" y="11911"/>
                    </a:lnTo>
                    <a:lnTo>
                      <a:pt x="10364" y="11395"/>
                    </a:lnTo>
                    <a:lnTo>
                      <a:pt x="10137" y="10879"/>
                    </a:lnTo>
                    <a:lnTo>
                      <a:pt x="9936" y="10364"/>
                    </a:lnTo>
                    <a:lnTo>
                      <a:pt x="9747" y="9836"/>
                    </a:lnTo>
                    <a:lnTo>
                      <a:pt x="9559" y="9307"/>
                    </a:lnTo>
                    <a:lnTo>
                      <a:pt x="9395" y="8779"/>
                    </a:lnTo>
                    <a:lnTo>
                      <a:pt x="9232" y="8238"/>
                    </a:lnTo>
                    <a:lnTo>
                      <a:pt x="9093" y="7697"/>
                    </a:lnTo>
                    <a:lnTo>
                      <a:pt x="8955" y="7157"/>
                    </a:lnTo>
                    <a:lnTo>
                      <a:pt x="8842" y="6616"/>
                    </a:lnTo>
                    <a:lnTo>
                      <a:pt x="8741" y="6075"/>
                    </a:lnTo>
                    <a:lnTo>
                      <a:pt x="8653" y="5522"/>
                    </a:lnTo>
                    <a:lnTo>
                      <a:pt x="8578" y="4968"/>
                    </a:lnTo>
                    <a:lnTo>
                      <a:pt x="8515" y="4415"/>
                    </a:lnTo>
                    <a:lnTo>
                      <a:pt x="8465" y="3874"/>
                    </a:lnTo>
                    <a:lnTo>
                      <a:pt x="8427" y="3321"/>
                    </a:lnTo>
                    <a:lnTo>
                      <a:pt x="8414" y="2767"/>
                    </a:lnTo>
                    <a:lnTo>
                      <a:pt x="8414" y="2214"/>
                    </a:lnTo>
                    <a:lnTo>
                      <a:pt x="8427" y="1660"/>
                    </a:lnTo>
                    <a:lnTo>
                      <a:pt x="8452" y="1107"/>
                    </a:lnTo>
                    <a:lnTo>
                      <a:pt x="8502" y="554"/>
                    </a:lnTo>
                    <a:lnTo>
                      <a:pt x="8565" y="0"/>
                    </a:lnTo>
                    <a:close/>
                  </a:path>
                </a:pathLst>
              </a:custGeom>
              <a:solidFill>
                <a:srgbClr val="000000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46;p28"/>
              <p:cNvSpPr/>
              <p:nvPr/>
            </p:nvSpPr>
            <p:spPr>
              <a:xfrm>
                <a:off x="5872675" y="-538076"/>
                <a:ext cx="1072442" cy="875753"/>
              </a:xfrm>
              <a:custGeom>
                <a:avLst/>
                <a:gdLst/>
                <a:ahLst/>
                <a:cxnLst/>
                <a:rect l="l" t="t" r="r" b="b"/>
                <a:pathLst>
                  <a:path w="33669" h="27494" fill="none" extrusionOk="0">
                    <a:moveTo>
                      <a:pt x="8565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0" y="164"/>
                    </a:lnTo>
                    <a:lnTo>
                      <a:pt x="0" y="617"/>
                    </a:lnTo>
                    <a:lnTo>
                      <a:pt x="0" y="617"/>
                    </a:lnTo>
                    <a:lnTo>
                      <a:pt x="0" y="1057"/>
                    </a:lnTo>
                    <a:lnTo>
                      <a:pt x="13" y="1585"/>
                    </a:lnTo>
                    <a:lnTo>
                      <a:pt x="51" y="2214"/>
                    </a:lnTo>
                    <a:lnTo>
                      <a:pt x="88" y="2931"/>
                    </a:lnTo>
                    <a:lnTo>
                      <a:pt x="164" y="3736"/>
                    </a:lnTo>
                    <a:lnTo>
                      <a:pt x="264" y="4603"/>
                    </a:lnTo>
                    <a:lnTo>
                      <a:pt x="403" y="5534"/>
                    </a:lnTo>
                    <a:lnTo>
                      <a:pt x="566" y="6528"/>
                    </a:lnTo>
                    <a:lnTo>
                      <a:pt x="667" y="7043"/>
                    </a:lnTo>
                    <a:lnTo>
                      <a:pt x="780" y="7572"/>
                    </a:lnTo>
                    <a:lnTo>
                      <a:pt x="893" y="8100"/>
                    </a:lnTo>
                    <a:lnTo>
                      <a:pt x="1032" y="8653"/>
                    </a:lnTo>
                    <a:lnTo>
                      <a:pt x="1170" y="9207"/>
                    </a:lnTo>
                    <a:lnTo>
                      <a:pt x="1333" y="9760"/>
                    </a:lnTo>
                    <a:lnTo>
                      <a:pt x="1509" y="10326"/>
                    </a:lnTo>
                    <a:lnTo>
                      <a:pt x="1686" y="10905"/>
                    </a:lnTo>
                    <a:lnTo>
                      <a:pt x="1887" y="11483"/>
                    </a:lnTo>
                    <a:lnTo>
                      <a:pt x="2101" y="12062"/>
                    </a:lnTo>
                    <a:lnTo>
                      <a:pt x="2327" y="12653"/>
                    </a:lnTo>
                    <a:lnTo>
                      <a:pt x="2579" y="13231"/>
                    </a:lnTo>
                    <a:lnTo>
                      <a:pt x="2843" y="13822"/>
                    </a:lnTo>
                    <a:lnTo>
                      <a:pt x="3119" y="14414"/>
                    </a:lnTo>
                    <a:lnTo>
                      <a:pt x="3409" y="14992"/>
                    </a:lnTo>
                    <a:lnTo>
                      <a:pt x="3723" y="15583"/>
                    </a:lnTo>
                    <a:lnTo>
                      <a:pt x="4063" y="16162"/>
                    </a:lnTo>
                    <a:lnTo>
                      <a:pt x="4415" y="16740"/>
                    </a:lnTo>
                    <a:lnTo>
                      <a:pt x="4780" y="17306"/>
                    </a:lnTo>
                    <a:lnTo>
                      <a:pt x="5169" y="17872"/>
                    </a:lnTo>
                    <a:lnTo>
                      <a:pt x="5584" y="18438"/>
                    </a:lnTo>
                    <a:lnTo>
                      <a:pt x="6025" y="18979"/>
                    </a:lnTo>
                    <a:lnTo>
                      <a:pt x="6477" y="19532"/>
                    </a:lnTo>
                    <a:lnTo>
                      <a:pt x="6955" y="20061"/>
                    </a:lnTo>
                    <a:lnTo>
                      <a:pt x="7446" y="20589"/>
                    </a:lnTo>
                    <a:lnTo>
                      <a:pt x="7974" y="21092"/>
                    </a:lnTo>
                    <a:lnTo>
                      <a:pt x="8515" y="21595"/>
                    </a:lnTo>
                    <a:lnTo>
                      <a:pt x="9093" y="22073"/>
                    </a:lnTo>
                    <a:lnTo>
                      <a:pt x="9685" y="22551"/>
                    </a:lnTo>
                    <a:lnTo>
                      <a:pt x="10313" y="23004"/>
                    </a:lnTo>
                    <a:lnTo>
                      <a:pt x="10955" y="23444"/>
                    </a:lnTo>
                    <a:lnTo>
                      <a:pt x="11634" y="23871"/>
                    </a:lnTo>
                    <a:lnTo>
                      <a:pt x="12338" y="24274"/>
                    </a:lnTo>
                    <a:lnTo>
                      <a:pt x="12690" y="24463"/>
                    </a:lnTo>
                    <a:lnTo>
                      <a:pt x="13068" y="24651"/>
                    </a:lnTo>
                    <a:lnTo>
                      <a:pt x="13433" y="24840"/>
                    </a:lnTo>
                    <a:lnTo>
                      <a:pt x="13822" y="25016"/>
                    </a:lnTo>
                    <a:lnTo>
                      <a:pt x="14212" y="25192"/>
                    </a:lnTo>
                    <a:lnTo>
                      <a:pt x="14602" y="25368"/>
                    </a:lnTo>
                    <a:lnTo>
                      <a:pt x="15005" y="25532"/>
                    </a:lnTo>
                    <a:lnTo>
                      <a:pt x="15420" y="25683"/>
                    </a:lnTo>
                    <a:lnTo>
                      <a:pt x="15835" y="25833"/>
                    </a:lnTo>
                    <a:lnTo>
                      <a:pt x="16262" y="25984"/>
                    </a:lnTo>
                    <a:lnTo>
                      <a:pt x="16690" y="26123"/>
                    </a:lnTo>
                    <a:lnTo>
                      <a:pt x="17143" y="26261"/>
                    </a:lnTo>
                    <a:lnTo>
                      <a:pt x="17583" y="26387"/>
                    </a:lnTo>
                    <a:lnTo>
                      <a:pt x="18048" y="26513"/>
                    </a:lnTo>
                    <a:lnTo>
                      <a:pt x="18501" y="26626"/>
                    </a:lnTo>
                    <a:lnTo>
                      <a:pt x="18979" y="26726"/>
                    </a:lnTo>
                    <a:lnTo>
                      <a:pt x="19457" y="26827"/>
                    </a:lnTo>
                    <a:lnTo>
                      <a:pt x="19947" y="26928"/>
                    </a:lnTo>
                    <a:lnTo>
                      <a:pt x="20438" y="27016"/>
                    </a:lnTo>
                    <a:lnTo>
                      <a:pt x="20941" y="27104"/>
                    </a:lnTo>
                    <a:lnTo>
                      <a:pt x="21457" y="27167"/>
                    </a:lnTo>
                    <a:lnTo>
                      <a:pt x="21985" y="27242"/>
                    </a:lnTo>
                    <a:lnTo>
                      <a:pt x="22513" y="27292"/>
                    </a:lnTo>
                    <a:lnTo>
                      <a:pt x="23041" y="27355"/>
                    </a:lnTo>
                    <a:lnTo>
                      <a:pt x="23595" y="27393"/>
                    </a:lnTo>
                    <a:lnTo>
                      <a:pt x="24148" y="27431"/>
                    </a:lnTo>
                    <a:lnTo>
                      <a:pt x="24714" y="27456"/>
                    </a:lnTo>
                    <a:lnTo>
                      <a:pt x="25280" y="27481"/>
                    </a:lnTo>
                    <a:lnTo>
                      <a:pt x="25859" y="27494"/>
                    </a:lnTo>
                    <a:lnTo>
                      <a:pt x="26450" y="27494"/>
                    </a:lnTo>
                    <a:lnTo>
                      <a:pt x="26450" y="27494"/>
                    </a:lnTo>
                    <a:lnTo>
                      <a:pt x="27481" y="27481"/>
                    </a:lnTo>
                    <a:lnTo>
                      <a:pt x="27481" y="27481"/>
                    </a:lnTo>
                    <a:lnTo>
                      <a:pt x="27481" y="27481"/>
                    </a:lnTo>
                    <a:lnTo>
                      <a:pt x="27519" y="27481"/>
                    </a:lnTo>
                    <a:lnTo>
                      <a:pt x="27519" y="27481"/>
                    </a:lnTo>
                    <a:lnTo>
                      <a:pt x="27531" y="27481"/>
                    </a:lnTo>
                    <a:lnTo>
                      <a:pt x="27531" y="27481"/>
                    </a:lnTo>
                    <a:lnTo>
                      <a:pt x="27569" y="27481"/>
                    </a:lnTo>
                    <a:lnTo>
                      <a:pt x="27569" y="27481"/>
                    </a:lnTo>
                    <a:lnTo>
                      <a:pt x="27569" y="27481"/>
                    </a:lnTo>
                    <a:lnTo>
                      <a:pt x="27569" y="27481"/>
                    </a:lnTo>
                    <a:lnTo>
                      <a:pt x="27607" y="27481"/>
                    </a:lnTo>
                    <a:lnTo>
                      <a:pt x="27607" y="27481"/>
                    </a:lnTo>
                    <a:lnTo>
                      <a:pt x="27619" y="27481"/>
                    </a:lnTo>
                    <a:lnTo>
                      <a:pt x="27619" y="27481"/>
                    </a:lnTo>
                    <a:lnTo>
                      <a:pt x="27657" y="27481"/>
                    </a:lnTo>
                    <a:lnTo>
                      <a:pt x="27657" y="27481"/>
                    </a:lnTo>
                    <a:lnTo>
                      <a:pt x="27657" y="27481"/>
                    </a:lnTo>
                    <a:lnTo>
                      <a:pt x="27657" y="27481"/>
                    </a:lnTo>
                    <a:lnTo>
                      <a:pt x="27733" y="27481"/>
                    </a:lnTo>
                    <a:lnTo>
                      <a:pt x="27733" y="27481"/>
                    </a:lnTo>
                    <a:lnTo>
                      <a:pt x="27745" y="27481"/>
                    </a:lnTo>
                    <a:lnTo>
                      <a:pt x="27745" y="27481"/>
                    </a:lnTo>
                    <a:lnTo>
                      <a:pt x="27783" y="27481"/>
                    </a:lnTo>
                    <a:lnTo>
                      <a:pt x="27783" y="27481"/>
                    </a:lnTo>
                    <a:lnTo>
                      <a:pt x="27783" y="27481"/>
                    </a:lnTo>
                    <a:lnTo>
                      <a:pt x="27783" y="27481"/>
                    </a:lnTo>
                    <a:lnTo>
                      <a:pt x="28575" y="27443"/>
                    </a:lnTo>
                    <a:lnTo>
                      <a:pt x="29342" y="27406"/>
                    </a:lnTo>
                    <a:lnTo>
                      <a:pt x="30097" y="27343"/>
                    </a:lnTo>
                    <a:lnTo>
                      <a:pt x="30839" y="27280"/>
                    </a:lnTo>
                    <a:lnTo>
                      <a:pt x="31569" y="27192"/>
                    </a:lnTo>
                    <a:lnTo>
                      <a:pt x="32285" y="27104"/>
                    </a:lnTo>
                    <a:lnTo>
                      <a:pt x="32990" y="26991"/>
                    </a:lnTo>
                    <a:lnTo>
                      <a:pt x="33669" y="26877"/>
                    </a:lnTo>
                    <a:lnTo>
                      <a:pt x="33669" y="26877"/>
                    </a:lnTo>
                    <a:lnTo>
                      <a:pt x="32939" y="26865"/>
                    </a:lnTo>
                    <a:lnTo>
                      <a:pt x="32210" y="26814"/>
                    </a:lnTo>
                    <a:lnTo>
                      <a:pt x="31481" y="26764"/>
                    </a:lnTo>
                    <a:lnTo>
                      <a:pt x="30751" y="26676"/>
                    </a:lnTo>
                    <a:lnTo>
                      <a:pt x="30022" y="26576"/>
                    </a:lnTo>
                    <a:lnTo>
                      <a:pt x="29305" y="26450"/>
                    </a:lnTo>
                    <a:lnTo>
                      <a:pt x="28588" y="26299"/>
                    </a:lnTo>
                    <a:lnTo>
                      <a:pt x="27871" y="26135"/>
                    </a:lnTo>
                    <a:lnTo>
                      <a:pt x="27167" y="25947"/>
                    </a:lnTo>
                    <a:lnTo>
                      <a:pt x="26462" y="25745"/>
                    </a:lnTo>
                    <a:lnTo>
                      <a:pt x="25771" y="25519"/>
                    </a:lnTo>
                    <a:lnTo>
                      <a:pt x="25079" y="25268"/>
                    </a:lnTo>
                    <a:lnTo>
                      <a:pt x="24400" y="25003"/>
                    </a:lnTo>
                    <a:lnTo>
                      <a:pt x="23721" y="24727"/>
                    </a:lnTo>
                    <a:lnTo>
                      <a:pt x="23054" y="24425"/>
                    </a:lnTo>
                    <a:lnTo>
                      <a:pt x="22400" y="24098"/>
                    </a:lnTo>
                    <a:lnTo>
                      <a:pt x="21746" y="23758"/>
                    </a:lnTo>
                    <a:lnTo>
                      <a:pt x="21104" y="23406"/>
                    </a:lnTo>
                    <a:lnTo>
                      <a:pt x="20476" y="23029"/>
                    </a:lnTo>
                    <a:lnTo>
                      <a:pt x="19859" y="22639"/>
                    </a:lnTo>
                    <a:lnTo>
                      <a:pt x="19256" y="22224"/>
                    </a:lnTo>
                    <a:lnTo>
                      <a:pt x="18652" y="21809"/>
                    </a:lnTo>
                    <a:lnTo>
                      <a:pt x="18073" y="21369"/>
                    </a:lnTo>
                    <a:lnTo>
                      <a:pt x="17495" y="20903"/>
                    </a:lnTo>
                    <a:lnTo>
                      <a:pt x="16942" y="20425"/>
                    </a:lnTo>
                    <a:lnTo>
                      <a:pt x="16401" y="19935"/>
                    </a:lnTo>
                    <a:lnTo>
                      <a:pt x="15872" y="19432"/>
                    </a:lnTo>
                    <a:lnTo>
                      <a:pt x="15357" y="18916"/>
                    </a:lnTo>
                    <a:lnTo>
                      <a:pt x="14854" y="18375"/>
                    </a:lnTo>
                    <a:lnTo>
                      <a:pt x="14363" y="17835"/>
                    </a:lnTo>
                    <a:lnTo>
                      <a:pt x="13898" y="17269"/>
                    </a:lnTo>
                    <a:lnTo>
                      <a:pt x="13445" y="16690"/>
                    </a:lnTo>
                    <a:lnTo>
                      <a:pt x="13445" y="16690"/>
                    </a:lnTo>
                    <a:lnTo>
                      <a:pt x="13118" y="16237"/>
                    </a:lnTo>
                    <a:lnTo>
                      <a:pt x="12804" y="15784"/>
                    </a:lnTo>
                    <a:lnTo>
                      <a:pt x="12489" y="15332"/>
                    </a:lnTo>
                    <a:lnTo>
                      <a:pt x="12187" y="14854"/>
                    </a:lnTo>
                    <a:lnTo>
                      <a:pt x="11898" y="14376"/>
                    </a:lnTo>
                    <a:lnTo>
                      <a:pt x="11609" y="13898"/>
                    </a:lnTo>
                    <a:lnTo>
                      <a:pt x="11345" y="13407"/>
                    </a:lnTo>
                    <a:lnTo>
                      <a:pt x="11081" y="12917"/>
                    </a:lnTo>
                    <a:lnTo>
                      <a:pt x="10829" y="12414"/>
                    </a:lnTo>
                    <a:lnTo>
                      <a:pt x="10590" y="11911"/>
                    </a:lnTo>
                    <a:lnTo>
                      <a:pt x="10364" y="11395"/>
                    </a:lnTo>
                    <a:lnTo>
                      <a:pt x="10137" y="10879"/>
                    </a:lnTo>
                    <a:lnTo>
                      <a:pt x="9936" y="10364"/>
                    </a:lnTo>
                    <a:lnTo>
                      <a:pt x="9747" y="9836"/>
                    </a:lnTo>
                    <a:lnTo>
                      <a:pt x="9559" y="9307"/>
                    </a:lnTo>
                    <a:lnTo>
                      <a:pt x="9395" y="8779"/>
                    </a:lnTo>
                    <a:lnTo>
                      <a:pt x="9232" y="8238"/>
                    </a:lnTo>
                    <a:lnTo>
                      <a:pt x="9093" y="7697"/>
                    </a:lnTo>
                    <a:lnTo>
                      <a:pt x="8955" y="7157"/>
                    </a:lnTo>
                    <a:lnTo>
                      <a:pt x="8842" y="6616"/>
                    </a:lnTo>
                    <a:lnTo>
                      <a:pt x="8741" y="6075"/>
                    </a:lnTo>
                    <a:lnTo>
                      <a:pt x="8653" y="5522"/>
                    </a:lnTo>
                    <a:lnTo>
                      <a:pt x="8578" y="4968"/>
                    </a:lnTo>
                    <a:lnTo>
                      <a:pt x="8515" y="4415"/>
                    </a:lnTo>
                    <a:lnTo>
                      <a:pt x="8465" y="3874"/>
                    </a:lnTo>
                    <a:lnTo>
                      <a:pt x="8427" y="3321"/>
                    </a:lnTo>
                    <a:lnTo>
                      <a:pt x="8414" y="2767"/>
                    </a:lnTo>
                    <a:lnTo>
                      <a:pt x="8414" y="2214"/>
                    </a:lnTo>
                    <a:lnTo>
                      <a:pt x="8427" y="1660"/>
                    </a:lnTo>
                    <a:lnTo>
                      <a:pt x="8452" y="1107"/>
                    </a:lnTo>
                    <a:lnTo>
                      <a:pt x="8502" y="554"/>
                    </a:lnTo>
                    <a:lnTo>
                      <a:pt x="856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7;p28"/>
              <p:cNvSpPr/>
              <p:nvPr/>
            </p:nvSpPr>
            <p:spPr>
              <a:xfrm>
                <a:off x="5873057" y="-741575"/>
                <a:ext cx="1750295" cy="407457"/>
              </a:xfrm>
              <a:custGeom>
                <a:avLst/>
                <a:gdLst/>
                <a:ahLst/>
                <a:cxnLst/>
                <a:rect l="l" t="t" r="r" b="b"/>
                <a:pathLst>
                  <a:path w="54950" h="12792" extrusionOk="0">
                    <a:moveTo>
                      <a:pt x="27469" y="0"/>
                    </a:moveTo>
                    <a:lnTo>
                      <a:pt x="26060" y="13"/>
                    </a:lnTo>
                    <a:lnTo>
                      <a:pt x="24664" y="25"/>
                    </a:lnTo>
                    <a:lnTo>
                      <a:pt x="23293" y="76"/>
                    </a:lnTo>
                    <a:lnTo>
                      <a:pt x="21935" y="126"/>
                    </a:lnTo>
                    <a:lnTo>
                      <a:pt x="20602" y="201"/>
                    </a:lnTo>
                    <a:lnTo>
                      <a:pt x="19307" y="289"/>
                    </a:lnTo>
                    <a:lnTo>
                      <a:pt x="18024" y="390"/>
                    </a:lnTo>
                    <a:lnTo>
                      <a:pt x="16779" y="503"/>
                    </a:lnTo>
                    <a:lnTo>
                      <a:pt x="15559" y="629"/>
                    </a:lnTo>
                    <a:lnTo>
                      <a:pt x="14376" y="767"/>
                    </a:lnTo>
                    <a:lnTo>
                      <a:pt x="13219" y="918"/>
                    </a:lnTo>
                    <a:lnTo>
                      <a:pt x="12112" y="1094"/>
                    </a:lnTo>
                    <a:lnTo>
                      <a:pt x="11031" y="1270"/>
                    </a:lnTo>
                    <a:lnTo>
                      <a:pt x="10000" y="1459"/>
                    </a:lnTo>
                    <a:lnTo>
                      <a:pt x="8993" y="1660"/>
                    </a:lnTo>
                    <a:lnTo>
                      <a:pt x="8038" y="1874"/>
                    </a:lnTo>
                    <a:lnTo>
                      <a:pt x="7132" y="2088"/>
                    </a:lnTo>
                    <a:lnTo>
                      <a:pt x="6264" y="2327"/>
                    </a:lnTo>
                    <a:lnTo>
                      <a:pt x="5459" y="2566"/>
                    </a:lnTo>
                    <a:lnTo>
                      <a:pt x="4692" y="2817"/>
                    </a:lnTo>
                    <a:lnTo>
                      <a:pt x="3975" y="3082"/>
                    </a:lnTo>
                    <a:lnTo>
                      <a:pt x="3309" y="3346"/>
                    </a:lnTo>
                    <a:lnTo>
                      <a:pt x="2705" y="3622"/>
                    </a:lnTo>
                    <a:lnTo>
                      <a:pt x="2428" y="3761"/>
                    </a:lnTo>
                    <a:lnTo>
                      <a:pt x="2151" y="3899"/>
                    </a:lnTo>
                    <a:lnTo>
                      <a:pt x="1900" y="4050"/>
                    </a:lnTo>
                    <a:lnTo>
                      <a:pt x="1661" y="4188"/>
                    </a:lnTo>
                    <a:lnTo>
                      <a:pt x="1435" y="4339"/>
                    </a:lnTo>
                    <a:lnTo>
                      <a:pt x="1233" y="4490"/>
                    </a:lnTo>
                    <a:lnTo>
                      <a:pt x="1032" y="4641"/>
                    </a:lnTo>
                    <a:lnTo>
                      <a:pt x="856" y="4792"/>
                    </a:lnTo>
                    <a:lnTo>
                      <a:pt x="693" y="4943"/>
                    </a:lnTo>
                    <a:lnTo>
                      <a:pt x="554" y="5106"/>
                    </a:lnTo>
                    <a:lnTo>
                      <a:pt x="428" y="5257"/>
                    </a:lnTo>
                    <a:lnTo>
                      <a:pt x="315" y="5421"/>
                    </a:lnTo>
                    <a:lnTo>
                      <a:pt x="215" y="5584"/>
                    </a:lnTo>
                    <a:lnTo>
                      <a:pt x="139" y="5735"/>
                    </a:lnTo>
                    <a:lnTo>
                      <a:pt x="76" y="5899"/>
                    </a:lnTo>
                    <a:lnTo>
                      <a:pt x="26" y="6062"/>
                    </a:lnTo>
                    <a:lnTo>
                      <a:pt x="1" y="6226"/>
                    </a:lnTo>
                    <a:lnTo>
                      <a:pt x="1" y="6389"/>
                    </a:lnTo>
                    <a:lnTo>
                      <a:pt x="1" y="6553"/>
                    </a:lnTo>
                    <a:lnTo>
                      <a:pt x="26" y="6716"/>
                    </a:lnTo>
                    <a:lnTo>
                      <a:pt x="76" y="6880"/>
                    </a:lnTo>
                    <a:lnTo>
                      <a:pt x="139" y="7043"/>
                    </a:lnTo>
                    <a:lnTo>
                      <a:pt x="215" y="7207"/>
                    </a:lnTo>
                    <a:lnTo>
                      <a:pt x="315" y="7370"/>
                    </a:lnTo>
                    <a:lnTo>
                      <a:pt x="428" y="7521"/>
                    </a:lnTo>
                    <a:lnTo>
                      <a:pt x="554" y="7685"/>
                    </a:lnTo>
                    <a:lnTo>
                      <a:pt x="693" y="7836"/>
                    </a:lnTo>
                    <a:lnTo>
                      <a:pt x="856" y="7987"/>
                    </a:lnTo>
                    <a:lnTo>
                      <a:pt x="1032" y="8138"/>
                    </a:lnTo>
                    <a:lnTo>
                      <a:pt x="1233" y="8288"/>
                    </a:lnTo>
                    <a:lnTo>
                      <a:pt x="1435" y="8439"/>
                    </a:lnTo>
                    <a:lnTo>
                      <a:pt x="1661" y="8590"/>
                    </a:lnTo>
                    <a:lnTo>
                      <a:pt x="1900" y="8741"/>
                    </a:lnTo>
                    <a:lnTo>
                      <a:pt x="2151" y="8880"/>
                    </a:lnTo>
                    <a:lnTo>
                      <a:pt x="2428" y="9030"/>
                    </a:lnTo>
                    <a:lnTo>
                      <a:pt x="2705" y="9169"/>
                    </a:lnTo>
                    <a:lnTo>
                      <a:pt x="3309" y="9446"/>
                    </a:lnTo>
                    <a:lnTo>
                      <a:pt x="3975" y="9710"/>
                    </a:lnTo>
                    <a:lnTo>
                      <a:pt x="4692" y="9974"/>
                    </a:lnTo>
                    <a:lnTo>
                      <a:pt x="5459" y="10225"/>
                    </a:lnTo>
                    <a:lnTo>
                      <a:pt x="6264" y="10464"/>
                    </a:lnTo>
                    <a:lnTo>
                      <a:pt x="7132" y="10691"/>
                    </a:lnTo>
                    <a:lnTo>
                      <a:pt x="8038" y="10917"/>
                    </a:lnTo>
                    <a:lnTo>
                      <a:pt x="8993" y="11131"/>
                    </a:lnTo>
                    <a:lnTo>
                      <a:pt x="10000" y="11332"/>
                    </a:lnTo>
                    <a:lnTo>
                      <a:pt x="11031" y="11521"/>
                    </a:lnTo>
                    <a:lnTo>
                      <a:pt x="12112" y="11697"/>
                    </a:lnTo>
                    <a:lnTo>
                      <a:pt x="13219" y="11860"/>
                    </a:lnTo>
                    <a:lnTo>
                      <a:pt x="14376" y="12011"/>
                    </a:lnTo>
                    <a:lnTo>
                      <a:pt x="15559" y="12162"/>
                    </a:lnTo>
                    <a:lnTo>
                      <a:pt x="16779" y="12288"/>
                    </a:lnTo>
                    <a:lnTo>
                      <a:pt x="18024" y="12401"/>
                    </a:lnTo>
                    <a:lnTo>
                      <a:pt x="19307" y="12502"/>
                    </a:lnTo>
                    <a:lnTo>
                      <a:pt x="20602" y="12590"/>
                    </a:lnTo>
                    <a:lnTo>
                      <a:pt x="21935" y="12653"/>
                    </a:lnTo>
                    <a:lnTo>
                      <a:pt x="23293" y="12716"/>
                    </a:lnTo>
                    <a:lnTo>
                      <a:pt x="24664" y="12753"/>
                    </a:lnTo>
                    <a:lnTo>
                      <a:pt x="26060" y="12778"/>
                    </a:lnTo>
                    <a:lnTo>
                      <a:pt x="27469" y="12791"/>
                    </a:lnTo>
                    <a:lnTo>
                      <a:pt x="28890" y="12778"/>
                    </a:lnTo>
                    <a:lnTo>
                      <a:pt x="30286" y="12753"/>
                    </a:lnTo>
                    <a:lnTo>
                      <a:pt x="31657" y="12716"/>
                    </a:lnTo>
                    <a:lnTo>
                      <a:pt x="33016" y="12653"/>
                    </a:lnTo>
                    <a:lnTo>
                      <a:pt x="34336" y="12590"/>
                    </a:lnTo>
                    <a:lnTo>
                      <a:pt x="35644" y="12502"/>
                    </a:lnTo>
                    <a:lnTo>
                      <a:pt x="36927" y="12401"/>
                    </a:lnTo>
                    <a:lnTo>
                      <a:pt x="38172" y="12288"/>
                    </a:lnTo>
                    <a:lnTo>
                      <a:pt x="39392" y="12162"/>
                    </a:lnTo>
                    <a:lnTo>
                      <a:pt x="40574" y="12011"/>
                    </a:lnTo>
                    <a:lnTo>
                      <a:pt x="41719" y="11860"/>
                    </a:lnTo>
                    <a:lnTo>
                      <a:pt x="42838" y="11697"/>
                    </a:lnTo>
                    <a:lnTo>
                      <a:pt x="43920" y="11521"/>
                    </a:lnTo>
                    <a:lnTo>
                      <a:pt x="44951" y="11332"/>
                    </a:lnTo>
                    <a:lnTo>
                      <a:pt x="45945" y="11131"/>
                    </a:lnTo>
                    <a:lnTo>
                      <a:pt x="46901" y="10917"/>
                    </a:lnTo>
                    <a:lnTo>
                      <a:pt x="47819" y="10691"/>
                    </a:lnTo>
                    <a:lnTo>
                      <a:pt x="48674" y="10464"/>
                    </a:lnTo>
                    <a:lnTo>
                      <a:pt x="49491" y="10225"/>
                    </a:lnTo>
                    <a:lnTo>
                      <a:pt x="50259" y="9974"/>
                    </a:lnTo>
                    <a:lnTo>
                      <a:pt x="50976" y="9710"/>
                    </a:lnTo>
                    <a:lnTo>
                      <a:pt x="51642" y="9446"/>
                    </a:lnTo>
                    <a:lnTo>
                      <a:pt x="52246" y="9169"/>
                    </a:lnTo>
                    <a:lnTo>
                      <a:pt x="52522" y="9030"/>
                    </a:lnTo>
                    <a:lnTo>
                      <a:pt x="52799" y="8880"/>
                    </a:lnTo>
                    <a:lnTo>
                      <a:pt x="53051" y="8741"/>
                    </a:lnTo>
                    <a:lnTo>
                      <a:pt x="53290" y="8590"/>
                    </a:lnTo>
                    <a:lnTo>
                      <a:pt x="53516" y="8439"/>
                    </a:lnTo>
                    <a:lnTo>
                      <a:pt x="53717" y="8288"/>
                    </a:lnTo>
                    <a:lnTo>
                      <a:pt x="53906" y="8138"/>
                    </a:lnTo>
                    <a:lnTo>
                      <a:pt x="54095" y="7987"/>
                    </a:lnTo>
                    <a:lnTo>
                      <a:pt x="54246" y="7836"/>
                    </a:lnTo>
                    <a:lnTo>
                      <a:pt x="54396" y="7685"/>
                    </a:lnTo>
                    <a:lnTo>
                      <a:pt x="54522" y="7521"/>
                    </a:lnTo>
                    <a:lnTo>
                      <a:pt x="54635" y="7370"/>
                    </a:lnTo>
                    <a:lnTo>
                      <a:pt x="54736" y="7207"/>
                    </a:lnTo>
                    <a:lnTo>
                      <a:pt x="54811" y="7043"/>
                    </a:lnTo>
                    <a:lnTo>
                      <a:pt x="54874" y="6880"/>
                    </a:lnTo>
                    <a:lnTo>
                      <a:pt x="54912" y="6716"/>
                    </a:lnTo>
                    <a:lnTo>
                      <a:pt x="54950" y="6553"/>
                    </a:lnTo>
                    <a:lnTo>
                      <a:pt x="54950" y="6389"/>
                    </a:lnTo>
                    <a:lnTo>
                      <a:pt x="54950" y="6226"/>
                    </a:lnTo>
                    <a:lnTo>
                      <a:pt x="54912" y="6062"/>
                    </a:lnTo>
                    <a:lnTo>
                      <a:pt x="54874" y="5899"/>
                    </a:lnTo>
                    <a:lnTo>
                      <a:pt x="54811" y="5735"/>
                    </a:lnTo>
                    <a:lnTo>
                      <a:pt x="54736" y="5584"/>
                    </a:lnTo>
                    <a:lnTo>
                      <a:pt x="54635" y="5421"/>
                    </a:lnTo>
                    <a:lnTo>
                      <a:pt x="54522" y="5257"/>
                    </a:lnTo>
                    <a:lnTo>
                      <a:pt x="54396" y="5106"/>
                    </a:lnTo>
                    <a:lnTo>
                      <a:pt x="54246" y="4943"/>
                    </a:lnTo>
                    <a:lnTo>
                      <a:pt x="54095" y="4792"/>
                    </a:lnTo>
                    <a:lnTo>
                      <a:pt x="53906" y="4641"/>
                    </a:lnTo>
                    <a:lnTo>
                      <a:pt x="53717" y="4490"/>
                    </a:lnTo>
                    <a:lnTo>
                      <a:pt x="53516" y="4339"/>
                    </a:lnTo>
                    <a:lnTo>
                      <a:pt x="53290" y="4188"/>
                    </a:lnTo>
                    <a:lnTo>
                      <a:pt x="53051" y="4050"/>
                    </a:lnTo>
                    <a:lnTo>
                      <a:pt x="52799" y="3899"/>
                    </a:lnTo>
                    <a:lnTo>
                      <a:pt x="52522" y="3761"/>
                    </a:lnTo>
                    <a:lnTo>
                      <a:pt x="52246" y="3622"/>
                    </a:lnTo>
                    <a:lnTo>
                      <a:pt x="51642" y="3346"/>
                    </a:lnTo>
                    <a:lnTo>
                      <a:pt x="50976" y="3082"/>
                    </a:lnTo>
                    <a:lnTo>
                      <a:pt x="50259" y="2817"/>
                    </a:lnTo>
                    <a:lnTo>
                      <a:pt x="49491" y="2566"/>
                    </a:lnTo>
                    <a:lnTo>
                      <a:pt x="48674" y="2327"/>
                    </a:lnTo>
                    <a:lnTo>
                      <a:pt x="47819" y="2088"/>
                    </a:lnTo>
                    <a:lnTo>
                      <a:pt x="46901" y="1874"/>
                    </a:lnTo>
                    <a:lnTo>
                      <a:pt x="45945" y="1660"/>
                    </a:lnTo>
                    <a:lnTo>
                      <a:pt x="44951" y="1459"/>
                    </a:lnTo>
                    <a:lnTo>
                      <a:pt x="43920" y="1270"/>
                    </a:lnTo>
                    <a:lnTo>
                      <a:pt x="42838" y="1094"/>
                    </a:lnTo>
                    <a:lnTo>
                      <a:pt x="41719" y="918"/>
                    </a:lnTo>
                    <a:lnTo>
                      <a:pt x="40574" y="767"/>
                    </a:lnTo>
                    <a:lnTo>
                      <a:pt x="39392" y="629"/>
                    </a:lnTo>
                    <a:lnTo>
                      <a:pt x="38172" y="503"/>
                    </a:lnTo>
                    <a:lnTo>
                      <a:pt x="36927" y="390"/>
                    </a:lnTo>
                    <a:lnTo>
                      <a:pt x="35644" y="289"/>
                    </a:lnTo>
                    <a:lnTo>
                      <a:pt x="34336" y="201"/>
                    </a:lnTo>
                    <a:lnTo>
                      <a:pt x="33016" y="126"/>
                    </a:lnTo>
                    <a:lnTo>
                      <a:pt x="31657" y="76"/>
                    </a:lnTo>
                    <a:lnTo>
                      <a:pt x="30286" y="25"/>
                    </a:lnTo>
                    <a:lnTo>
                      <a:pt x="28890" y="13"/>
                    </a:lnTo>
                    <a:lnTo>
                      <a:pt x="274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48;p28"/>
              <p:cNvSpPr/>
              <p:nvPr/>
            </p:nvSpPr>
            <p:spPr>
              <a:xfrm>
                <a:off x="5988837" y="-700710"/>
                <a:ext cx="1533156" cy="310498"/>
              </a:xfrm>
              <a:custGeom>
                <a:avLst/>
                <a:gdLst/>
                <a:ahLst/>
                <a:cxnLst/>
                <a:rect l="l" t="t" r="r" b="b"/>
                <a:pathLst>
                  <a:path w="48133" h="9748" extrusionOk="0">
                    <a:moveTo>
                      <a:pt x="24060" y="0"/>
                    </a:moveTo>
                    <a:lnTo>
                      <a:pt x="22828" y="13"/>
                    </a:lnTo>
                    <a:lnTo>
                      <a:pt x="21608" y="25"/>
                    </a:lnTo>
                    <a:lnTo>
                      <a:pt x="20401" y="63"/>
                    </a:lnTo>
                    <a:lnTo>
                      <a:pt x="19218" y="101"/>
                    </a:lnTo>
                    <a:lnTo>
                      <a:pt x="18049" y="151"/>
                    </a:lnTo>
                    <a:lnTo>
                      <a:pt x="16904" y="226"/>
                    </a:lnTo>
                    <a:lnTo>
                      <a:pt x="15785" y="302"/>
                    </a:lnTo>
                    <a:lnTo>
                      <a:pt x="14703" y="390"/>
                    </a:lnTo>
                    <a:lnTo>
                      <a:pt x="13634" y="478"/>
                    </a:lnTo>
                    <a:lnTo>
                      <a:pt x="12590" y="591"/>
                    </a:lnTo>
                    <a:lnTo>
                      <a:pt x="11584" y="704"/>
                    </a:lnTo>
                    <a:lnTo>
                      <a:pt x="10616" y="830"/>
                    </a:lnTo>
                    <a:lnTo>
                      <a:pt x="9672" y="968"/>
                    </a:lnTo>
                    <a:lnTo>
                      <a:pt x="8754" y="1119"/>
                    </a:lnTo>
                    <a:lnTo>
                      <a:pt x="7886" y="1270"/>
                    </a:lnTo>
                    <a:lnTo>
                      <a:pt x="7044" y="1434"/>
                    </a:lnTo>
                    <a:lnTo>
                      <a:pt x="6251" y="1597"/>
                    </a:lnTo>
                    <a:lnTo>
                      <a:pt x="5497" y="1773"/>
                    </a:lnTo>
                    <a:lnTo>
                      <a:pt x="4780" y="1962"/>
                    </a:lnTo>
                    <a:lnTo>
                      <a:pt x="4113" y="2151"/>
                    </a:lnTo>
                    <a:lnTo>
                      <a:pt x="3484" y="2352"/>
                    </a:lnTo>
                    <a:lnTo>
                      <a:pt x="2906" y="2553"/>
                    </a:lnTo>
                    <a:lnTo>
                      <a:pt x="2378" y="2767"/>
                    </a:lnTo>
                    <a:lnTo>
                      <a:pt x="1887" y="2981"/>
                    </a:lnTo>
                    <a:lnTo>
                      <a:pt x="1460" y="3195"/>
                    </a:lnTo>
                    <a:lnTo>
                      <a:pt x="1258" y="3308"/>
                    </a:lnTo>
                    <a:lnTo>
                      <a:pt x="1082" y="3421"/>
                    </a:lnTo>
                    <a:lnTo>
                      <a:pt x="919" y="3547"/>
                    </a:lnTo>
                    <a:lnTo>
                      <a:pt x="755" y="3660"/>
                    </a:lnTo>
                    <a:lnTo>
                      <a:pt x="617" y="3773"/>
                    </a:lnTo>
                    <a:lnTo>
                      <a:pt x="491" y="3899"/>
                    </a:lnTo>
                    <a:lnTo>
                      <a:pt x="378" y="4012"/>
                    </a:lnTo>
                    <a:lnTo>
                      <a:pt x="277" y="4138"/>
                    </a:lnTo>
                    <a:lnTo>
                      <a:pt x="189" y="4251"/>
                    </a:lnTo>
                    <a:lnTo>
                      <a:pt x="126" y="4377"/>
                    </a:lnTo>
                    <a:lnTo>
                      <a:pt x="63" y="4503"/>
                    </a:lnTo>
                    <a:lnTo>
                      <a:pt x="26" y="4628"/>
                    </a:lnTo>
                    <a:lnTo>
                      <a:pt x="13" y="4754"/>
                    </a:lnTo>
                    <a:lnTo>
                      <a:pt x="1" y="4880"/>
                    </a:lnTo>
                    <a:lnTo>
                      <a:pt x="13" y="5006"/>
                    </a:lnTo>
                    <a:lnTo>
                      <a:pt x="26" y="5131"/>
                    </a:lnTo>
                    <a:lnTo>
                      <a:pt x="63" y="5257"/>
                    </a:lnTo>
                    <a:lnTo>
                      <a:pt x="126" y="5370"/>
                    </a:lnTo>
                    <a:lnTo>
                      <a:pt x="189" y="5496"/>
                    </a:lnTo>
                    <a:lnTo>
                      <a:pt x="277" y="5622"/>
                    </a:lnTo>
                    <a:lnTo>
                      <a:pt x="378" y="5735"/>
                    </a:lnTo>
                    <a:lnTo>
                      <a:pt x="491" y="5861"/>
                    </a:lnTo>
                    <a:lnTo>
                      <a:pt x="617" y="5974"/>
                    </a:lnTo>
                    <a:lnTo>
                      <a:pt x="755" y="6100"/>
                    </a:lnTo>
                    <a:lnTo>
                      <a:pt x="919" y="6213"/>
                    </a:lnTo>
                    <a:lnTo>
                      <a:pt x="1082" y="6326"/>
                    </a:lnTo>
                    <a:lnTo>
                      <a:pt x="1258" y="6439"/>
                    </a:lnTo>
                    <a:lnTo>
                      <a:pt x="1460" y="6553"/>
                    </a:lnTo>
                    <a:lnTo>
                      <a:pt x="1887" y="6779"/>
                    </a:lnTo>
                    <a:lnTo>
                      <a:pt x="2378" y="6993"/>
                    </a:lnTo>
                    <a:lnTo>
                      <a:pt x="2906" y="7194"/>
                    </a:lnTo>
                    <a:lnTo>
                      <a:pt x="3484" y="7408"/>
                    </a:lnTo>
                    <a:lnTo>
                      <a:pt x="4113" y="7597"/>
                    </a:lnTo>
                    <a:lnTo>
                      <a:pt x="4780" y="7798"/>
                    </a:lnTo>
                    <a:lnTo>
                      <a:pt x="5497" y="7974"/>
                    </a:lnTo>
                    <a:lnTo>
                      <a:pt x="6251" y="8150"/>
                    </a:lnTo>
                    <a:lnTo>
                      <a:pt x="7044" y="8326"/>
                    </a:lnTo>
                    <a:lnTo>
                      <a:pt x="7886" y="8490"/>
                    </a:lnTo>
                    <a:lnTo>
                      <a:pt x="8754" y="8640"/>
                    </a:lnTo>
                    <a:lnTo>
                      <a:pt x="9672" y="8779"/>
                    </a:lnTo>
                    <a:lnTo>
                      <a:pt x="10616" y="8917"/>
                    </a:lnTo>
                    <a:lnTo>
                      <a:pt x="11584" y="9043"/>
                    </a:lnTo>
                    <a:lnTo>
                      <a:pt x="12590" y="9169"/>
                    </a:lnTo>
                    <a:lnTo>
                      <a:pt x="13634" y="9269"/>
                    </a:lnTo>
                    <a:lnTo>
                      <a:pt x="14703" y="9370"/>
                    </a:lnTo>
                    <a:lnTo>
                      <a:pt x="15785" y="9458"/>
                    </a:lnTo>
                    <a:lnTo>
                      <a:pt x="16904" y="9533"/>
                    </a:lnTo>
                    <a:lnTo>
                      <a:pt x="18049" y="9596"/>
                    </a:lnTo>
                    <a:lnTo>
                      <a:pt x="19218" y="9647"/>
                    </a:lnTo>
                    <a:lnTo>
                      <a:pt x="20401" y="9697"/>
                    </a:lnTo>
                    <a:lnTo>
                      <a:pt x="21608" y="9722"/>
                    </a:lnTo>
                    <a:lnTo>
                      <a:pt x="22828" y="9747"/>
                    </a:lnTo>
                    <a:lnTo>
                      <a:pt x="24060" y="9747"/>
                    </a:lnTo>
                    <a:lnTo>
                      <a:pt x="26526" y="9735"/>
                    </a:lnTo>
                    <a:lnTo>
                      <a:pt x="27733" y="9722"/>
                    </a:lnTo>
                    <a:lnTo>
                      <a:pt x="28915" y="9697"/>
                    </a:lnTo>
                    <a:lnTo>
                      <a:pt x="30085" y="9672"/>
                    </a:lnTo>
                    <a:lnTo>
                      <a:pt x="31217" y="9621"/>
                    </a:lnTo>
                    <a:lnTo>
                      <a:pt x="32336" y="9584"/>
                    </a:lnTo>
                    <a:lnTo>
                      <a:pt x="33430" y="9521"/>
                    </a:lnTo>
                    <a:lnTo>
                      <a:pt x="34499" y="9458"/>
                    </a:lnTo>
                    <a:lnTo>
                      <a:pt x="35543" y="9382"/>
                    </a:lnTo>
                    <a:lnTo>
                      <a:pt x="36549" y="9307"/>
                    </a:lnTo>
                    <a:lnTo>
                      <a:pt x="37518" y="9206"/>
                    </a:lnTo>
                    <a:lnTo>
                      <a:pt x="38461" y="9106"/>
                    </a:lnTo>
                    <a:lnTo>
                      <a:pt x="39379" y="8993"/>
                    </a:lnTo>
                    <a:lnTo>
                      <a:pt x="40247" y="8867"/>
                    </a:lnTo>
                    <a:lnTo>
                      <a:pt x="41077" y="8741"/>
                    </a:lnTo>
                    <a:lnTo>
                      <a:pt x="41882" y="8590"/>
                    </a:lnTo>
                    <a:lnTo>
                      <a:pt x="42637" y="8439"/>
                    </a:lnTo>
                    <a:lnTo>
                      <a:pt x="43354" y="8263"/>
                    </a:lnTo>
                    <a:lnTo>
                      <a:pt x="44020" y="8087"/>
                    </a:lnTo>
                    <a:lnTo>
                      <a:pt x="44649" y="7898"/>
                    </a:lnTo>
                    <a:lnTo>
                      <a:pt x="45228" y="7685"/>
                    </a:lnTo>
                    <a:lnTo>
                      <a:pt x="45504" y="7584"/>
                    </a:lnTo>
                    <a:lnTo>
                      <a:pt x="45756" y="7471"/>
                    </a:lnTo>
                    <a:lnTo>
                      <a:pt x="46007" y="7358"/>
                    </a:lnTo>
                    <a:lnTo>
                      <a:pt x="46246" y="7244"/>
                    </a:lnTo>
                    <a:lnTo>
                      <a:pt x="46460" y="7119"/>
                    </a:lnTo>
                    <a:lnTo>
                      <a:pt x="46674" y="6993"/>
                    </a:lnTo>
                    <a:lnTo>
                      <a:pt x="46863" y="6867"/>
                    </a:lnTo>
                    <a:lnTo>
                      <a:pt x="47051" y="6741"/>
                    </a:lnTo>
                    <a:lnTo>
                      <a:pt x="47215" y="6603"/>
                    </a:lnTo>
                    <a:lnTo>
                      <a:pt x="47378" y="6465"/>
                    </a:lnTo>
                    <a:lnTo>
                      <a:pt x="47517" y="6326"/>
                    </a:lnTo>
                    <a:lnTo>
                      <a:pt x="47642" y="6175"/>
                    </a:lnTo>
                    <a:lnTo>
                      <a:pt x="47756" y="6024"/>
                    </a:lnTo>
                    <a:lnTo>
                      <a:pt x="47856" y="5874"/>
                    </a:lnTo>
                    <a:lnTo>
                      <a:pt x="47944" y="5723"/>
                    </a:lnTo>
                    <a:lnTo>
                      <a:pt x="48007" y="5559"/>
                    </a:lnTo>
                    <a:lnTo>
                      <a:pt x="48057" y="5396"/>
                    </a:lnTo>
                    <a:lnTo>
                      <a:pt x="48095" y="5220"/>
                    </a:lnTo>
                    <a:lnTo>
                      <a:pt x="48120" y="5056"/>
                    </a:lnTo>
                    <a:lnTo>
                      <a:pt x="48133" y="4880"/>
                    </a:lnTo>
                    <a:lnTo>
                      <a:pt x="48120" y="4754"/>
                    </a:lnTo>
                    <a:lnTo>
                      <a:pt x="48095" y="4628"/>
                    </a:lnTo>
                    <a:lnTo>
                      <a:pt x="48057" y="4503"/>
                    </a:lnTo>
                    <a:lnTo>
                      <a:pt x="48007" y="4377"/>
                    </a:lnTo>
                    <a:lnTo>
                      <a:pt x="47944" y="4251"/>
                    </a:lnTo>
                    <a:lnTo>
                      <a:pt x="47856" y="4138"/>
                    </a:lnTo>
                    <a:lnTo>
                      <a:pt x="47756" y="4012"/>
                    </a:lnTo>
                    <a:lnTo>
                      <a:pt x="47642" y="3899"/>
                    </a:lnTo>
                    <a:lnTo>
                      <a:pt x="47517" y="3773"/>
                    </a:lnTo>
                    <a:lnTo>
                      <a:pt x="47378" y="3660"/>
                    </a:lnTo>
                    <a:lnTo>
                      <a:pt x="47215" y="3547"/>
                    </a:lnTo>
                    <a:lnTo>
                      <a:pt x="47051" y="3421"/>
                    </a:lnTo>
                    <a:lnTo>
                      <a:pt x="46863" y="3308"/>
                    </a:lnTo>
                    <a:lnTo>
                      <a:pt x="46674" y="3195"/>
                    </a:lnTo>
                    <a:lnTo>
                      <a:pt x="46246" y="2981"/>
                    </a:lnTo>
                    <a:lnTo>
                      <a:pt x="45756" y="2767"/>
                    </a:lnTo>
                    <a:lnTo>
                      <a:pt x="45228" y="2553"/>
                    </a:lnTo>
                    <a:lnTo>
                      <a:pt x="44649" y="2352"/>
                    </a:lnTo>
                    <a:lnTo>
                      <a:pt x="44020" y="2151"/>
                    </a:lnTo>
                    <a:lnTo>
                      <a:pt x="43354" y="1962"/>
                    </a:lnTo>
                    <a:lnTo>
                      <a:pt x="42637" y="1773"/>
                    </a:lnTo>
                    <a:lnTo>
                      <a:pt x="41882" y="1597"/>
                    </a:lnTo>
                    <a:lnTo>
                      <a:pt x="41077" y="1434"/>
                    </a:lnTo>
                    <a:lnTo>
                      <a:pt x="40247" y="1270"/>
                    </a:lnTo>
                    <a:lnTo>
                      <a:pt x="39379" y="1119"/>
                    </a:lnTo>
                    <a:lnTo>
                      <a:pt x="38461" y="968"/>
                    </a:lnTo>
                    <a:lnTo>
                      <a:pt x="37518" y="830"/>
                    </a:lnTo>
                    <a:lnTo>
                      <a:pt x="36549" y="704"/>
                    </a:lnTo>
                    <a:lnTo>
                      <a:pt x="35543" y="591"/>
                    </a:lnTo>
                    <a:lnTo>
                      <a:pt x="34499" y="478"/>
                    </a:lnTo>
                    <a:lnTo>
                      <a:pt x="33430" y="390"/>
                    </a:lnTo>
                    <a:lnTo>
                      <a:pt x="32336" y="302"/>
                    </a:lnTo>
                    <a:lnTo>
                      <a:pt x="31217" y="226"/>
                    </a:lnTo>
                    <a:lnTo>
                      <a:pt x="30085" y="151"/>
                    </a:lnTo>
                    <a:lnTo>
                      <a:pt x="28915" y="101"/>
                    </a:lnTo>
                    <a:lnTo>
                      <a:pt x="27733" y="63"/>
                    </a:lnTo>
                    <a:lnTo>
                      <a:pt x="26526" y="25"/>
                    </a:lnTo>
                    <a:lnTo>
                      <a:pt x="25306" y="13"/>
                    </a:lnTo>
                    <a:lnTo>
                      <a:pt x="240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49;p28"/>
              <p:cNvSpPr/>
              <p:nvPr/>
            </p:nvSpPr>
            <p:spPr>
              <a:xfrm>
                <a:off x="6109012" y="-537280"/>
                <a:ext cx="1278368" cy="104190"/>
              </a:xfrm>
              <a:custGeom>
                <a:avLst/>
                <a:gdLst/>
                <a:ahLst/>
                <a:cxnLst/>
                <a:rect l="l" t="t" r="r" b="b"/>
                <a:pathLst>
                  <a:path w="40134" h="3271" extrusionOk="0">
                    <a:moveTo>
                      <a:pt x="26" y="0"/>
                    </a:moveTo>
                    <a:lnTo>
                      <a:pt x="1" y="51"/>
                    </a:lnTo>
                    <a:lnTo>
                      <a:pt x="277" y="202"/>
                    </a:lnTo>
                    <a:lnTo>
                      <a:pt x="416" y="277"/>
                    </a:lnTo>
                    <a:lnTo>
                      <a:pt x="567" y="340"/>
                    </a:lnTo>
                    <a:lnTo>
                      <a:pt x="1070" y="566"/>
                    </a:lnTo>
                    <a:lnTo>
                      <a:pt x="1598" y="780"/>
                    </a:lnTo>
                    <a:lnTo>
                      <a:pt x="2114" y="969"/>
                    </a:lnTo>
                    <a:lnTo>
                      <a:pt x="2642" y="1145"/>
                    </a:lnTo>
                    <a:lnTo>
                      <a:pt x="3183" y="1308"/>
                    </a:lnTo>
                    <a:lnTo>
                      <a:pt x="3711" y="1459"/>
                    </a:lnTo>
                    <a:lnTo>
                      <a:pt x="4252" y="1598"/>
                    </a:lnTo>
                    <a:lnTo>
                      <a:pt x="4793" y="1736"/>
                    </a:lnTo>
                    <a:lnTo>
                      <a:pt x="5421" y="1887"/>
                    </a:lnTo>
                    <a:lnTo>
                      <a:pt x="6038" y="2013"/>
                    </a:lnTo>
                    <a:lnTo>
                      <a:pt x="6667" y="2151"/>
                    </a:lnTo>
                    <a:lnTo>
                      <a:pt x="7283" y="2264"/>
                    </a:lnTo>
                    <a:lnTo>
                      <a:pt x="7912" y="2378"/>
                    </a:lnTo>
                    <a:lnTo>
                      <a:pt x="8540" y="2478"/>
                    </a:lnTo>
                    <a:lnTo>
                      <a:pt x="9169" y="2566"/>
                    </a:lnTo>
                    <a:lnTo>
                      <a:pt x="9811" y="2642"/>
                    </a:lnTo>
                    <a:lnTo>
                      <a:pt x="11395" y="2793"/>
                    </a:lnTo>
                    <a:lnTo>
                      <a:pt x="12980" y="2931"/>
                    </a:lnTo>
                    <a:lnTo>
                      <a:pt x="14565" y="3044"/>
                    </a:lnTo>
                    <a:lnTo>
                      <a:pt x="16150" y="3145"/>
                    </a:lnTo>
                    <a:lnTo>
                      <a:pt x="17734" y="3220"/>
                    </a:lnTo>
                    <a:lnTo>
                      <a:pt x="19332" y="3258"/>
                    </a:lnTo>
                    <a:lnTo>
                      <a:pt x="20275" y="3270"/>
                    </a:lnTo>
                    <a:lnTo>
                      <a:pt x="22199" y="3270"/>
                    </a:lnTo>
                    <a:lnTo>
                      <a:pt x="23155" y="3245"/>
                    </a:lnTo>
                    <a:lnTo>
                      <a:pt x="23469" y="3245"/>
                    </a:lnTo>
                    <a:lnTo>
                      <a:pt x="24375" y="3208"/>
                    </a:lnTo>
                    <a:lnTo>
                      <a:pt x="25281" y="3157"/>
                    </a:lnTo>
                    <a:lnTo>
                      <a:pt x="26199" y="3107"/>
                    </a:lnTo>
                    <a:lnTo>
                      <a:pt x="27117" y="3044"/>
                    </a:lnTo>
                    <a:lnTo>
                      <a:pt x="28035" y="2969"/>
                    </a:lnTo>
                    <a:lnTo>
                      <a:pt x="28953" y="2881"/>
                    </a:lnTo>
                    <a:lnTo>
                      <a:pt x="29859" y="2780"/>
                    </a:lnTo>
                    <a:lnTo>
                      <a:pt x="30764" y="2667"/>
                    </a:lnTo>
                    <a:lnTo>
                      <a:pt x="32500" y="2428"/>
                    </a:lnTo>
                    <a:lnTo>
                      <a:pt x="33833" y="2201"/>
                    </a:lnTo>
                    <a:lnTo>
                      <a:pt x="34525" y="2076"/>
                    </a:lnTo>
                    <a:lnTo>
                      <a:pt x="35166" y="1962"/>
                    </a:lnTo>
                    <a:lnTo>
                      <a:pt x="36097" y="1774"/>
                    </a:lnTo>
                    <a:lnTo>
                      <a:pt x="37090" y="1560"/>
                    </a:lnTo>
                    <a:lnTo>
                      <a:pt x="38122" y="1334"/>
                    </a:lnTo>
                    <a:lnTo>
                      <a:pt x="39140" y="1082"/>
                    </a:lnTo>
                    <a:lnTo>
                      <a:pt x="40134" y="843"/>
                    </a:lnTo>
                    <a:lnTo>
                      <a:pt x="40109" y="793"/>
                    </a:lnTo>
                    <a:lnTo>
                      <a:pt x="38876" y="1082"/>
                    </a:lnTo>
                    <a:lnTo>
                      <a:pt x="38298" y="1220"/>
                    </a:lnTo>
                    <a:lnTo>
                      <a:pt x="37644" y="1371"/>
                    </a:lnTo>
                    <a:lnTo>
                      <a:pt x="36399" y="1635"/>
                    </a:lnTo>
                    <a:lnTo>
                      <a:pt x="35468" y="1824"/>
                    </a:lnTo>
                    <a:lnTo>
                      <a:pt x="34525" y="2000"/>
                    </a:lnTo>
                    <a:lnTo>
                      <a:pt x="33581" y="2164"/>
                    </a:lnTo>
                    <a:lnTo>
                      <a:pt x="32638" y="2315"/>
                    </a:lnTo>
                    <a:lnTo>
                      <a:pt x="32487" y="2340"/>
                    </a:lnTo>
                    <a:lnTo>
                      <a:pt x="32324" y="2365"/>
                    </a:lnTo>
                    <a:lnTo>
                      <a:pt x="32009" y="2415"/>
                    </a:lnTo>
                    <a:lnTo>
                      <a:pt x="31267" y="2516"/>
                    </a:lnTo>
                    <a:lnTo>
                      <a:pt x="30513" y="2616"/>
                    </a:lnTo>
                    <a:lnTo>
                      <a:pt x="29771" y="2705"/>
                    </a:lnTo>
                    <a:lnTo>
                      <a:pt x="29016" y="2780"/>
                    </a:lnTo>
                    <a:lnTo>
                      <a:pt x="28261" y="2855"/>
                    </a:lnTo>
                    <a:lnTo>
                      <a:pt x="27519" y="2918"/>
                    </a:lnTo>
                    <a:lnTo>
                      <a:pt x="26765" y="2981"/>
                    </a:lnTo>
                    <a:lnTo>
                      <a:pt x="26010" y="3032"/>
                    </a:lnTo>
                    <a:lnTo>
                      <a:pt x="24501" y="3107"/>
                    </a:lnTo>
                    <a:lnTo>
                      <a:pt x="22991" y="3157"/>
                    </a:lnTo>
                    <a:lnTo>
                      <a:pt x="21482" y="3182"/>
                    </a:lnTo>
                    <a:lnTo>
                      <a:pt x="19973" y="3170"/>
                    </a:lnTo>
                    <a:lnTo>
                      <a:pt x="19332" y="3157"/>
                    </a:lnTo>
                    <a:lnTo>
                      <a:pt x="18703" y="3145"/>
                    </a:lnTo>
                    <a:lnTo>
                      <a:pt x="18061" y="3132"/>
                    </a:lnTo>
                    <a:lnTo>
                      <a:pt x="17432" y="3107"/>
                    </a:lnTo>
                    <a:lnTo>
                      <a:pt x="16464" y="3057"/>
                    </a:lnTo>
                    <a:lnTo>
                      <a:pt x="15521" y="3006"/>
                    </a:lnTo>
                    <a:lnTo>
                      <a:pt x="14175" y="2931"/>
                    </a:lnTo>
                    <a:lnTo>
                      <a:pt x="12829" y="2830"/>
                    </a:lnTo>
                    <a:lnTo>
                      <a:pt x="11484" y="2717"/>
                    </a:lnTo>
                    <a:lnTo>
                      <a:pt x="10138" y="2579"/>
                    </a:lnTo>
                    <a:lnTo>
                      <a:pt x="9459" y="2503"/>
                    </a:lnTo>
                    <a:lnTo>
                      <a:pt x="8792" y="2415"/>
                    </a:lnTo>
                    <a:lnTo>
                      <a:pt x="8125" y="2315"/>
                    </a:lnTo>
                    <a:lnTo>
                      <a:pt x="7459" y="2214"/>
                    </a:lnTo>
                    <a:lnTo>
                      <a:pt x="6792" y="2088"/>
                    </a:lnTo>
                    <a:lnTo>
                      <a:pt x="6138" y="1962"/>
                    </a:lnTo>
                    <a:lnTo>
                      <a:pt x="5472" y="1812"/>
                    </a:lnTo>
                    <a:lnTo>
                      <a:pt x="4818" y="1661"/>
                    </a:lnTo>
                    <a:lnTo>
                      <a:pt x="4277" y="1522"/>
                    </a:lnTo>
                    <a:lnTo>
                      <a:pt x="3736" y="1384"/>
                    </a:lnTo>
                    <a:lnTo>
                      <a:pt x="3208" y="1233"/>
                    </a:lnTo>
                    <a:lnTo>
                      <a:pt x="2667" y="1070"/>
                    </a:lnTo>
                    <a:lnTo>
                      <a:pt x="2139" y="906"/>
                    </a:lnTo>
                    <a:lnTo>
                      <a:pt x="1623" y="717"/>
                    </a:lnTo>
                    <a:lnTo>
                      <a:pt x="1107" y="504"/>
                    </a:lnTo>
                    <a:lnTo>
                      <a:pt x="592" y="290"/>
                    </a:lnTo>
                    <a:lnTo>
                      <a:pt x="315" y="15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7C583">
                  <a:alpha val="28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50;p28"/>
              <p:cNvSpPr/>
              <p:nvPr/>
            </p:nvSpPr>
            <p:spPr>
              <a:xfrm>
                <a:off x="6830889" y="-659462"/>
                <a:ext cx="553278" cy="86575"/>
              </a:xfrm>
              <a:custGeom>
                <a:avLst/>
                <a:gdLst/>
                <a:ahLst/>
                <a:cxnLst/>
                <a:rect l="l" t="t" r="r" b="b"/>
                <a:pathLst>
                  <a:path w="17370" h="2718" extrusionOk="0">
                    <a:moveTo>
                      <a:pt x="26" y="0"/>
                    </a:moveTo>
                    <a:lnTo>
                      <a:pt x="0" y="13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26" y="63"/>
                    </a:lnTo>
                    <a:lnTo>
                      <a:pt x="1120" y="139"/>
                    </a:lnTo>
                    <a:lnTo>
                      <a:pt x="3170" y="277"/>
                    </a:lnTo>
                    <a:lnTo>
                      <a:pt x="5220" y="441"/>
                    </a:lnTo>
                    <a:lnTo>
                      <a:pt x="6251" y="541"/>
                    </a:lnTo>
                    <a:lnTo>
                      <a:pt x="7270" y="642"/>
                    </a:lnTo>
                    <a:lnTo>
                      <a:pt x="8301" y="768"/>
                    </a:lnTo>
                    <a:lnTo>
                      <a:pt x="9320" y="893"/>
                    </a:lnTo>
                    <a:lnTo>
                      <a:pt x="10339" y="1044"/>
                    </a:lnTo>
                    <a:lnTo>
                      <a:pt x="11358" y="1208"/>
                    </a:lnTo>
                    <a:lnTo>
                      <a:pt x="12364" y="1397"/>
                    </a:lnTo>
                    <a:lnTo>
                      <a:pt x="13370" y="1610"/>
                    </a:lnTo>
                    <a:lnTo>
                      <a:pt x="14363" y="1837"/>
                    </a:lnTo>
                    <a:lnTo>
                      <a:pt x="15370" y="2101"/>
                    </a:lnTo>
                    <a:lnTo>
                      <a:pt x="15860" y="2239"/>
                    </a:lnTo>
                    <a:lnTo>
                      <a:pt x="16351" y="2390"/>
                    </a:lnTo>
                    <a:lnTo>
                      <a:pt x="16841" y="2554"/>
                    </a:lnTo>
                    <a:lnTo>
                      <a:pt x="17332" y="2717"/>
                    </a:lnTo>
                    <a:lnTo>
                      <a:pt x="17357" y="2717"/>
                    </a:lnTo>
                    <a:lnTo>
                      <a:pt x="17369" y="2692"/>
                    </a:lnTo>
                    <a:lnTo>
                      <a:pt x="17369" y="2679"/>
                    </a:lnTo>
                    <a:lnTo>
                      <a:pt x="17344" y="2654"/>
                    </a:lnTo>
                    <a:lnTo>
                      <a:pt x="16313" y="2302"/>
                    </a:lnTo>
                    <a:lnTo>
                      <a:pt x="15785" y="2151"/>
                    </a:lnTo>
                    <a:lnTo>
                      <a:pt x="15256" y="1988"/>
                    </a:lnTo>
                    <a:lnTo>
                      <a:pt x="14716" y="1849"/>
                    </a:lnTo>
                    <a:lnTo>
                      <a:pt x="14187" y="1711"/>
                    </a:lnTo>
                    <a:lnTo>
                      <a:pt x="13382" y="1522"/>
                    </a:lnTo>
                    <a:lnTo>
                      <a:pt x="12578" y="1359"/>
                    </a:lnTo>
                    <a:lnTo>
                      <a:pt x="11773" y="1195"/>
                    </a:lnTo>
                    <a:lnTo>
                      <a:pt x="10968" y="1057"/>
                    </a:lnTo>
                    <a:lnTo>
                      <a:pt x="10150" y="919"/>
                    </a:lnTo>
                    <a:lnTo>
                      <a:pt x="9333" y="805"/>
                    </a:lnTo>
                    <a:lnTo>
                      <a:pt x="8515" y="692"/>
                    </a:lnTo>
                    <a:lnTo>
                      <a:pt x="7698" y="604"/>
                    </a:lnTo>
                    <a:lnTo>
                      <a:pt x="6880" y="516"/>
                    </a:lnTo>
                    <a:lnTo>
                      <a:pt x="6050" y="428"/>
                    </a:lnTo>
                    <a:lnTo>
                      <a:pt x="4415" y="290"/>
                    </a:lnTo>
                    <a:lnTo>
                      <a:pt x="2767" y="164"/>
                    </a:lnTo>
                    <a:lnTo>
                      <a:pt x="1120" y="6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7C583">
                  <a:alpha val="28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51;p28"/>
              <p:cNvSpPr/>
              <p:nvPr/>
            </p:nvSpPr>
            <p:spPr>
              <a:xfrm>
                <a:off x="6125447" y="-653856"/>
                <a:ext cx="571689" cy="72942"/>
              </a:xfrm>
              <a:custGeom>
                <a:avLst/>
                <a:gdLst/>
                <a:ahLst/>
                <a:cxnLst/>
                <a:rect l="l" t="t" r="r" b="b"/>
                <a:pathLst>
                  <a:path w="17948" h="2290" extrusionOk="0">
                    <a:moveTo>
                      <a:pt x="16791" y="1"/>
                    </a:moveTo>
                    <a:lnTo>
                      <a:pt x="15734" y="13"/>
                    </a:lnTo>
                    <a:lnTo>
                      <a:pt x="14665" y="51"/>
                    </a:lnTo>
                    <a:lnTo>
                      <a:pt x="13609" y="101"/>
                    </a:lnTo>
                    <a:lnTo>
                      <a:pt x="12552" y="164"/>
                    </a:lnTo>
                    <a:lnTo>
                      <a:pt x="11496" y="240"/>
                    </a:lnTo>
                    <a:lnTo>
                      <a:pt x="10439" y="340"/>
                    </a:lnTo>
                    <a:lnTo>
                      <a:pt x="9383" y="466"/>
                    </a:lnTo>
                    <a:lnTo>
                      <a:pt x="8339" y="592"/>
                    </a:lnTo>
                    <a:lnTo>
                      <a:pt x="7282" y="743"/>
                    </a:lnTo>
                    <a:lnTo>
                      <a:pt x="6239" y="906"/>
                    </a:lnTo>
                    <a:lnTo>
                      <a:pt x="5195" y="1082"/>
                    </a:lnTo>
                    <a:lnTo>
                      <a:pt x="4151" y="1283"/>
                    </a:lnTo>
                    <a:lnTo>
                      <a:pt x="3119" y="1497"/>
                    </a:lnTo>
                    <a:lnTo>
                      <a:pt x="2076" y="1724"/>
                    </a:lnTo>
                    <a:lnTo>
                      <a:pt x="1044" y="1975"/>
                    </a:lnTo>
                    <a:lnTo>
                      <a:pt x="26" y="2239"/>
                    </a:lnTo>
                    <a:lnTo>
                      <a:pt x="13" y="2252"/>
                    </a:lnTo>
                    <a:lnTo>
                      <a:pt x="0" y="2264"/>
                    </a:lnTo>
                    <a:lnTo>
                      <a:pt x="13" y="2290"/>
                    </a:lnTo>
                    <a:lnTo>
                      <a:pt x="38" y="2290"/>
                    </a:lnTo>
                    <a:lnTo>
                      <a:pt x="1132" y="2025"/>
                    </a:lnTo>
                    <a:lnTo>
                      <a:pt x="2239" y="1761"/>
                    </a:lnTo>
                    <a:lnTo>
                      <a:pt x="3132" y="1573"/>
                    </a:lnTo>
                    <a:lnTo>
                      <a:pt x="4025" y="1397"/>
                    </a:lnTo>
                    <a:lnTo>
                      <a:pt x="4931" y="1221"/>
                    </a:lnTo>
                    <a:lnTo>
                      <a:pt x="5836" y="1057"/>
                    </a:lnTo>
                    <a:lnTo>
                      <a:pt x="6742" y="919"/>
                    </a:lnTo>
                    <a:lnTo>
                      <a:pt x="7647" y="780"/>
                    </a:lnTo>
                    <a:lnTo>
                      <a:pt x="8553" y="655"/>
                    </a:lnTo>
                    <a:lnTo>
                      <a:pt x="9471" y="541"/>
                    </a:lnTo>
                    <a:lnTo>
                      <a:pt x="10376" y="441"/>
                    </a:lnTo>
                    <a:lnTo>
                      <a:pt x="11295" y="353"/>
                    </a:lnTo>
                    <a:lnTo>
                      <a:pt x="12213" y="277"/>
                    </a:lnTo>
                    <a:lnTo>
                      <a:pt x="13118" y="214"/>
                    </a:lnTo>
                    <a:lnTo>
                      <a:pt x="14036" y="164"/>
                    </a:lnTo>
                    <a:lnTo>
                      <a:pt x="14954" y="114"/>
                    </a:lnTo>
                    <a:lnTo>
                      <a:pt x="15873" y="89"/>
                    </a:lnTo>
                    <a:lnTo>
                      <a:pt x="16791" y="63"/>
                    </a:lnTo>
                    <a:lnTo>
                      <a:pt x="17910" y="63"/>
                    </a:lnTo>
                    <a:lnTo>
                      <a:pt x="17935" y="51"/>
                    </a:lnTo>
                    <a:lnTo>
                      <a:pt x="17948" y="26"/>
                    </a:lnTo>
                    <a:lnTo>
                      <a:pt x="17935" y="13"/>
                    </a:lnTo>
                    <a:lnTo>
                      <a:pt x="17923" y="1"/>
                    </a:lnTo>
                    <a:close/>
                  </a:path>
                </a:pathLst>
              </a:custGeom>
              <a:solidFill>
                <a:srgbClr val="E7C583">
                  <a:alpha val="28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52;p28"/>
              <p:cNvSpPr/>
              <p:nvPr/>
            </p:nvSpPr>
            <p:spPr>
              <a:xfrm>
                <a:off x="6268841" y="-555722"/>
                <a:ext cx="965513" cy="74567"/>
              </a:xfrm>
              <a:custGeom>
                <a:avLst/>
                <a:gdLst/>
                <a:ahLst/>
                <a:cxnLst/>
                <a:rect l="l" t="t" r="r" b="b"/>
                <a:pathLst>
                  <a:path w="30312" h="2341" extrusionOk="0">
                    <a:moveTo>
                      <a:pt x="26" y="1"/>
                    </a:moveTo>
                    <a:lnTo>
                      <a:pt x="14" y="14"/>
                    </a:lnTo>
                    <a:lnTo>
                      <a:pt x="1" y="39"/>
                    </a:lnTo>
                    <a:lnTo>
                      <a:pt x="26" y="51"/>
                    </a:lnTo>
                    <a:lnTo>
                      <a:pt x="227" y="164"/>
                    </a:lnTo>
                    <a:lnTo>
                      <a:pt x="441" y="278"/>
                    </a:lnTo>
                    <a:lnTo>
                      <a:pt x="881" y="479"/>
                    </a:lnTo>
                    <a:lnTo>
                      <a:pt x="1322" y="655"/>
                    </a:lnTo>
                    <a:lnTo>
                      <a:pt x="1774" y="806"/>
                    </a:lnTo>
                    <a:lnTo>
                      <a:pt x="2126" y="919"/>
                    </a:lnTo>
                    <a:lnTo>
                      <a:pt x="2466" y="1020"/>
                    </a:lnTo>
                    <a:lnTo>
                      <a:pt x="3158" y="1196"/>
                    </a:lnTo>
                    <a:lnTo>
                      <a:pt x="3862" y="1334"/>
                    </a:lnTo>
                    <a:lnTo>
                      <a:pt x="4566" y="1472"/>
                    </a:lnTo>
                    <a:lnTo>
                      <a:pt x="5283" y="1586"/>
                    </a:lnTo>
                    <a:lnTo>
                      <a:pt x="5988" y="1686"/>
                    </a:lnTo>
                    <a:lnTo>
                      <a:pt x="7409" y="1862"/>
                    </a:lnTo>
                    <a:lnTo>
                      <a:pt x="8365" y="1976"/>
                    </a:lnTo>
                    <a:lnTo>
                      <a:pt x="9321" y="2064"/>
                    </a:lnTo>
                    <a:lnTo>
                      <a:pt x="10264" y="2152"/>
                    </a:lnTo>
                    <a:lnTo>
                      <a:pt x="11220" y="2214"/>
                    </a:lnTo>
                    <a:lnTo>
                      <a:pt x="12414" y="2277"/>
                    </a:lnTo>
                    <a:lnTo>
                      <a:pt x="13597" y="2328"/>
                    </a:lnTo>
                    <a:lnTo>
                      <a:pt x="14792" y="2340"/>
                    </a:lnTo>
                    <a:lnTo>
                      <a:pt x="15986" y="2328"/>
                    </a:lnTo>
                    <a:lnTo>
                      <a:pt x="17181" y="2303"/>
                    </a:lnTo>
                    <a:lnTo>
                      <a:pt x="18376" y="2252"/>
                    </a:lnTo>
                    <a:lnTo>
                      <a:pt x="19571" y="2189"/>
                    </a:lnTo>
                    <a:lnTo>
                      <a:pt x="20766" y="2114"/>
                    </a:lnTo>
                    <a:lnTo>
                      <a:pt x="21960" y="2013"/>
                    </a:lnTo>
                    <a:lnTo>
                      <a:pt x="23155" y="1913"/>
                    </a:lnTo>
                    <a:lnTo>
                      <a:pt x="24350" y="1799"/>
                    </a:lnTo>
                    <a:lnTo>
                      <a:pt x="25545" y="1674"/>
                    </a:lnTo>
                    <a:lnTo>
                      <a:pt x="27922" y="1422"/>
                    </a:lnTo>
                    <a:lnTo>
                      <a:pt x="30286" y="1158"/>
                    </a:lnTo>
                    <a:lnTo>
                      <a:pt x="30312" y="1145"/>
                    </a:lnTo>
                    <a:lnTo>
                      <a:pt x="30312" y="1133"/>
                    </a:lnTo>
                    <a:lnTo>
                      <a:pt x="30299" y="1108"/>
                    </a:lnTo>
                    <a:lnTo>
                      <a:pt x="30286" y="1108"/>
                    </a:lnTo>
                    <a:lnTo>
                      <a:pt x="26476" y="1498"/>
                    </a:lnTo>
                    <a:lnTo>
                      <a:pt x="25054" y="1649"/>
                    </a:lnTo>
                    <a:lnTo>
                      <a:pt x="23633" y="1787"/>
                    </a:lnTo>
                    <a:lnTo>
                      <a:pt x="22199" y="1913"/>
                    </a:lnTo>
                    <a:lnTo>
                      <a:pt x="20778" y="2026"/>
                    </a:lnTo>
                    <a:lnTo>
                      <a:pt x="19344" y="2114"/>
                    </a:lnTo>
                    <a:lnTo>
                      <a:pt x="17911" y="2189"/>
                    </a:lnTo>
                    <a:lnTo>
                      <a:pt x="16477" y="2227"/>
                    </a:lnTo>
                    <a:lnTo>
                      <a:pt x="15760" y="2240"/>
                    </a:lnTo>
                    <a:lnTo>
                      <a:pt x="14087" y="2240"/>
                    </a:lnTo>
                    <a:lnTo>
                      <a:pt x="13131" y="2214"/>
                    </a:lnTo>
                    <a:lnTo>
                      <a:pt x="12175" y="2177"/>
                    </a:lnTo>
                    <a:lnTo>
                      <a:pt x="11232" y="2126"/>
                    </a:lnTo>
                    <a:lnTo>
                      <a:pt x="10276" y="2064"/>
                    </a:lnTo>
                    <a:lnTo>
                      <a:pt x="9321" y="1988"/>
                    </a:lnTo>
                    <a:lnTo>
                      <a:pt x="8377" y="1887"/>
                    </a:lnTo>
                    <a:lnTo>
                      <a:pt x="7421" y="1787"/>
                    </a:lnTo>
                    <a:lnTo>
                      <a:pt x="6000" y="1611"/>
                    </a:lnTo>
                    <a:lnTo>
                      <a:pt x="5296" y="1510"/>
                    </a:lnTo>
                    <a:lnTo>
                      <a:pt x="4592" y="1397"/>
                    </a:lnTo>
                    <a:lnTo>
                      <a:pt x="3875" y="1271"/>
                    </a:lnTo>
                    <a:lnTo>
                      <a:pt x="3183" y="1120"/>
                    </a:lnTo>
                    <a:lnTo>
                      <a:pt x="2491" y="944"/>
                    </a:lnTo>
                    <a:lnTo>
                      <a:pt x="2139" y="856"/>
                    </a:lnTo>
                    <a:lnTo>
                      <a:pt x="1799" y="743"/>
                    </a:lnTo>
                    <a:lnTo>
                      <a:pt x="1347" y="592"/>
                    </a:lnTo>
                    <a:lnTo>
                      <a:pt x="906" y="416"/>
                    </a:lnTo>
                    <a:lnTo>
                      <a:pt x="466" y="227"/>
                    </a:lnTo>
                    <a:lnTo>
                      <a:pt x="265" y="114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E7C583">
                  <a:alpha val="28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253;p28"/>
              <p:cNvSpPr/>
              <p:nvPr/>
            </p:nvSpPr>
            <p:spPr>
              <a:xfrm>
                <a:off x="6666632" y="-590153"/>
                <a:ext cx="429913" cy="15640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491" extrusionOk="0">
                    <a:moveTo>
                      <a:pt x="2240" y="0"/>
                    </a:moveTo>
                    <a:lnTo>
                      <a:pt x="869" y="25"/>
                    </a:lnTo>
                    <a:lnTo>
                      <a:pt x="26" y="51"/>
                    </a:lnTo>
                    <a:lnTo>
                      <a:pt x="13" y="63"/>
                    </a:lnTo>
                    <a:lnTo>
                      <a:pt x="1" y="88"/>
                    </a:lnTo>
                    <a:lnTo>
                      <a:pt x="13" y="113"/>
                    </a:lnTo>
                    <a:lnTo>
                      <a:pt x="39" y="113"/>
                    </a:lnTo>
                    <a:lnTo>
                      <a:pt x="869" y="101"/>
                    </a:lnTo>
                    <a:lnTo>
                      <a:pt x="2453" y="88"/>
                    </a:lnTo>
                    <a:lnTo>
                      <a:pt x="4026" y="88"/>
                    </a:lnTo>
                    <a:lnTo>
                      <a:pt x="5598" y="101"/>
                    </a:lnTo>
                    <a:lnTo>
                      <a:pt x="7182" y="151"/>
                    </a:lnTo>
                    <a:lnTo>
                      <a:pt x="8755" y="202"/>
                    </a:lnTo>
                    <a:lnTo>
                      <a:pt x="10327" y="277"/>
                    </a:lnTo>
                    <a:lnTo>
                      <a:pt x="11899" y="378"/>
                    </a:lnTo>
                    <a:lnTo>
                      <a:pt x="13471" y="491"/>
                    </a:lnTo>
                    <a:lnTo>
                      <a:pt x="13496" y="491"/>
                    </a:lnTo>
                    <a:lnTo>
                      <a:pt x="13496" y="466"/>
                    </a:lnTo>
                    <a:lnTo>
                      <a:pt x="13496" y="453"/>
                    </a:lnTo>
                    <a:lnTo>
                      <a:pt x="13471" y="441"/>
                    </a:lnTo>
                    <a:lnTo>
                      <a:pt x="11798" y="302"/>
                    </a:lnTo>
                    <a:lnTo>
                      <a:pt x="10440" y="202"/>
                    </a:lnTo>
                    <a:lnTo>
                      <a:pt x="9069" y="126"/>
                    </a:lnTo>
                    <a:lnTo>
                      <a:pt x="7711" y="76"/>
                    </a:lnTo>
                    <a:lnTo>
                      <a:pt x="6340" y="25"/>
                    </a:lnTo>
                    <a:lnTo>
                      <a:pt x="4969" y="0"/>
                    </a:lnTo>
                    <a:close/>
                  </a:path>
                </a:pathLst>
              </a:custGeom>
              <a:solidFill>
                <a:srgbClr val="E7C583">
                  <a:alpha val="28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2254;p28"/>
            <p:cNvGrpSpPr/>
            <p:nvPr/>
          </p:nvGrpSpPr>
          <p:grpSpPr>
            <a:xfrm flipH="1">
              <a:off x="5459722" y="3029865"/>
              <a:ext cx="1789204" cy="1106480"/>
              <a:chOff x="6714127" y="-546043"/>
              <a:chExt cx="1602942" cy="991203"/>
            </a:xfrm>
          </p:grpSpPr>
          <p:sp>
            <p:nvSpPr>
              <p:cNvPr id="196" name="Google Shape;2255;p28"/>
              <p:cNvSpPr/>
              <p:nvPr/>
            </p:nvSpPr>
            <p:spPr>
              <a:xfrm rot="590741">
                <a:off x="6880831" y="-441175"/>
                <a:ext cx="1256426" cy="346700"/>
              </a:xfrm>
              <a:custGeom>
                <a:avLst/>
                <a:gdLst/>
                <a:ahLst/>
                <a:cxnLst/>
                <a:rect l="l" t="t" r="r" b="b"/>
                <a:pathLst>
                  <a:path w="39204" h="10818" extrusionOk="0">
                    <a:moveTo>
                      <a:pt x="31494" y="1"/>
                    </a:moveTo>
                    <a:lnTo>
                      <a:pt x="30727" y="13"/>
                    </a:lnTo>
                    <a:lnTo>
                      <a:pt x="29947" y="39"/>
                    </a:lnTo>
                    <a:lnTo>
                      <a:pt x="29129" y="64"/>
                    </a:lnTo>
                    <a:lnTo>
                      <a:pt x="28287" y="114"/>
                    </a:lnTo>
                    <a:lnTo>
                      <a:pt x="27431" y="177"/>
                    </a:lnTo>
                    <a:lnTo>
                      <a:pt x="26551" y="252"/>
                    </a:lnTo>
                    <a:lnTo>
                      <a:pt x="25645" y="328"/>
                    </a:lnTo>
                    <a:lnTo>
                      <a:pt x="24727" y="428"/>
                    </a:lnTo>
                    <a:lnTo>
                      <a:pt x="23784" y="542"/>
                    </a:lnTo>
                    <a:lnTo>
                      <a:pt x="22828" y="667"/>
                    </a:lnTo>
                    <a:lnTo>
                      <a:pt x="21860" y="806"/>
                    </a:lnTo>
                    <a:lnTo>
                      <a:pt x="20879" y="944"/>
                    </a:lnTo>
                    <a:lnTo>
                      <a:pt x="19873" y="1108"/>
                    </a:lnTo>
                    <a:lnTo>
                      <a:pt x="18866" y="1284"/>
                    </a:lnTo>
                    <a:lnTo>
                      <a:pt x="17860" y="1472"/>
                    </a:lnTo>
                    <a:lnTo>
                      <a:pt x="16867" y="1661"/>
                    </a:lnTo>
                    <a:lnTo>
                      <a:pt x="15898" y="1862"/>
                    </a:lnTo>
                    <a:lnTo>
                      <a:pt x="14930" y="2076"/>
                    </a:lnTo>
                    <a:lnTo>
                      <a:pt x="13999" y="2290"/>
                    </a:lnTo>
                    <a:lnTo>
                      <a:pt x="13081" y="2516"/>
                    </a:lnTo>
                    <a:lnTo>
                      <a:pt x="12175" y="2743"/>
                    </a:lnTo>
                    <a:lnTo>
                      <a:pt x="11308" y="2969"/>
                    </a:lnTo>
                    <a:lnTo>
                      <a:pt x="10452" y="3208"/>
                    </a:lnTo>
                    <a:lnTo>
                      <a:pt x="9622" y="3447"/>
                    </a:lnTo>
                    <a:lnTo>
                      <a:pt x="8817" y="3699"/>
                    </a:lnTo>
                    <a:lnTo>
                      <a:pt x="8038" y="3950"/>
                    </a:lnTo>
                    <a:lnTo>
                      <a:pt x="7296" y="4202"/>
                    </a:lnTo>
                    <a:lnTo>
                      <a:pt x="6579" y="4453"/>
                    </a:lnTo>
                    <a:lnTo>
                      <a:pt x="5887" y="4705"/>
                    </a:lnTo>
                    <a:lnTo>
                      <a:pt x="5233" y="4969"/>
                    </a:lnTo>
                    <a:lnTo>
                      <a:pt x="4617" y="5220"/>
                    </a:lnTo>
                    <a:lnTo>
                      <a:pt x="4026" y="5484"/>
                    </a:lnTo>
                    <a:lnTo>
                      <a:pt x="3472" y="5749"/>
                    </a:lnTo>
                    <a:lnTo>
                      <a:pt x="2956" y="6000"/>
                    </a:lnTo>
                    <a:lnTo>
                      <a:pt x="2466" y="6264"/>
                    </a:lnTo>
                    <a:lnTo>
                      <a:pt x="2026" y="6516"/>
                    </a:lnTo>
                    <a:lnTo>
                      <a:pt x="1636" y="6780"/>
                    </a:lnTo>
                    <a:lnTo>
                      <a:pt x="1271" y="7031"/>
                    </a:lnTo>
                    <a:lnTo>
                      <a:pt x="957" y="7283"/>
                    </a:lnTo>
                    <a:lnTo>
                      <a:pt x="680" y="7522"/>
                    </a:lnTo>
                    <a:lnTo>
                      <a:pt x="554" y="7648"/>
                    </a:lnTo>
                    <a:lnTo>
                      <a:pt x="454" y="7761"/>
                    </a:lnTo>
                    <a:lnTo>
                      <a:pt x="353" y="7887"/>
                    </a:lnTo>
                    <a:lnTo>
                      <a:pt x="265" y="8000"/>
                    </a:lnTo>
                    <a:lnTo>
                      <a:pt x="190" y="8126"/>
                    </a:lnTo>
                    <a:lnTo>
                      <a:pt x="127" y="8239"/>
                    </a:lnTo>
                    <a:lnTo>
                      <a:pt x="76" y="8352"/>
                    </a:lnTo>
                    <a:lnTo>
                      <a:pt x="39" y="8465"/>
                    </a:lnTo>
                    <a:lnTo>
                      <a:pt x="13" y="8578"/>
                    </a:lnTo>
                    <a:lnTo>
                      <a:pt x="1" y="8692"/>
                    </a:lnTo>
                    <a:lnTo>
                      <a:pt x="1" y="8805"/>
                    </a:lnTo>
                    <a:lnTo>
                      <a:pt x="13" y="8905"/>
                    </a:lnTo>
                    <a:lnTo>
                      <a:pt x="39" y="9006"/>
                    </a:lnTo>
                    <a:lnTo>
                      <a:pt x="76" y="9119"/>
                    </a:lnTo>
                    <a:lnTo>
                      <a:pt x="127" y="9207"/>
                    </a:lnTo>
                    <a:lnTo>
                      <a:pt x="190" y="9308"/>
                    </a:lnTo>
                    <a:lnTo>
                      <a:pt x="265" y="9408"/>
                    </a:lnTo>
                    <a:lnTo>
                      <a:pt x="353" y="9496"/>
                    </a:lnTo>
                    <a:lnTo>
                      <a:pt x="454" y="9585"/>
                    </a:lnTo>
                    <a:lnTo>
                      <a:pt x="567" y="9660"/>
                    </a:lnTo>
                    <a:lnTo>
                      <a:pt x="680" y="9748"/>
                    </a:lnTo>
                    <a:lnTo>
                      <a:pt x="818" y="9824"/>
                    </a:lnTo>
                    <a:lnTo>
                      <a:pt x="957" y="9899"/>
                    </a:lnTo>
                    <a:lnTo>
                      <a:pt x="1120" y="9974"/>
                    </a:lnTo>
                    <a:lnTo>
                      <a:pt x="1460" y="10113"/>
                    </a:lnTo>
                    <a:lnTo>
                      <a:pt x="1837" y="10239"/>
                    </a:lnTo>
                    <a:lnTo>
                      <a:pt x="2265" y="10352"/>
                    </a:lnTo>
                    <a:lnTo>
                      <a:pt x="2730" y="10452"/>
                    </a:lnTo>
                    <a:lnTo>
                      <a:pt x="3233" y="10540"/>
                    </a:lnTo>
                    <a:lnTo>
                      <a:pt x="3774" y="10616"/>
                    </a:lnTo>
                    <a:lnTo>
                      <a:pt x="4353" y="10679"/>
                    </a:lnTo>
                    <a:lnTo>
                      <a:pt x="4956" y="10729"/>
                    </a:lnTo>
                    <a:lnTo>
                      <a:pt x="5598" y="10767"/>
                    </a:lnTo>
                    <a:lnTo>
                      <a:pt x="6277" y="10792"/>
                    </a:lnTo>
                    <a:lnTo>
                      <a:pt x="6981" y="10805"/>
                    </a:lnTo>
                    <a:lnTo>
                      <a:pt x="7711" y="10817"/>
                    </a:lnTo>
                    <a:lnTo>
                      <a:pt x="8478" y="10805"/>
                    </a:lnTo>
                    <a:lnTo>
                      <a:pt x="9258" y="10779"/>
                    </a:lnTo>
                    <a:lnTo>
                      <a:pt x="10075" y="10742"/>
                    </a:lnTo>
                    <a:lnTo>
                      <a:pt x="10918" y="10704"/>
                    </a:lnTo>
                    <a:lnTo>
                      <a:pt x="11773" y="10641"/>
                    </a:lnTo>
                    <a:lnTo>
                      <a:pt x="12653" y="10566"/>
                    </a:lnTo>
                    <a:lnTo>
                      <a:pt x="13559" y="10478"/>
                    </a:lnTo>
                    <a:lnTo>
                      <a:pt x="14477" y="10389"/>
                    </a:lnTo>
                    <a:lnTo>
                      <a:pt x="15420" y="10276"/>
                    </a:lnTo>
                    <a:lnTo>
                      <a:pt x="16376" y="10151"/>
                    </a:lnTo>
                    <a:lnTo>
                      <a:pt x="17345" y="10012"/>
                    </a:lnTo>
                    <a:lnTo>
                      <a:pt x="18338" y="9861"/>
                    </a:lnTo>
                    <a:lnTo>
                      <a:pt x="19332" y="9698"/>
                    </a:lnTo>
                    <a:lnTo>
                      <a:pt x="20338" y="9534"/>
                    </a:lnTo>
                    <a:lnTo>
                      <a:pt x="21344" y="9346"/>
                    </a:lnTo>
                    <a:lnTo>
                      <a:pt x="22338" y="9144"/>
                    </a:lnTo>
                    <a:lnTo>
                      <a:pt x="23319" y="8943"/>
                    </a:lnTo>
                    <a:lnTo>
                      <a:pt x="24275" y="8742"/>
                    </a:lnTo>
                    <a:lnTo>
                      <a:pt x="25218" y="8528"/>
                    </a:lnTo>
                    <a:lnTo>
                      <a:pt x="26136" y="8302"/>
                    </a:lnTo>
                    <a:lnTo>
                      <a:pt x="27029" y="8075"/>
                    </a:lnTo>
                    <a:lnTo>
                      <a:pt x="27909" y="7849"/>
                    </a:lnTo>
                    <a:lnTo>
                      <a:pt x="28765" y="7610"/>
                    </a:lnTo>
                    <a:lnTo>
                      <a:pt x="29582" y="7358"/>
                    </a:lnTo>
                    <a:lnTo>
                      <a:pt x="30387" y="7119"/>
                    </a:lnTo>
                    <a:lnTo>
                      <a:pt x="31167" y="6868"/>
                    </a:lnTo>
                    <a:lnTo>
                      <a:pt x="31909" y="6616"/>
                    </a:lnTo>
                    <a:lnTo>
                      <a:pt x="32626" y="6365"/>
                    </a:lnTo>
                    <a:lnTo>
                      <a:pt x="33317" y="6101"/>
                    </a:lnTo>
                    <a:lnTo>
                      <a:pt x="33971" y="5849"/>
                    </a:lnTo>
                    <a:lnTo>
                      <a:pt x="34600" y="5585"/>
                    </a:lnTo>
                    <a:lnTo>
                      <a:pt x="35191" y="5334"/>
                    </a:lnTo>
                    <a:lnTo>
                      <a:pt x="35745" y="5069"/>
                    </a:lnTo>
                    <a:lnTo>
                      <a:pt x="36260" y="4805"/>
                    </a:lnTo>
                    <a:lnTo>
                      <a:pt x="36738" y="4554"/>
                    </a:lnTo>
                    <a:lnTo>
                      <a:pt x="37179" y="4302"/>
                    </a:lnTo>
                    <a:lnTo>
                      <a:pt x="37581" y="4038"/>
                    </a:lnTo>
                    <a:lnTo>
                      <a:pt x="37933" y="3787"/>
                    </a:lnTo>
                    <a:lnTo>
                      <a:pt x="38260" y="3535"/>
                    </a:lnTo>
                    <a:lnTo>
                      <a:pt x="38524" y="3296"/>
                    </a:lnTo>
                    <a:lnTo>
                      <a:pt x="38650" y="3170"/>
                    </a:lnTo>
                    <a:lnTo>
                      <a:pt x="38763" y="3044"/>
                    </a:lnTo>
                    <a:lnTo>
                      <a:pt x="38851" y="2931"/>
                    </a:lnTo>
                    <a:lnTo>
                      <a:pt x="38939" y="2806"/>
                    </a:lnTo>
                    <a:lnTo>
                      <a:pt x="39015" y="2692"/>
                    </a:lnTo>
                    <a:lnTo>
                      <a:pt x="39078" y="2579"/>
                    </a:lnTo>
                    <a:lnTo>
                      <a:pt x="39128" y="2466"/>
                    </a:lnTo>
                    <a:lnTo>
                      <a:pt x="39166" y="2353"/>
                    </a:lnTo>
                    <a:lnTo>
                      <a:pt x="39191" y="2240"/>
                    </a:lnTo>
                    <a:lnTo>
                      <a:pt x="39203" y="2126"/>
                    </a:lnTo>
                    <a:lnTo>
                      <a:pt x="39203" y="2013"/>
                    </a:lnTo>
                    <a:lnTo>
                      <a:pt x="39191" y="1913"/>
                    </a:lnTo>
                    <a:lnTo>
                      <a:pt x="39166" y="1799"/>
                    </a:lnTo>
                    <a:lnTo>
                      <a:pt x="39128" y="1699"/>
                    </a:lnTo>
                    <a:lnTo>
                      <a:pt x="39078" y="1598"/>
                    </a:lnTo>
                    <a:lnTo>
                      <a:pt x="39015" y="1510"/>
                    </a:lnTo>
                    <a:lnTo>
                      <a:pt x="38939" y="1409"/>
                    </a:lnTo>
                    <a:lnTo>
                      <a:pt x="38851" y="1321"/>
                    </a:lnTo>
                    <a:lnTo>
                      <a:pt x="38751" y="1233"/>
                    </a:lnTo>
                    <a:lnTo>
                      <a:pt x="38650" y="1145"/>
                    </a:lnTo>
                    <a:lnTo>
                      <a:pt x="38524" y="1070"/>
                    </a:lnTo>
                    <a:lnTo>
                      <a:pt x="38386" y="994"/>
                    </a:lnTo>
                    <a:lnTo>
                      <a:pt x="38248" y="919"/>
                    </a:lnTo>
                    <a:lnTo>
                      <a:pt x="38097" y="844"/>
                    </a:lnTo>
                    <a:lnTo>
                      <a:pt x="37745" y="705"/>
                    </a:lnTo>
                    <a:lnTo>
                      <a:pt x="37367" y="579"/>
                    </a:lnTo>
                    <a:lnTo>
                      <a:pt x="36940" y="466"/>
                    </a:lnTo>
                    <a:lnTo>
                      <a:pt x="36474" y="366"/>
                    </a:lnTo>
                    <a:lnTo>
                      <a:pt x="35971" y="278"/>
                    </a:lnTo>
                    <a:lnTo>
                      <a:pt x="35430" y="202"/>
                    </a:lnTo>
                    <a:lnTo>
                      <a:pt x="34864" y="139"/>
                    </a:lnTo>
                    <a:lnTo>
                      <a:pt x="34248" y="89"/>
                    </a:lnTo>
                    <a:lnTo>
                      <a:pt x="33607" y="51"/>
                    </a:lnTo>
                    <a:lnTo>
                      <a:pt x="32928" y="26"/>
                    </a:lnTo>
                    <a:lnTo>
                      <a:pt x="3222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256;p28"/>
              <p:cNvSpPr/>
              <p:nvPr/>
            </p:nvSpPr>
            <p:spPr>
              <a:xfrm rot="590741">
                <a:off x="6838727" y="-374352"/>
                <a:ext cx="1339047" cy="710257"/>
              </a:xfrm>
              <a:custGeom>
                <a:avLst/>
                <a:gdLst/>
                <a:ahLst/>
                <a:cxnLst/>
                <a:rect l="l" t="t" r="r" b="b"/>
                <a:pathLst>
                  <a:path w="41782" h="22162" extrusionOk="0">
                    <a:moveTo>
                      <a:pt x="39190" y="0"/>
                    </a:moveTo>
                    <a:lnTo>
                      <a:pt x="0" y="6930"/>
                    </a:lnTo>
                    <a:lnTo>
                      <a:pt x="126" y="10024"/>
                    </a:lnTo>
                    <a:lnTo>
                      <a:pt x="177" y="10993"/>
                    </a:lnTo>
                    <a:lnTo>
                      <a:pt x="239" y="11911"/>
                    </a:lnTo>
                    <a:lnTo>
                      <a:pt x="315" y="12842"/>
                    </a:lnTo>
                    <a:lnTo>
                      <a:pt x="416" y="13797"/>
                    </a:lnTo>
                    <a:lnTo>
                      <a:pt x="478" y="14288"/>
                    </a:lnTo>
                    <a:lnTo>
                      <a:pt x="541" y="14778"/>
                    </a:lnTo>
                    <a:lnTo>
                      <a:pt x="629" y="15256"/>
                    </a:lnTo>
                    <a:lnTo>
                      <a:pt x="730" y="15747"/>
                    </a:lnTo>
                    <a:lnTo>
                      <a:pt x="856" y="16225"/>
                    </a:lnTo>
                    <a:lnTo>
                      <a:pt x="994" y="16690"/>
                    </a:lnTo>
                    <a:lnTo>
                      <a:pt x="1158" y="17143"/>
                    </a:lnTo>
                    <a:lnTo>
                      <a:pt x="1258" y="17369"/>
                    </a:lnTo>
                    <a:lnTo>
                      <a:pt x="1359" y="17596"/>
                    </a:lnTo>
                    <a:lnTo>
                      <a:pt x="1573" y="17998"/>
                    </a:lnTo>
                    <a:lnTo>
                      <a:pt x="1799" y="18375"/>
                    </a:lnTo>
                    <a:lnTo>
                      <a:pt x="2051" y="18753"/>
                    </a:lnTo>
                    <a:lnTo>
                      <a:pt x="2327" y="19105"/>
                    </a:lnTo>
                    <a:lnTo>
                      <a:pt x="2629" y="19432"/>
                    </a:lnTo>
                    <a:lnTo>
                      <a:pt x="2943" y="19746"/>
                    </a:lnTo>
                    <a:lnTo>
                      <a:pt x="3283" y="20048"/>
                    </a:lnTo>
                    <a:lnTo>
                      <a:pt x="3635" y="20325"/>
                    </a:lnTo>
                    <a:lnTo>
                      <a:pt x="4013" y="20576"/>
                    </a:lnTo>
                    <a:lnTo>
                      <a:pt x="4390" y="20815"/>
                    </a:lnTo>
                    <a:lnTo>
                      <a:pt x="4792" y="21029"/>
                    </a:lnTo>
                    <a:lnTo>
                      <a:pt x="5195" y="21205"/>
                    </a:lnTo>
                    <a:lnTo>
                      <a:pt x="5610" y="21369"/>
                    </a:lnTo>
                    <a:lnTo>
                      <a:pt x="6037" y="21507"/>
                    </a:lnTo>
                    <a:lnTo>
                      <a:pt x="6478" y="21608"/>
                    </a:lnTo>
                    <a:lnTo>
                      <a:pt x="6918" y="21696"/>
                    </a:lnTo>
                    <a:lnTo>
                      <a:pt x="7698" y="21796"/>
                    </a:lnTo>
                    <a:lnTo>
                      <a:pt x="8465" y="21884"/>
                    </a:lnTo>
                    <a:lnTo>
                      <a:pt x="9232" y="21960"/>
                    </a:lnTo>
                    <a:lnTo>
                      <a:pt x="9999" y="22023"/>
                    </a:lnTo>
                    <a:lnTo>
                      <a:pt x="10754" y="22086"/>
                    </a:lnTo>
                    <a:lnTo>
                      <a:pt x="11521" y="22123"/>
                    </a:lnTo>
                    <a:lnTo>
                      <a:pt x="12263" y="22149"/>
                    </a:lnTo>
                    <a:lnTo>
                      <a:pt x="13018" y="22161"/>
                    </a:lnTo>
                    <a:lnTo>
                      <a:pt x="13760" y="22161"/>
                    </a:lnTo>
                    <a:lnTo>
                      <a:pt x="14489" y="22149"/>
                    </a:lnTo>
                    <a:lnTo>
                      <a:pt x="15219" y="22136"/>
                    </a:lnTo>
                    <a:lnTo>
                      <a:pt x="15948" y="22098"/>
                    </a:lnTo>
                    <a:lnTo>
                      <a:pt x="16665" y="22061"/>
                    </a:lnTo>
                    <a:lnTo>
                      <a:pt x="17369" y="22010"/>
                    </a:lnTo>
                    <a:lnTo>
                      <a:pt x="18074" y="21960"/>
                    </a:lnTo>
                    <a:lnTo>
                      <a:pt x="18778" y="21884"/>
                    </a:lnTo>
                    <a:lnTo>
                      <a:pt x="19470" y="21809"/>
                    </a:lnTo>
                    <a:lnTo>
                      <a:pt x="20149" y="21734"/>
                    </a:lnTo>
                    <a:lnTo>
                      <a:pt x="20815" y="21645"/>
                    </a:lnTo>
                    <a:lnTo>
                      <a:pt x="21482" y="21545"/>
                    </a:lnTo>
                    <a:lnTo>
                      <a:pt x="22136" y="21444"/>
                    </a:lnTo>
                    <a:lnTo>
                      <a:pt x="22790" y="21331"/>
                    </a:lnTo>
                    <a:lnTo>
                      <a:pt x="24060" y="21092"/>
                    </a:lnTo>
                    <a:lnTo>
                      <a:pt x="25280" y="20841"/>
                    </a:lnTo>
                    <a:lnTo>
                      <a:pt x="26463" y="20564"/>
                    </a:lnTo>
                    <a:lnTo>
                      <a:pt x="27607" y="20275"/>
                    </a:lnTo>
                    <a:lnTo>
                      <a:pt x="28701" y="19973"/>
                    </a:lnTo>
                    <a:lnTo>
                      <a:pt x="29758" y="19671"/>
                    </a:lnTo>
                    <a:lnTo>
                      <a:pt x="30751" y="19369"/>
                    </a:lnTo>
                    <a:lnTo>
                      <a:pt x="31695" y="19055"/>
                    </a:lnTo>
                    <a:lnTo>
                      <a:pt x="32575" y="18753"/>
                    </a:lnTo>
                    <a:lnTo>
                      <a:pt x="33405" y="18451"/>
                    </a:lnTo>
                    <a:lnTo>
                      <a:pt x="34185" y="18162"/>
                    </a:lnTo>
                    <a:lnTo>
                      <a:pt x="34889" y="17872"/>
                    </a:lnTo>
                    <a:lnTo>
                      <a:pt x="35531" y="17608"/>
                    </a:lnTo>
                    <a:lnTo>
                      <a:pt x="36109" y="17369"/>
                    </a:lnTo>
                    <a:lnTo>
                      <a:pt x="36612" y="17143"/>
                    </a:lnTo>
                    <a:lnTo>
                      <a:pt x="37405" y="16778"/>
                    </a:lnTo>
                    <a:lnTo>
                      <a:pt x="37895" y="16539"/>
                    </a:lnTo>
                    <a:lnTo>
                      <a:pt x="38071" y="16451"/>
                    </a:lnTo>
                    <a:lnTo>
                      <a:pt x="38511" y="16212"/>
                    </a:lnTo>
                    <a:lnTo>
                      <a:pt x="38926" y="15973"/>
                    </a:lnTo>
                    <a:lnTo>
                      <a:pt x="39316" y="15722"/>
                    </a:lnTo>
                    <a:lnTo>
                      <a:pt x="39656" y="15458"/>
                    </a:lnTo>
                    <a:lnTo>
                      <a:pt x="39970" y="15206"/>
                    </a:lnTo>
                    <a:lnTo>
                      <a:pt x="40260" y="14942"/>
                    </a:lnTo>
                    <a:lnTo>
                      <a:pt x="40511" y="14678"/>
                    </a:lnTo>
                    <a:lnTo>
                      <a:pt x="40737" y="14414"/>
                    </a:lnTo>
                    <a:lnTo>
                      <a:pt x="40939" y="14137"/>
                    </a:lnTo>
                    <a:lnTo>
                      <a:pt x="41115" y="13873"/>
                    </a:lnTo>
                    <a:lnTo>
                      <a:pt x="41266" y="13596"/>
                    </a:lnTo>
                    <a:lnTo>
                      <a:pt x="41391" y="13332"/>
                    </a:lnTo>
                    <a:lnTo>
                      <a:pt x="41505" y="13055"/>
                    </a:lnTo>
                    <a:lnTo>
                      <a:pt x="41593" y="12779"/>
                    </a:lnTo>
                    <a:lnTo>
                      <a:pt x="41656" y="12515"/>
                    </a:lnTo>
                    <a:lnTo>
                      <a:pt x="41706" y="12238"/>
                    </a:lnTo>
                    <a:lnTo>
                      <a:pt x="41756" y="11848"/>
                    </a:lnTo>
                    <a:lnTo>
                      <a:pt x="41781" y="11458"/>
                    </a:lnTo>
                    <a:lnTo>
                      <a:pt x="41781" y="11068"/>
                    </a:lnTo>
                    <a:lnTo>
                      <a:pt x="41769" y="10678"/>
                    </a:lnTo>
                    <a:lnTo>
                      <a:pt x="41731" y="10288"/>
                    </a:lnTo>
                    <a:lnTo>
                      <a:pt x="41681" y="9886"/>
                    </a:lnTo>
                    <a:lnTo>
                      <a:pt x="41630" y="9496"/>
                    </a:lnTo>
                    <a:lnTo>
                      <a:pt x="41568" y="9106"/>
                    </a:lnTo>
                    <a:lnTo>
                      <a:pt x="41429" y="8314"/>
                    </a:lnTo>
                    <a:lnTo>
                      <a:pt x="41278" y="7521"/>
                    </a:lnTo>
                    <a:lnTo>
                      <a:pt x="41102" y="6729"/>
                    </a:lnTo>
                    <a:lnTo>
                      <a:pt x="40926" y="5937"/>
                    </a:lnTo>
                    <a:lnTo>
                      <a:pt x="40561" y="4365"/>
                    </a:lnTo>
                    <a:lnTo>
                      <a:pt x="40171" y="2793"/>
                    </a:lnTo>
                    <a:lnTo>
                      <a:pt x="39983" y="2063"/>
                    </a:lnTo>
                    <a:lnTo>
                      <a:pt x="39882" y="1711"/>
                    </a:lnTo>
                    <a:lnTo>
                      <a:pt x="39769" y="1346"/>
                    </a:lnTo>
                    <a:lnTo>
                      <a:pt x="39656" y="1007"/>
                    </a:lnTo>
                    <a:lnTo>
                      <a:pt x="39517" y="654"/>
                    </a:lnTo>
                    <a:lnTo>
                      <a:pt x="39367" y="327"/>
                    </a:lnTo>
                    <a:lnTo>
                      <a:pt x="391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257;p28"/>
              <p:cNvSpPr/>
              <p:nvPr/>
            </p:nvSpPr>
            <p:spPr>
              <a:xfrm rot="590741">
                <a:off x="6838727" y="-374352"/>
                <a:ext cx="1339047" cy="710257"/>
              </a:xfrm>
              <a:custGeom>
                <a:avLst/>
                <a:gdLst/>
                <a:ahLst/>
                <a:cxnLst/>
                <a:rect l="l" t="t" r="r" b="b"/>
                <a:pathLst>
                  <a:path w="41782" h="22162" fill="none" extrusionOk="0">
                    <a:moveTo>
                      <a:pt x="0" y="6930"/>
                    </a:moveTo>
                    <a:lnTo>
                      <a:pt x="0" y="6930"/>
                    </a:lnTo>
                    <a:lnTo>
                      <a:pt x="126" y="10024"/>
                    </a:lnTo>
                    <a:lnTo>
                      <a:pt x="126" y="10024"/>
                    </a:lnTo>
                    <a:lnTo>
                      <a:pt x="177" y="10993"/>
                    </a:lnTo>
                    <a:lnTo>
                      <a:pt x="239" y="11911"/>
                    </a:lnTo>
                    <a:lnTo>
                      <a:pt x="315" y="12842"/>
                    </a:lnTo>
                    <a:lnTo>
                      <a:pt x="416" y="13797"/>
                    </a:lnTo>
                    <a:lnTo>
                      <a:pt x="416" y="13797"/>
                    </a:lnTo>
                    <a:lnTo>
                      <a:pt x="478" y="14288"/>
                    </a:lnTo>
                    <a:lnTo>
                      <a:pt x="541" y="14778"/>
                    </a:lnTo>
                    <a:lnTo>
                      <a:pt x="629" y="15256"/>
                    </a:lnTo>
                    <a:lnTo>
                      <a:pt x="730" y="15747"/>
                    </a:lnTo>
                    <a:lnTo>
                      <a:pt x="856" y="16225"/>
                    </a:lnTo>
                    <a:lnTo>
                      <a:pt x="994" y="16690"/>
                    </a:lnTo>
                    <a:lnTo>
                      <a:pt x="1158" y="17143"/>
                    </a:lnTo>
                    <a:lnTo>
                      <a:pt x="1258" y="17369"/>
                    </a:lnTo>
                    <a:lnTo>
                      <a:pt x="1359" y="17596"/>
                    </a:lnTo>
                    <a:lnTo>
                      <a:pt x="1359" y="17596"/>
                    </a:lnTo>
                    <a:lnTo>
                      <a:pt x="1573" y="17998"/>
                    </a:lnTo>
                    <a:lnTo>
                      <a:pt x="1799" y="18375"/>
                    </a:lnTo>
                    <a:lnTo>
                      <a:pt x="2051" y="18753"/>
                    </a:lnTo>
                    <a:lnTo>
                      <a:pt x="2327" y="19105"/>
                    </a:lnTo>
                    <a:lnTo>
                      <a:pt x="2629" y="19432"/>
                    </a:lnTo>
                    <a:lnTo>
                      <a:pt x="2943" y="19746"/>
                    </a:lnTo>
                    <a:lnTo>
                      <a:pt x="3283" y="20048"/>
                    </a:lnTo>
                    <a:lnTo>
                      <a:pt x="3635" y="20325"/>
                    </a:lnTo>
                    <a:lnTo>
                      <a:pt x="4013" y="20576"/>
                    </a:lnTo>
                    <a:lnTo>
                      <a:pt x="4390" y="20815"/>
                    </a:lnTo>
                    <a:lnTo>
                      <a:pt x="4792" y="21029"/>
                    </a:lnTo>
                    <a:lnTo>
                      <a:pt x="5195" y="21205"/>
                    </a:lnTo>
                    <a:lnTo>
                      <a:pt x="5610" y="21369"/>
                    </a:lnTo>
                    <a:lnTo>
                      <a:pt x="6037" y="21507"/>
                    </a:lnTo>
                    <a:lnTo>
                      <a:pt x="6478" y="21608"/>
                    </a:lnTo>
                    <a:lnTo>
                      <a:pt x="6918" y="21696"/>
                    </a:lnTo>
                    <a:lnTo>
                      <a:pt x="6918" y="21696"/>
                    </a:lnTo>
                    <a:lnTo>
                      <a:pt x="7698" y="21796"/>
                    </a:lnTo>
                    <a:lnTo>
                      <a:pt x="8465" y="21884"/>
                    </a:lnTo>
                    <a:lnTo>
                      <a:pt x="9232" y="21960"/>
                    </a:lnTo>
                    <a:lnTo>
                      <a:pt x="9999" y="22023"/>
                    </a:lnTo>
                    <a:lnTo>
                      <a:pt x="10754" y="22086"/>
                    </a:lnTo>
                    <a:lnTo>
                      <a:pt x="11521" y="22123"/>
                    </a:lnTo>
                    <a:lnTo>
                      <a:pt x="12263" y="22149"/>
                    </a:lnTo>
                    <a:lnTo>
                      <a:pt x="13018" y="22161"/>
                    </a:lnTo>
                    <a:lnTo>
                      <a:pt x="13760" y="22161"/>
                    </a:lnTo>
                    <a:lnTo>
                      <a:pt x="14489" y="22149"/>
                    </a:lnTo>
                    <a:lnTo>
                      <a:pt x="15219" y="22136"/>
                    </a:lnTo>
                    <a:lnTo>
                      <a:pt x="15948" y="22098"/>
                    </a:lnTo>
                    <a:lnTo>
                      <a:pt x="16665" y="22061"/>
                    </a:lnTo>
                    <a:lnTo>
                      <a:pt x="17369" y="22010"/>
                    </a:lnTo>
                    <a:lnTo>
                      <a:pt x="18074" y="21960"/>
                    </a:lnTo>
                    <a:lnTo>
                      <a:pt x="18778" y="21884"/>
                    </a:lnTo>
                    <a:lnTo>
                      <a:pt x="19470" y="21809"/>
                    </a:lnTo>
                    <a:lnTo>
                      <a:pt x="20149" y="21734"/>
                    </a:lnTo>
                    <a:lnTo>
                      <a:pt x="20815" y="21645"/>
                    </a:lnTo>
                    <a:lnTo>
                      <a:pt x="21482" y="21545"/>
                    </a:lnTo>
                    <a:lnTo>
                      <a:pt x="22136" y="21444"/>
                    </a:lnTo>
                    <a:lnTo>
                      <a:pt x="22790" y="21331"/>
                    </a:lnTo>
                    <a:lnTo>
                      <a:pt x="24060" y="21092"/>
                    </a:lnTo>
                    <a:lnTo>
                      <a:pt x="25280" y="20841"/>
                    </a:lnTo>
                    <a:lnTo>
                      <a:pt x="26463" y="20564"/>
                    </a:lnTo>
                    <a:lnTo>
                      <a:pt x="27607" y="20275"/>
                    </a:lnTo>
                    <a:lnTo>
                      <a:pt x="28701" y="19973"/>
                    </a:lnTo>
                    <a:lnTo>
                      <a:pt x="29758" y="19671"/>
                    </a:lnTo>
                    <a:lnTo>
                      <a:pt x="30751" y="19369"/>
                    </a:lnTo>
                    <a:lnTo>
                      <a:pt x="31695" y="19055"/>
                    </a:lnTo>
                    <a:lnTo>
                      <a:pt x="32575" y="18753"/>
                    </a:lnTo>
                    <a:lnTo>
                      <a:pt x="33405" y="18451"/>
                    </a:lnTo>
                    <a:lnTo>
                      <a:pt x="34185" y="18162"/>
                    </a:lnTo>
                    <a:lnTo>
                      <a:pt x="34889" y="17872"/>
                    </a:lnTo>
                    <a:lnTo>
                      <a:pt x="35531" y="17608"/>
                    </a:lnTo>
                    <a:lnTo>
                      <a:pt x="36109" y="17369"/>
                    </a:lnTo>
                    <a:lnTo>
                      <a:pt x="36612" y="17143"/>
                    </a:lnTo>
                    <a:lnTo>
                      <a:pt x="37405" y="16778"/>
                    </a:lnTo>
                    <a:lnTo>
                      <a:pt x="37895" y="16539"/>
                    </a:lnTo>
                    <a:lnTo>
                      <a:pt x="38071" y="16451"/>
                    </a:lnTo>
                    <a:lnTo>
                      <a:pt x="38071" y="16451"/>
                    </a:lnTo>
                    <a:lnTo>
                      <a:pt x="38511" y="16212"/>
                    </a:lnTo>
                    <a:lnTo>
                      <a:pt x="38926" y="15973"/>
                    </a:lnTo>
                    <a:lnTo>
                      <a:pt x="39316" y="15722"/>
                    </a:lnTo>
                    <a:lnTo>
                      <a:pt x="39656" y="15458"/>
                    </a:lnTo>
                    <a:lnTo>
                      <a:pt x="39970" y="15206"/>
                    </a:lnTo>
                    <a:lnTo>
                      <a:pt x="40260" y="14942"/>
                    </a:lnTo>
                    <a:lnTo>
                      <a:pt x="40511" y="14678"/>
                    </a:lnTo>
                    <a:lnTo>
                      <a:pt x="40737" y="14414"/>
                    </a:lnTo>
                    <a:lnTo>
                      <a:pt x="40939" y="14137"/>
                    </a:lnTo>
                    <a:lnTo>
                      <a:pt x="41115" y="13873"/>
                    </a:lnTo>
                    <a:lnTo>
                      <a:pt x="41266" y="13596"/>
                    </a:lnTo>
                    <a:lnTo>
                      <a:pt x="41391" y="13332"/>
                    </a:lnTo>
                    <a:lnTo>
                      <a:pt x="41505" y="13055"/>
                    </a:lnTo>
                    <a:lnTo>
                      <a:pt x="41593" y="12779"/>
                    </a:lnTo>
                    <a:lnTo>
                      <a:pt x="41656" y="12515"/>
                    </a:lnTo>
                    <a:lnTo>
                      <a:pt x="41706" y="12238"/>
                    </a:lnTo>
                    <a:lnTo>
                      <a:pt x="41706" y="12238"/>
                    </a:lnTo>
                    <a:lnTo>
                      <a:pt x="41756" y="11848"/>
                    </a:lnTo>
                    <a:lnTo>
                      <a:pt x="41781" y="11458"/>
                    </a:lnTo>
                    <a:lnTo>
                      <a:pt x="41781" y="11068"/>
                    </a:lnTo>
                    <a:lnTo>
                      <a:pt x="41769" y="10678"/>
                    </a:lnTo>
                    <a:lnTo>
                      <a:pt x="41731" y="10288"/>
                    </a:lnTo>
                    <a:lnTo>
                      <a:pt x="41681" y="9886"/>
                    </a:lnTo>
                    <a:lnTo>
                      <a:pt x="41630" y="9496"/>
                    </a:lnTo>
                    <a:lnTo>
                      <a:pt x="41568" y="9106"/>
                    </a:lnTo>
                    <a:lnTo>
                      <a:pt x="41568" y="9106"/>
                    </a:lnTo>
                    <a:lnTo>
                      <a:pt x="41429" y="8314"/>
                    </a:lnTo>
                    <a:lnTo>
                      <a:pt x="41278" y="7521"/>
                    </a:lnTo>
                    <a:lnTo>
                      <a:pt x="41102" y="6729"/>
                    </a:lnTo>
                    <a:lnTo>
                      <a:pt x="40926" y="5937"/>
                    </a:lnTo>
                    <a:lnTo>
                      <a:pt x="40561" y="4365"/>
                    </a:lnTo>
                    <a:lnTo>
                      <a:pt x="40171" y="2793"/>
                    </a:lnTo>
                    <a:lnTo>
                      <a:pt x="40171" y="2793"/>
                    </a:lnTo>
                    <a:lnTo>
                      <a:pt x="39983" y="2063"/>
                    </a:lnTo>
                    <a:lnTo>
                      <a:pt x="39882" y="1711"/>
                    </a:lnTo>
                    <a:lnTo>
                      <a:pt x="39769" y="1346"/>
                    </a:lnTo>
                    <a:lnTo>
                      <a:pt x="39656" y="1007"/>
                    </a:lnTo>
                    <a:lnTo>
                      <a:pt x="39517" y="654"/>
                    </a:lnTo>
                    <a:lnTo>
                      <a:pt x="39367" y="327"/>
                    </a:lnTo>
                    <a:lnTo>
                      <a:pt x="39190" y="0"/>
                    </a:lnTo>
                    <a:lnTo>
                      <a:pt x="0" y="693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258;p28"/>
              <p:cNvSpPr/>
              <p:nvPr/>
            </p:nvSpPr>
            <p:spPr>
              <a:xfrm rot="590741">
                <a:off x="6880831" y="-441175"/>
                <a:ext cx="1256426" cy="346700"/>
              </a:xfrm>
              <a:custGeom>
                <a:avLst/>
                <a:gdLst/>
                <a:ahLst/>
                <a:cxnLst/>
                <a:rect l="l" t="t" r="r" b="b"/>
                <a:pathLst>
                  <a:path w="39204" h="10818" extrusionOk="0">
                    <a:moveTo>
                      <a:pt x="31494" y="1"/>
                    </a:moveTo>
                    <a:lnTo>
                      <a:pt x="30727" y="13"/>
                    </a:lnTo>
                    <a:lnTo>
                      <a:pt x="29947" y="39"/>
                    </a:lnTo>
                    <a:lnTo>
                      <a:pt x="29129" y="64"/>
                    </a:lnTo>
                    <a:lnTo>
                      <a:pt x="28287" y="114"/>
                    </a:lnTo>
                    <a:lnTo>
                      <a:pt x="27431" y="177"/>
                    </a:lnTo>
                    <a:lnTo>
                      <a:pt x="26551" y="252"/>
                    </a:lnTo>
                    <a:lnTo>
                      <a:pt x="25645" y="328"/>
                    </a:lnTo>
                    <a:lnTo>
                      <a:pt x="24727" y="428"/>
                    </a:lnTo>
                    <a:lnTo>
                      <a:pt x="23784" y="542"/>
                    </a:lnTo>
                    <a:lnTo>
                      <a:pt x="22828" y="667"/>
                    </a:lnTo>
                    <a:lnTo>
                      <a:pt x="21860" y="806"/>
                    </a:lnTo>
                    <a:lnTo>
                      <a:pt x="20879" y="944"/>
                    </a:lnTo>
                    <a:lnTo>
                      <a:pt x="19873" y="1108"/>
                    </a:lnTo>
                    <a:lnTo>
                      <a:pt x="18866" y="1284"/>
                    </a:lnTo>
                    <a:lnTo>
                      <a:pt x="17860" y="1472"/>
                    </a:lnTo>
                    <a:lnTo>
                      <a:pt x="16867" y="1661"/>
                    </a:lnTo>
                    <a:lnTo>
                      <a:pt x="15898" y="1862"/>
                    </a:lnTo>
                    <a:lnTo>
                      <a:pt x="14930" y="2076"/>
                    </a:lnTo>
                    <a:lnTo>
                      <a:pt x="13999" y="2290"/>
                    </a:lnTo>
                    <a:lnTo>
                      <a:pt x="13081" y="2516"/>
                    </a:lnTo>
                    <a:lnTo>
                      <a:pt x="12175" y="2743"/>
                    </a:lnTo>
                    <a:lnTo>
                      <a:pt x="11308" y="2969"/>
                    </a:lnTo>
                    <a:lnTo>
                      <a:pt x="10452" y="3208"/>
                    </a:lnTo>
                    <a:lnTo>
                      <a:pt x="9622" y="3447"/>
                    </a:lnTo>
                    <a:lnTo>
                      <a:pt x="8817" y="3699"/>
                    </a:lnTo>
                    <a:lnTo>
                      <a:pt x="8038" y="3950"/>
                    </a:lnTo>
                    <a:lnTo>
                      <a:pt x="7296" y="4202"/>
                    </a:lnTo>
                    <a:lnTo>
                      <a:pt x="6579" y="4453"/>
                    </a:lnTo>
                    <a:lnTo>
                      <a:pt x="5887" y="4705"/>
                    </a:lnTo>
                    <a:lnTo>
                      <a:pt x="5233" y="4969"/>
                    </a:lnTo>
                    <a:lnTo>
                      <a:pt x="4617" y="5220"/>
                    </a:lnTo>
                    <a:lnTo>
                      <a:pt x="4026" y="5484"/>
                    </a:lnTo>
                    <a:lnTo>
                      <a:pt x="3472" y="5749"/>
                    </a:lnTo>
                    <a:lnTo>
                      <a:pt x="2956" y="6000"/>
                    </a:lnTo>
                    <a:lnTo>
                      <a:pt x="2466" y="6264"/>
                    </a:lnTo>
                    <a:lnTo>
                      <a:pt x="2026" y="6516"/>
                    </a:lnTo>
                    <a:lnTo>
                      <a:pt x="1636" y="6780"/>
                    </a:lnTo>
                    <a:lnTo>
                      <a:pt x="1271" y="7031"/>
                    </a:lnTo>
                    <a:lnTo>
                      <a:pt x="957" y="7283"/>
                    </a:lnTo>
                    <a:lnTo>
                      <a:pt x="680" y="7522"/>
                    </a:lnTo>
                    <a:lnTo>
                      <a:pt x="554" y="7648"/>
                    </a:lnTo>
                    <a:lnTo>
                      <a:pt x="454" y="7761"/>
                    </a:lnTo>
                    <a:lnTo>
                      <a:pt x="353" y="7887"/>
                    </a:lnTo>
                    <a:lnTo>
                      <a:pt x="265" y="8000"/>
                    </a:lnTo>
                    <a:lnTo>
                      <a:pt x="190" y="8126"/>
                    </a:lnTo>
                    <a:lnTo>
                      <a:pt x="127" y="8239"/>
                    </a:lnTo>
                    <a:lnTo>
                      <a:pt x="76" y="8352"/>
                    </a:lnTo>
                    <a:lnTo>
                      <a:pt x="39" y="8465"/>
                    </a:lnTo>
                    <a:lnTo>
                      <a:pt x="13" y="8578"/>
                    </a:lnTo>
                    <a:lnTo>
                      <a:pt x="1" y="8692"/>
                    </a:lnTo>
                    <a:lnTo>
                      <a:pt x="1" y="8805"/>
                    </a:lnTo>
                    <a:lnTo>
                      <a:pt x="13" y="8905"/>
                    </a:lnTo>
                    <a:lnTo>
                      <a:pt x="39" y="9006"/>
                    </a:lnTo>
                    <a:lnTo>
                      <a:pt x="76" y="9119"/>
                    </a:lnTo>
                    <a:lnTo>
                      <a:pt x="127" y="9207"/>
                    </a:lnTo>
                    <a:lnTo>
                      <a:pt x="190" y="9308"/>
                    </a:lnTo>
                    <a:lnTo>
                      <a:pt x="265" y="9408"/>
                    </a:lnTo>
                    <a:lnTo>
                      <a:pt x="353" y="9496"/>
                    </a:lnTo>
                    <a:lnTo>
                      <a:pt x="454" y="9585"/>
                    </a:lnTo>
                    <a:lnTo>
                      <a:pt x="567" y="9660"/>
                    </a:lnTo>
                    <a:lnTo>
                      <a:pt x="680" y="9748"/>
                    </a:lnTo>
                    <a:lnTo>
                      <a:pt x="818" y="9824"/>
                    </a:lnTo>
                    <a:lnTo>
                      <a:pt x="957" y="9899"/>
                    </a:lnTo>
                    <a:lnTo>
                      <a:pt x="1120" y="9974"/>
                    </a:lnTo>
                    <a:lnTo>
                      <a:pt x="1460" y="10113"/>
                    </a:lnTo>
                    <a:lnTo>
                      <a:pt x="1837" y="10239"/>
                    </a:lnTo>
                    <a:lnTo>
                      <a:pt x="2265" y="10352"/>
                    </a:lnTo>
                    <a:lnTo>
                      <a:pt x="2730" y="10452"/>
                    </a:lnTo>
                    <a:lnTo>
                      <a:pt x="3233" y="10540"/>
                    </a:lnTo>
                    <a:lnTo>
                      <a:pt x="3774" y="10616"/>
                    </a:lnTo>
                    <a:lnTo>
                      <a:pt x="4353" y="10679"/>
                    </a:lnTo>
                    <a:lnTo>
                      <a:pt x="4956" y="10729"/>
                    </a:lnTo>
                    <a:lnTo>
                      <a:pt x="5598" y="10767"/>
                    </a:lnTo>
                    <a:lnTo>
                      <a:pt x="6277" y="10792"/>
                    </a:lnTo>
                    <a:lnTo>
                      <a:pt x="6981" y="10805"/>
                    </a:lnTo>
                    <a:lnTo>
                      <a:pt x="7711" y="10817"/>
                    </a:lnTo>
                    <a:lnTo>
                      <a:pt x="8478" y="10805"/>
                    </a:lnTo>
                    <a:lnTo>
                      <a:pt x="9258" y="10779"/>
                    </a:lnTo>
                    <a:lnTo>
                      <a:pt x="10075" y="10742"/>
                    </a:lnTo>
                    <a:lnTo>
                      <a:pt x="10918" y="10704"/>
                    </a:lnTo>
                    <a:lnTo>
                      <a:pt x="11773" y="10641"/>
                    </a:lnTo>
                    <a:lnTo>
                      <a:pt x="12653" y="10566"/>
                    </a:lnTo>
                    <a:lnTo>
                      <a:pt x="13559" y="10478"/>
                    </a:lnTo>
                    <a:lnTo>
                      <a:pt x="14477" y="10389"/>
                    </a:lnTo>
                    <a:lnTo>
                      <a:pt x="15420" y="10276"/>
                    </a:lnTo>
                    <a:lnTo>
                      <a:pt x="16376" y="10151"/>
                    </a:lnTo>
                    <a:lnTo>
                      <a:pt x="17345" y="10012"/>
                    </a:lnTo>
                    <a:lnTo>
                      <a:pt x="18338" y="9861"/>
                    </a:lnTo>
                    <a:lnTo>
                      <a:pt x="19332" y="9698"/>
                    </a:lnTo>
                    <a:lnTo>
                      <a:pt x="20338" y="9534"/>
                    </a:lnTo>
                    <a:lnTo>
                      <a:pt x="21344" y="9346"/>
                    </a:lnTo>
                    <a:lnTo>
                      <a:pt x="22338" y="9144"/>
                    </a:lnTo>
                    <a:lnTo>
                      <a:pt x="23319" y="8943"/>
                    </a:lnTo>
                    <a:lnTo>
                      <a:pt x="24275" y="8742"/>
                    </a:lnTo>
                    <a:lnTo>
                      <a:pt x="25218" y="8528"/>
                    </a:lnTo>
                    <a:lnTo>
                      <a:pt x="26136" y="8302"/>
                    </a:lnTo>
                    <a:lnTo>
                      <a:pt x="27029" y="8075"/>
                    </a:lnTo>
                    <a:lnTo>
                      <a:pt x="27909" y="7849"/>
                    </a:lnTo>
                    <a:lnTo>
                      <a:pt x="28765" y="7610"/>
                    </a:lnTo>
                    <a:lnTo>
                      <a:pt x="29582" y="7358"/>
                    </a:lnTo>
                    <a:lnTo>
                      <a:pt x="30387" y="7119"/>
                    </a:lnTo>
                    <a:lnTo>
                      <a:pt x="31167" y="6868"/>
                    </a:lnTo>
                    <a:lnTo>
                      <a:pt x="31909" y="6616"/>
                    </a:lnTo>
                    <a:lnTo>
                      <a:pt x="32626" y="6365"/>
                    </a:lnTo>
                    <a:lnTo>
                      <a:pt x="33317" y="6101"/>
                    </a:lnTo>
                    <a:lnTo>
                      <a:pt x="33971" y="5849"/>
                    </a:lnTo>
                    <a:lnTo>
                      <a:pt x="34600" y="5585"/>
                    </a:lnTo>
                    <a:lnTo>
                      <a:pt x="35191" y="5334"/>
                    </a:lnTo>
                    <a:lnTo>
                      <a:pt x="35745" y="5069"/>
                    </a:lnTo>
                    <a:lnTo>
                      <a:pt x="36260" y="4805"/>
                    </a:lnTo>
                    <a:lnTo>
                      <a:pt x="36738" y="4554"/>
                    </a:lnTo>
                    <a:lnTo>
                      <a:pt x="37179" y="4302"/>
                    </a:lnTo>
                    <a:lnTo>
                      <a:pt x="37581" y="4038"/>
                    </a:lnTo>
                    <a:lnTo>
                      <a:pt x="37933" y="3787"/>
                    </a:lnTo>
                    <a:lnTo>
                      <a:pt x="38260" y="3535"/>
                    </a:lnTo>
                    <a:lnTo>
                      <a:pt x="38524" y="3296"/>
                    </a:lnTo>
                    <a:lnTo>
                      <a:pt x="38650" y="3170"/>
                    </a:lnTo>
                    <a:lnTo>
                      <a:pt x="38763" y="3044"/>
                    </a:lnTo>
                    <a:lnTo>
                      <a:pt x="38851" y="2931"/>
                    </a:lnTo>
                    <a:lnTo>
                      <a:pt x="38939" y="2806"/>
                    </a:lnTo>
                    <a:lnTo>
                      <a:pt x="39015" y="2692"/>
                    </a:lnTo>
                    <a:lnTo>
                      <a:pt x="39078" y="2579"/>
                    </a:lnTo>
                    <a:lnTo>
                      <a:pt x="39128" y="2466"/>
                    </a:lnTo>
                    <a:lnTo>
                      <a:pt x="39166" y="2353"/>
                    </a:lnTo>
                    <a:lnTo>
                      <a:pt x="39191" y="2240"/>
                    </a:lnTo>
                    <a:lnTo>
                      <a:pt x="39203" y="2126"/>
                    </a:lnTo>
                    <a:lnTo>
                      <a:pt x="39203" y="2013"/>
                    </a:lnTo>
                    <a:lnTo>
                      <a:pt x="39191" y="1913"/>
                    </a:lnTo>
                    <a:lnTo>
                      <a:pt x="39166" y="1799"/>
                    </a:lnTo>
                    <a:lnTo>
                      <a:pt x="39128" y="1699"/>
                    </a:lnTo>
                    <a:lnTo>
                      <a:pt x="39078" y="1598"/>
                    </a:lnTo>
                    <a:lnTo>
                      <a:pt x="39015" y="1510"/>
                    </a:lnTo>
                    <a:lnTo>
                      <a:pt x="38939" y="1409"/>
                    </a:lnTo>
                    <a:lnTo>
                      <a:pt x="38851" y="1321"/>
                    </a:lnTo>
                    <a:lnTo>
                      <a:pt x="38751" y="1233"/>
                    </a:lnTo>
                    <a:lnTo>
                      <a:pt x="38650" y="1145"/>
                    </a:lnTo>
                    <a:lnTo>
                      <a:pt x="38524" y="1070"/>
                    </a:lnTo>
                    <a:lnTo>
                      <a:pt x="38386" y="994"/>
                    </a:lnTo>
                    <a:lnTo>
                      <a:pt x="38248" y="919"/>
                    </a:lnTo>
                    <a:lnTo>
                      <a:pt x="38097" y="844"/>
                    </a:lnTo>
                    <a:lnTo>
                      <a:pt x="37745" y="705"/>
                    </a:lnTo>
                    <a:lnTo>
                      <a:pt x="37367" y="579"/>
                    </a:lnTo>
                    <a:lnTo>
                      <a:pt x="36940" y="466"/>
                    </a:lnTo>
                    <a:lnTo>
                      <a:pt x="36474" y="366"/>
                    </a:lnTo>
                    <a:lnTo>
                      <a:pt x="35971" y="278"/>
                    </a:lnTo>
                    <a:lnTo>
                      <a:pt x="35430" y="202"/>
                    </a:lnTo>
                    <a:lnTo>
                      <a:pt x="34864" y="139"/>
                    </a:lnTo>
                    <a:lnTo>
                      <a:pt x="34248" y="89"/>
                    </a:lnTo>
                    <a:lnTo>
                      <a:pt x="33607" y="51"/>
                    </a:lnTo>
                    <a:lnTo>
                      <a:pt x="32928" y="26"/>
                    </a:lnTo>
                    <a:lnTo>
                      <a:pt x="32223" y="1"/>
                    </a:lnTo>
                    <a:close/>
                  </a:path>
                </a:pathLst>
              </a:custGeom>
              <a:solidFill>
                <a:srgbClr val="000000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259;p28"/>
              <p:cNvSpPr/>
              <p:nvPr/>
            </p:nvSpPr>
            <p:spPr>
              <a:xfrm rot="590741">
                <a:off x="6880831" y="-441175"/>
                <a:ext cx="1256426" cy="346700"/>
              </a:xfrm>
              <a:custGeom>
                <a:avLst/>
                <a:gdLst/>
                <a:ahLst/>
                <a:cxnLst/>
                <a:rect l="l" t="t" r="r" b="b"/>
                <a:pathLst>
                  <a:path w="39204" h="10818" fill="none" extrusionOk="0">
                    <a:moveTo>
                      <a:pt x="39191" y="1913"/>
                    </a:moveTo>
                    <a:lnTo>
                      <a:pt x="39191" y="1913"/>
                    </a:lnTo>
                    <a:lnTo>
                      <a:pt x="39203" y="2013"/>
                    </a:lnTo>
                    <a:lnTo>
                      <a:pt x="39203" y="2126"/>
                    </a:lnTo>
                    <a:lnTo>
                      <a:pt x="39191" y="2240"/>
                    </a:lnTo>
                    <a:lnTo>
                      <a:pt x="39166" y="2353"/>
                    </a:lnTo>
                    <a:lnTo>
                      <a:pt x="39128" y="2466"/>
                    </a:lnTo>
                    <a:lnTo>
                      <a:pt x="39078" y="2579"/>
                    </a:lnTo>
                    <a:lnTo>
                      <a:pt x="39015" y="2692"/>
                    </a:lnTo>
                    <a:lnTo>
                      <a:pt x="38939" y="2806"/>
                    </a:lnTo>
                    <a:lnTo>
                      <a:pt x="38851" y="2931"/>
                    </a:lnTo>
                    <a:lnTo>
                      <a:pt x="38763" y="3044"/>
                    </a:lnTo>
                    <a:lnTo>
                      <a:pt x="38650" y="3170"/>
                    </a:lnTo>
                    <a:lnTo>
                      <a:pt x="38524" y="3296"/>
                    </a:lnTo>
                    <a:lnTo>
                      <a:pt x="38260" y="3535"/>
                    </a:lnTo>
                    <a:lnTo>
                      <a:pt x="37933" y="3787"/>
                    </a:lnTo>
                    <a:lnTo>
                      <a:pt x="37581" y="4038"/>
                    </a:lnTo>
                    <a:lnTo>
                      <a:pt x="37179" y="4302"/>
                    </a:lnTo>
                    <a:lnTo>
                      <a:pt x="36738" y="4554"/>
                    </a:lnTo>
                    <a:lnTo>
                      <a:pt x="36260" y="4805"/>
                    </a:lnTo>
                    <a:lnTo>
                      <a:pt x="35745" y="5069"/>
                    </a:lnTo>
                    <a:lnTo>
                      <a:pt x="35191" y="5334"/>
                    </a:lnTo>
                    <a:lnTo>
                      <a:pt x="34600" y="5585"/>
                    </a:lnTo>
                    <a:lnTo>
                      <a:pt x="33971" y="5849"/>
                    </a:lnTo>
                    <a:lnTo>
                      <a:pt x="33317" y="6101"/>
                    </a:lnTo>
                    <a:lnTo>
                      <a:pt x="32626" y="6365"/>
                    </a:lnTo>
                    <a:lnTo>
                      <a:pt x="31909" y="6616"/>
                    </a:lnTo>
                    <a:lnTo>
                      <a:pt x="31167" y="6868"/>
                    </a:lnTo>
                    <a:lnTo>
                      <a:pt x="30387" y="7119"/>
                    </a:lnTo>
                    <a:lnTo>
                      <a:pt x="29582" y="7358"/>
                    </a:lnTo>
                    <a:lnTo>
                      <a:pt x="28765" y="7610"/>
                    </a:lnTo>
                    <a:lnTo>
                      <a:pt x="27909" y="7849"/>
                    </a:lnTo>
                    <a:lnTo>
                      <a:pt x="27029" y="8075"/>
                    </a:lnTo>
                    <a:lnTo>
                      <a:pt x="26136" y="8302"/>
                    </a:lnTo>
                    <a:lnTo>
                      <a:pt x="25218" y="8528"/>
                    </a:lnTo>
                    <a:lnTo>
                      <a:pt x="24275" y="8742"/>
                    </a:lnTo>
                    <a:lnTo>
                      <a:pt x="23319" y="8943"/>
                    </a:lnTo>
                    <a:lnTo>
                      <a:pt x="22338" y="9144"/>
                    </a:lnTo>
                    <a:lnTo>
                      <a:pt x="21344" y="9346"/>
                    </a:lnTo>
                    <a:lnTo>
                      <a:pt x="20338" y="9534"/>
                    </a:lnTo>
                    <a:lnTo>
                      <a:pt x="20338" y="9534"/>
                    </a:lnTo>
                    <a:lnTo>
                      <a:pt x="19332" y="9698"/>
                    </a:lnTo>
                    <a:lnTo>
                      <a:pt x="18338" y="9861"/>
                    </a:lnTo>
                    <a:lnTo>
                      <a:pt x="17345" y="10012"/>
                    </a:lnTo>
                    <a:lnTo>
                      <a:pt x="16376" y="10151"/>
                    </a:lnTo>
                    <a:lnTo>
                      <a:pt x="15420" y="10276"/>
                    </a:lnTo>
                    <a:lnTo>
                      <a:pt x="14477" y="10389"/>
                    </a:lnTo>
                    <a:lnTo>
                      <a:pt x="13559" y="10478"/>
                    </a:lnTo>
                    <a:lnTo>
                      <a:pt x="12653" y="10566"/>
                    </a:lnTo>
                    <a:lnTo>
                      <a:pt x="11773" y="10641"/>
                    </a:lnTo>
                    <a:lnTo>
                      <a:pt x="10918" y="10704"/>
                    </a:lnTo>
                    <a:lnTo>
                      <a:pt x="10075" y="10742"/>
                    </a:lnTo>
                    <a:lnTo>
                      <a:pt x="9258" y="10779"/>
                    </a:lnTo>
                    <a:lnTo>
                      <a:pt x="8478" y="10805"/>
                    </a:lnTo>
                    <a:lnTo>
                      <a:pt x="7711" y="10817"/>
                    </a:lnTo>
                    <a:lnTo>
                      <a:pt x="6981" y="10805"/>
                    </a:lnTo>
                    <a:lnTo>
                      <a:pt x="6277" y="10792"/>
                    </a:lnTo>
                    <a:lnTo>
                      <a:pt x="5598" y="10767"/>
                    </a:lnTo>
                    <a:lnTo>
                      <a:pt x="4956" y="10729"/>
                    </a:lnTo>
                    <a:lnTo>
                      <a:pt x="4353" y="10679"/>
                    </a:lnTo>
                    <a:lnTo>
                      <a:pt x="3774" y="10616"/>
                    </a:lnTo>
                    <a:lnTo>
                      <a:pt x="3233" y="10540"/>
                    </a:lnTo>
                    <a:lnTo>
                      <a:pt x="2730" y="10452"/>
                    </a:lnTo>
                    <a:lnTo>
                      <a:pt x="2265" y="10352"/>
                    </a:lnTo>
                    <a:lnTo>
                      <a:pt x="1837" y="10239"/>
                    </a:lnTo>
                    <a:lnTo>
                      <a:pt x="1460" y="10113"/>
                    </a:lnTo>
                    <a:lnTo>
                      <a:pt x="1120" y="9974"/>
                    </a:lnTo>
                    <a:lnTo>
                      <a:pt x="957" y="9899"/>
                    </a:lnTo>
                    <a:lnTo>
                      <a:pt x="818" y="9824"/>
                    </a:lnTo>
                    <a:lnTo>
                      <a:pt x="680" y="9748"/>
                    </a:lnTo>
                    <a:lnTo>
                      <a:pt x="567" y="9660"/>
                    </a:lnTo>
                    <a:lnTo>
                      <a:pt x="454" y="9585"/>
                    </a:lnTo>
                    <a:lnTo>
                      <a:pt x="353" y="9496"/>
                    </a:lnTo>
                    <a:lnTo>
                      <a:pt x="265" y="9408"/>
                    </a:lnTo>
                    <a:lnTo>
                      <a:pt x="190" y="9308"/>
                    </a:lnTo>
                    <a:lnTo>
                      <a:pt x="127" y="9207"/>
                    </a:lnTo>
                    <a:lnTo>
                      <a:pt x="76" y="9119"/>
                    </a:lnTo>
                    <a:lnTo>
                      <a:pt x="39" y="9006"/>
                    </a:lnTo>
                    <a:lnTo>
                      <a:pt x="13" y="8905"/>
                    </a:lnTo>
                    <a:lnTo>
                      <a:pt x="13" y="8905"/>
                    </a:lnTo>
                    <a:lnTo>
                      <a:pt x="1" y="8805"/>
                    </a:lnTo>
                    <a:lnTo>
                      <a:pt x="1" y="8692"/>
                    </a:lnTo>
                    <a:lnTo>
                      <a:pt x="13" y="8578"/>
                    </a:lnTo>
                    <a:lnTo>
                      <a:pt x="39" y="8465"/>
                    </a:lnTo>
                    <a:lnTo>
                      <a:pt x="76" y="8352"/>
                    </a:lnTo>
                    <a:lnTo>
                      <a:pt x="127" y="8239"/>
                    </a:lnTo>
                    <a:lnTo>
                      <a:pt x="190" y="8126"/>
                    </a:lnTo>
                    <a:lnTo>
                      <a:pt x="265" y="8000"/>
                    </a:lnTo>
                    <a:lnTo>
                      <a:pt x="353" y="7887"/>
                    </a:lnTo>
                    <a:lnTo>
                      <a:pt x="454" y="7761"/>
                    </a:lnTo>
                    <a:lnTo>
                      <a:pt x="554" y="7648"/>
                    </a:lnTo>
                    <a:lnTo>
                      <a:pt x="680" y="7522"/>
                    </a:lnTo>
                    <a:lnTo>
                      <a:pt x="957" y="7283"/>
                    </a:lnTo>
                    <a:lnTo>
                      <a:pt x="1271" y="7031"/>
                    </a:lnTo>
                    <a:lnTo>
                      <a:pt x="1636" y="6780"/>
                    </a:lnTo>
                    <a:lnTo>
                      <a:pt x="2026" y="6516"/>
                    </a:lnTo>
                    <a:lnTo>
                      <a:pt x="2466" y="6264"/>
                    </a:lnTo>
                    <a:lnTo>
                      <a:pt x="2956" y="6000"/>
                    </a:lnTo>
                    <a:lnTo>
                      <a:pt x="3472" y="5749"/>
                    </a:lnTo>
                    <a:lnTo>
                      <a:pt x="4026" y="5484"/>
                    </a:lnTo>
                    <a:lnTo>
                      <a:pt x="4617" y="5220"/>
                    </a:lnTo>
                    <a:lnTo>
                      <a:pt x="5233" y="4969"/>
                    </a:lnTo>
                    <a:lnTo>
                      <a:pt x="5887" y="4705"/>
                    </a:lnTo>
                    <a:lnTo>
                      <a:pt x="6579" y="4453"/>
                    </a:lnTo>
                    <a:lnTo>
                      <a:pt x="7296" y="4202"/>
                    </a:lnTo>
                    <a:lnTo>
                      <a:pt x="8038" y="3950"/>
                    </a:lnTo>
                    <a:lnTo>
                      <a:pt x="8817" y="3699"/>
                    </a:lnTo>
                    <a:lnTo>
                      <a:pt x="9622" y="3447"/>
                    </a:lnTo>
                    <a:lnTo>
                      <a:pt x="10452" y="3208"/>
                    </a:lnTo>
                    <a:lnTo>
                      <a:pt x="11308" y="2969"/>
                    </a:lnTo>
                    <a:lnTo>
                      <a:pt x="12175" y="2743"/>
                    </a:lnTo>
                    <a:lnTo>
                      <a:pt x="13081" y="2516"/>
                    </a:lnTo>
                    <a:lnTo>
                      <a:pt x="13999" y="2290"/>
                    </a:lnTo>
                    <a:lnTo>
                      <a:pt x="14930" y="2076"/>
                    </a:lnTo>
                    <a:lnTo>
                      <a:pt x="15898" y="1862"/>
                    </a:lnTo>
                    <a:lnTo>
                      <a:pt x="16867" y="1661"/>
                    </a:lnTo>
                    <a:lnTo>
                      <a:pt x="17860" y="1472"/>
                    </a:lnTo>
                    <a:lnTo>
                      <a:pt x="18866" y="1284"/>
                    </a:lnTo>
                    <a:lnTo>
                      <a:pt x="18866" y="1284"/>
                    </a:lnTo>
                    <a:lnTo>
                      <a:pt x="19873" y="1108"/>
                    </a:lnTo>
                    <a:lnTo>
                      <a:pt x="20879" y="944"/>
                    </a:lnTo>
                    <a:lnTo>
                      <a:pt x="21860" y="806"/>
                    </a:lnTo>
                    <a:lnTo>
                      <a:pt x="22828" y="667"/>
                    </a:lnTo>
                    <a:lnTo>
                      <a:pt x="23784" y="542"/>
                    </a:lnTo>
                    <a:lnTo>
                      <a:pt x="24727" y="428"/>
                    </a:lnTo>
                    <a:lnTo>
                      <a:pt x="25645" y="328"/>
                    </a:lnTo>
                    <a:lnTo>
                      <a:pt x="26551" y="252"/>
                    </a:lnTo>
                    <a:lnTo>
                      <a:pt x="27431" y="177"/>
                    </a:lnTo>
                    <a:lnTo>
                      <a:pt x="28287" y="114"/>
                    </a:lnTo>
                    <a:lnTo>
                      <a:pt x="29129" y="64"/>
                    </a:lnTo>
                    <a:lnTo>
                      <a:pt x="29947" y="39"/>
                    </a:lnTo>
                    <a:lnTo>
                      <a:pt x="30727" y="13"/>
                    </a:lnTo>
                    <a:lnTo>
                      <a:pt x="31494" y="1"/>
                    </a:lnTo>
                    <a:lnTo>
                      <a:pt x="32223" y="1"/>
                    </a:lnTo>
                    <a:lnTo>
                      <a:pt x="32928" y="26"/>
                    </a:lnTo>
                    <a:lnTo>
                      <a:pt x="33607" y="51"/>
                    </a:lnTo>
                    <a:lnTo>
                      <a:pt x="34248" y="89"/>
                    </a:lnTo>
                    <a:lnTo>
                      <a:pt x="34864" y="139"/>
                    </a:lnTo>
                    <a:lnTo>
                      <a:pt x="35430" y="202"/>
                    </a:lnTo>
                    <a:lnTo>
                      <a:pt x="35971" y="278"/>
                    </a:lnTo>
                    <a:lnTo>
                      <a:pt x="36474" y="366"/>
                    </a:lnTo>
                    <a:lnTo>
                      <a:pt x="36940" y="466"/>
                    </a:lnTo>
                    <a:lnTo>
                      <a:pt x="37367" y="579"/>
                    </a:lnTo>
                    <a:lnTo>
                      <a:pt x="37745" y="705"/>
                    </a:lnTo>
                    <a:lnTo>
                      <a:pt x="38097" y="844"/>
                    </a:lnTo>
                    <a:lnTo>
                      <a:pt x="38248" y="919"/>
                    </a:lnTo>
                    <a:lnTo>
                      <a:pt x="38386" y="994"/>
                    </a:lnTo>
                    <a:lnTo>
                      <a:pt x="38524" y="1070"/>
                    </a:lnTo>
                    <a:lnTo>
                      <a:pt x="38650" y="1145"/>
                    </a:lnTo>
                    <a:lnTo>
                      <a:pt x="38751" y="1233"/>
                    </a:lnTo>
                    <a:lnTo>
                      <a:pt x="38851" y="1321"/>
                    </a:lnTo>
                    <a:lnTo>
                      <a:pt x="38939" y="1409"/>
                    </a:lnTo>
                    <a:lnTo>
                      <a:pt x="39015" y="1510"/>
                    </a:lnTo>
                    <a:lnTo>
                      <a:pt x="39078" y="1598"/>
                    </a:lnTo>
                    <a:lnTo>
                      <a:pt x="39128" y="1699"/>
                    </a:lnTo>
                    <a:lnTo>
                      <a:pt x="39166" y="1799"/>
                    </a:lnTo>
                    <a:lnTo>
                      <a:pt x="39191" y="19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260;p28"/>
              <p:cNvSpPr/>
              <p:nvPr/>
            </p:nvSpPr>
            <p:spPr>
              <a:xfrm rot="590741">
                <a:off x="6938971" y="-413699"/>
                <a:ext cx="1150410" cy="291480"/>
              </a:xfrm>
              <a:custGeom>
                <a:avLst/>
                <a:gdLst/>
                <a:ahLst/>
                <a:cxnLst/>
                <a:rect l="l" t="t" r="r" b="b"/>
                <a:pathLst>
                  <a:path w="35896" h="9095" extrusionOk="0">
                    <a:moveTo>
                      <a:pt x="29582" y="1"/>
                    </a:moveTo>
                    <a:lnTo>
                      <a:pt x="28916" y="26"/>
                    </a:lnTo>
                    <a:lnTo>
                      <a:pt x="28224" y="51"/>
                    </a:lnTo>
                    <a:lnTo>
                      <a:pt x="27494" y="76"/>
                    </a:lnTo>
                    <a:lnTo>
                      <a:pt x="26752" y="127"/>
                    </a:lnTo>
                    <a:lnTo>
                      <a:pt x="25985" y="190"/>
                    </a:lnTo>
                    <a:lnTo>
                      <a:pt x="25205" y="252"/>
                    </a:lnTo>
                    <a:lnTo>
                      <a:pt x="24400" y="328"/>
                    </a:lnTo>
                    <a:lnTo>
                      <a:pt x="23570" y="416"/>
                    </a:lnTo>
                    <a:lnTo>
                      <a:pt x="22728" y="517"/>
                    </a:lnTo>
                    <a:lnTo>
                      <a:pt x="21872" y="617"/>
                    </a:lnTo>
                    <a:lnTo>
                      <a:pt x="21005" y="743"/>
                    </a:lnTo>
                    <a:lnTo>
                      <a:pt x="20112" y="869"/>
                    </a:lnTo>
                    <a:lnTo>
                      <a:pt x="19206" y="1007"/>
                    </a:lnTo>
                    <a:lnTo>
                      <a:pt x="18301" y="1158"/>
                    </a:lnTo>
                    <a:lnTo>
                      <a:pt x="17370" y="1322"/>
                    </a:lnTo>
                    <a:lnTo>
                      <a:pt x="16452" y="1485"/>
                    </a:lnTo>
                    <a:lnTo>
                      <a:pt x="15546" y="1661"/>
                    </a:lnTo>
                    <a:lnTo>
                      <a:pt x="14653" y="1850"/>
                    </a:lnTo>
                    <a:lnTo>
                      <a:pt x="13773" y="2038"/>
                    </a:lnTo>
                    <a:lnTo>
                      <a:pt x="12905" y="2227"/>
                    </a:lnTo>
                    <a:lnTo>
                      <a:pt x="12062" y="2416"/>
                    </a:lnTo>
                    <a:lnTo>
                      <a:pt x="11245" y="2617"/>
                    </a:lnTo>
                    <a:lnTo>
                      <a:pt x="10440" y="2818"/>
                    </a:lnTo>
                    <a:lnTo>
                      <a:pt x="9648" y="3032"/>
                    </a:lnTo>
                    <a:lnTo>
                      <a:pt x="8893" y="3233"/>
                    </a:lnTo>
                    <a:lnTo>
                      <a:pt x="8151" y="3447"/>
                    </a:lnTo>
                    <a:lnTo>
                      <a:pt x="7447" y="3661"/>
                    </a:lnTo>
                    <a:lnTo>
                      <a:pt x="6755" y="3875"/>
                    </a:lnTo>
                    <a:lnTo>
                      <a:pt x="6101" y="4101"/>
                    </a:lnTo>
                    <a:lnTo>
                      <a:pt x="5459" y="4315"/>
                    </a:lnTo>
                    <a:lnTo>
                      <a:pt x="4856" y="4529"/>
                    </a:lnTo>
                    <a:lnTo>
                      <a:pt x="4290" y="4755"/>
                    </a:lnTo>
                    <a:lnTo>
                      <a:pt x="3736" y="4969"/>
                    </a:lnTo>
                    <a:lnTo>
                      <a:pt x="3233" y="5183"/>
                    </a:lnTo>
                    <a:lnTo>
                      <a:pt x="2755" y="5396"/>
                    </a:lnTo>
                    <a:lnTo>
                      <a:pt x="2315" y="5610"/>
                    </a:lnTo>
                    <a:lnTo>
                      <a:pt x="1900" y="5824"/>
                    </a:lnTo>
                    <a:lnTo>
                      <a:pt x="1535" y="6038"/>
                    </a:lnTo>
                    <a:lnTo>
                      <a:pt x="1196" y="6239"/>
                    </a:lnTo>
                    <a:lnTo>
                      <a:pt x="907" y="6453"/>
                    </a:lnTo>
                    <a:lnTo>
                      <a:pt x="642" y="6654"/>
                    </a:lnTo>
                    <a:lnTo>
                      <a:pt x="429" y="6843"/>
                    </a:lnTo>
                    <a:lnTo>
                      <a:pt x="265" y="7031"/>
                    </a:lnTo>
                    <a:lnTo>
                      <a:pt x="190" y="7132"/>
                    </a:lnTo>
                    <a:lnTo>
                      <a:pt x="127" y="7220"/>
                    </a:lnTo>
                    <a:lnTo>
                      <a:pt x="89" y="7321"/>
                    </a:lnTo>
                    <a:lnTo>
                      <a:pt x="51" y="7409"/>
                    </a:lnTo>
                    <a:lnTo>
                      <a:pt x="26" y="7497"/>
                    </a:lnTo>
                    <a:lnTo>
                      <a:pt x="1" y="7585"/>
                    </a:lnTo>
                    <a:lnTo>
                      <a:pt x="1" y="7673"/>
                    </a:lnTo>
                    <a:lnTo>
                      <a:pt x="14" y="7748"/>
                    </a:lnTo>
                    <a:lnTo>
                      <a:pt x="39" y="7836"/>
                    </a:lnTo>
                    <a:lnTo>
                      <a:pt x="64" y="7912"/>
                    </a:lnTo>
                    <a:lnTo>
                      <a:pt x="114" y="7987"/>
                    </a:lnTo>
                    <a:lnTo>
                      <a:pt x="164" y="8063"/>
                    </a:lnTo>
                    <a:lnTo>
                      <a:pt x="227" y="8138"/>
                    </a:lnTo>
                    <a:lnTo>
                      <a:pt x="303" y="8214"/>
                    </a:lnTo>
                    <a:lnTo>
                      <a:pt x="391" y="8277"/>
                    </a:lnTo>
                    <a:lnTo>
                      <a:pt x="491" y="8339"/>
                    </a:lnTo>
                    <a:lnTo>
                      <a:pt x="718" y="8465"/>
                    </a:lnTo>
                    <a:lnTo>
                      <a:pt x="995" y="8566"/>
                    </a:lnTo>
                    <a:lnTo>
                      <a:pt x="1296" y="8666"/>
                    </a:lnTo>
                    <a:lnTo>
                      <a:pt x="1649" y="8755"/>
                    </a:lnTo>
                    <a:lnTo>
                      <a:pt x="2026" y="8843"/>
                    </a:lnTo>
                    <a:lnTo>
                      <a:pt x="2454" y="8905"/>
                    </a:lnTo>
                    <a:lnTo>
                      <a:pt x="2906" y="8968"/>
                    </a:lnTo>
                    <a:lnTo>
                      <a:pt x="3397" y="9006"/>
                    </a:lnTo>
                    <a:lnTo>
                      <a:pt x="3925" y="9044"/>
                    </a:lnTo>
                    <a:lnTo>
                      <a:pt x="4478" y="9082"/>
                    </a:lnTo>
                    <a:lnTo>
                      <a:pt x="5057" y="9094"/>
                    </a:lnTo>
                    <a:lnTo>
                      <a:pt x="6315" y="9094"/>
                    </a:lnTo>
                    <a:lnTo>
                      <a:pt x="6981" y="9082"/>
                    </a:lnTo>
                    <a:lnTo>
                      <a:pt x="7686" y="9056"/>
                    </a:lnTo>
                    <a:lnTo>
                      <a:pt x="8402" y="9019"/>
                    </a:lnTo>
                    <a:lnTo>
                      <a:pt x="9144" y="8968"/>
                    </a:lnTo>
                    <a:lnTo>
                      <a:pt x="9912" y="8918"/>
                    </a:lnTo>
                    <a:lnTo>
                      <a:pt x="10691" y="8843"/>
                    </a:lnTo>
                    <a:lnTo>
                      <a:pt x="11496" y="8767"/>
                    </a:lnTo>
                    <a:lnTo>
                      <a:pt x="12326" y="8679"/>
                    </a:lnTo>
                    <a:lnTo>
                      <a:pt x="13169" y="8591"/>
                    </a:lnTo>
                    <a:lnTo>
                      <a:pt x="14024" y="8478"/>
                    </a:lnTo>
                    <a:lnTo>
                      <a:pt x="14905" y="8365"/>
                    </a:lnTo>
                    <a:lnTo>
                      <a:pt x="15785" y="8226"/>
                    </a:lnTo>
                    <a:lnTo>
                      <a:pt x="16691" y="8088"/>
                    </a:lnTo>
                    <a:lnTo>
                      <a:pt x="17596" y="7937"/>
                    </a:lnTo>
                    <a:lnTo>
                      <a:pt x="18527" y="7774"/>
                    </a:lnTo>
                    <a:lnTo>
                      <a:pt x="19445" y="7610"/>
                    </a:lnTo>
                    <a:lnTo>
                      <a:pt x="20351" y="7434"/>
                    </a:lnTo>
                    <a:lnTo>
                      <a:pt x="21256" y="7258"/>
                    </a:lnTo>
                    <a:lnTo>
                      <a:pt x="22124" y="7069"/>
                    </a:lnTo>
                    <a:lnTo>
                      <a:pt x="22992" y="6881"/>
                    </a:lnTo>
                    <a:lnTo>
                      <a:pt x="23834" y="6679"/>
                    </a:lnTo>
                    <a:lnTo>
                      <a:pt x="24652" y="6478"/>
                    </a:lnTo>
                    <a:lnTo>
                      <a:pt x="25457" y="6277"/>
                    </a:lnTo>
                    <a:lnTo>
                      <a:pt x="26249" y="6076"/>
                    </a:lnTo>
                    <a:lnTo>
                      <a:pt x="27004" y="5862"/>
                    </a:lnTo>
                    <a:lnTo>
                      <a:pt x="27746" y="5648"/>
                    </a:lnTo>
                    <a:lnTo>
                      <a:pt x="28450" y="5434"/>
                    </a:lnTo>
                    <a:lnTo>
                      <a:pt x="29142" y="5220"/>
                    </a:lnTo>
                    <a:lnTo>
                      <a:pt x="29809" y="5007"/>
                    </a:lnTo>
                    <a:lnTo>
                      <a:pt x="30437" y="4780"/>
                    </a:lnTo>
                    <a:lnTo>
                      <a:pt x="31041" y="4566"/>
                    </a:lnTo>
                    <a:lnTo>
                      <a:pt x="31607" y="4353"/>
                    </a:lnTo>
                    <a:lnTo>
                      <a:pt x="32160" y="4126"/>
                    </a:lnTo>
                    <a:lnTo>
                      <a:pt x="32664" y="3912"/>
                    </a:lnTo>
                    <a:lnTo>
                      <a:pt x="33141" y="3699"/>
                    </a:lnTo>
                    <a:lnTo>
                      <a:pt x="33582" y="3485"/>
                    </a:lnTo>
                    <a:lnTo>
                      <a:pt x="33997" y="3271"/>
                    </a:lnTo>
                    <a:lnTo>
                      <a:pt x="34361" y="3057"/>
                    </a:lnTo>
                    <a:lnTo>
                      <a:pt x="34701" y="2856"/>
                    </a:lnTo>
                    <a:lnTo>
                      <a:pt x="34990" y="2655"/>
                    </a:lnTo>
                    <a:lnTo>
                      <a:pt x="35254" y="2453"/>
                    </a:lnTo>
                    <a:lnTo>
                      <a:pt x="35468" y="2252"/>
                    </a:lnTo>
                    <a:lnTo>
                      <a:pt x="35632" y="2064"/>
                    </a:lnTo>
                    <a:lnTo>
                      <a:pt x="35707" y="1963"/>
                    </a:lnTo>
                    <a:lnTo>
                      <a:pt x="35770" y="1875"/>
                    </a:lnTo>
                    <a:lnTo>
                      <a:pt x="35808" y="1787"/>
                    </a:lnTo>
                    <a:lnTo>
                      <a:pt x="35846" y="1699"/>
                    </a:lnTo>
                    <a:lnTo>
                      <a:pt x="35871" y="1598"/>
                    </a:lnTo>
                    <a:lnTo>
                      <a:pt x="35896" y="1523"/>
                    </a:lnTo>
                    <a:lnTo>
                      <a:pt x="35896" y="1435"/>
                    </a:lnTo>
                    <a:lnTo>
                      <a:pt x="35883" y="1347"/>
                    </a:lnTo>
                    <a:lnTo>
                      <a:pt x="35858" y="1259"/>
                    </a:lnTo>
                    <a:lnTo>
                      <a:pt x="35833" y="1183"/>
                    </a:lnTo>
                    <a:lnTo>
                      <a:pt x="35783" y="1108"/>
                    </a:lnTo>
                    <a:lnTo>
                      <a:pt x="35732" y="1032"/>
                    </a:lnTo>
                    <a:lnTo>
                      <a:pt x="35669" y="957"/>
                    </a:lnTo>
                    <a:lnTo>
                      <a:pt x="35594" y="894"/>
                    </a:lnTo>
                    <a:lnTo>
                      <a:pt x="35506" y="831"/>
                    </a:lnTo>
                    <a:lnTo>
                      <a:pt x="35405" y="756"/>
                    </a:lnTo>
                    <a:lnTo>
                      <a:pt x="35179" y="642"/>
                    </a:lnTo>
                    <a:lnTo>
                      <a:pt x="34902" y="529"/>
                    </a:lnTo>
                    <a:lnTo>
                      <a:pt x="34600" y="429"/>
                    </a:lnTo>
                    <a:lnTo>
                      <a:pt x="34248" y="341"/>
                    </a:lnTo>
                    <a:lnTo>
                      <a:pt x="33871" y="265"/>
                    </a:lnTo>
                    <a:lnTo>
                      <a:pt x="33443" y="190"/>
                    </a:lnTo>
                    <a:lnTo>
                      <a:pt x="32991" y="139"/>
                    </a:lnTo>
                    <a:lnTo>
                      <a:pt x="32500" y="89"/>
                    </a:lnTo>
                    <a:lnTo>
                      <a:pt x="31972" y="51"/>
                    </a:lnTo>
                    <a:lnTo>
                      <a:pt x="31418" y="26"/>
                    </a:lnTo>
                    <a:lnTo>
                      <a:pt x="30840" y="14"/>
                    </a:lnTo>
                    <a:lnTo>
                      <a:pt x="302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261;p28"/>
              <p:cNvSpPr/>
              <p:nvPr/>
            </p:nvSpPr>
            <p:spPr>
              <a:xfrm rot="590741">
                <a:off x="6938971" y="-413699"/>
                <a:ext cx="1150410" cy="291480"/>
              </a:xfrm>
              <a:custGeom>
                <a:avLst/>
                <a:gdLst/>
                <a:ahLst/>
                <a:cxnLst/>
                <a:rect l="l" t="t" r="r" b="b"/>
                <a:pathLst>
                  <a:path w="35896" h="9095" fill="none" extrusionOk="0">
                    <a:moveTo>
                      <a:pt x="35883" y="1347"/>
                    </a:moveTo>
                    <a:lnTo>
                      <a:pt x="35883" y="1347"/>
                    </a:lnTo>
                    <a:lnTo>
                      <a:pt x="35896" y="1435"/>
                    </a:lnTo>
                    <a:lnTo>
                      <a:pt x="35896" y="1523"/>
                    </a:lnTo>
                    <a:lnTo>
                      <a:pt x="35871" y="1598"/>
                    </a:lnTo>
                    <a:lnTo>
                      <a:pt x="35846" y="1699"/>
                    </a:lnTo>
                    <a:lnTo>
                      <a:pt x="35808" y="1787"/>
                    </a:lnTo>
                    <a:lnTo>
                      <a:pt x="35770" y="1875"/>
                    </a:lnTo>
                    <a:lnTo>
                      <a:pt x="35707" y="1963"/>
                    </a:lnTo>
                    <a:lnTo>
                      <a:pt x="35632" y="2064"/>
                    </a:lnTo>
                    <a:lnTo>
                      <a:pt x="35468" y="2252"/>
                    </a:lnTo>
                    <a:lnTo>
                      <a:pt x="35254" y="2453"/>
                    </a:lnTo>
                    <a:lnTo>
                      <a:pt x="34990" y="2655"/>
                    </a:lnTo>
                    <a:lnTo>
                      <a:pt x="34701" y="2856"/>
                    </a:lnTo>
                    <a:lnTo>
                      <a:pt x="34361" y="3057"/>
                    </a:lnTo>
                    <a:lnTo>
                      <a:pt x="33997" y="3271"/>
                    </a:lnTo>
                    <a:lnTo>
                      <a:pt x="33582" y="3485"/>
                    </a:lnTo>
                    <a:lnTo>
                      <a:pt x="33141" y="3699"/>
                    </a:lnTo>
                    <a:lnTo>
                      <a:pt x="32664" y="3912"/>
                    </a:lnTo>
                    <a:lnTo>
                      <a:pt x="32160" y="4126"/>
                    </a:lnTo>
                    <a:lnTo>
                      <a:pt x="31607" y="4353"/>
                    </a:lnTo>
                    <a:lnTo>
                      <a:pt x="31041" y="4566"/>
                    </a:lnTo>
                    <a:lnTo>
                      <a:pt x="30437" y="4780"/>
                    </a:lnTo>
                    <a:lnTo>
                      <a:pt x="29809" y="5007"/>
                    </a:lnTo>
                    <a:lnTo>
                      <a:pt x="29142" y="5220"/>
                    </a:lnTo>
                    <a:lnTo>
                      <a:pt x="28450" y="5434"/>
                    </a:lnTo>
                    <a:lnTo>
                      <a:pt x="27746" y="5648"/>
                    </a:lnTo>
                    <a:lnTo>
                      <a:pt x="27004" y="5862"/>
                    </a:lnTo>
                    <a:lnTo>
                      <a:pt x="26249" y="6076"/>
                    </a:lnTo>
                    <a:lnTo>
                      <a:pt x="25457" y="6277"/>
                    </a:lnTo>
                    <a:lnTo>
                      <a:pt x="24652" y="6478"/>
                    </a:lnTo>
                    <a:lnTo>
                      <a:pt x="23834" y="6679"/>
                    </a:lnTo>
                    <a:lnTo>
                      <a:pt x="22992" y="6881"/>
                    </a:lnTo>
                    <a:lnTo>
                      <a:pt x="22124" y="7069"/>
                    </a:lnTo>
                    <a:lnTo>
                      <a:pt x="21256" y="7258"/>
                    </a:lnTo>
                    <a:lnTo>
                      <a:pt x="20351" y="7434"/>
                    </a:lnTo>
                    <a:lnTo>
                      <a:pt x="19445" y="7610"/>
                    </a:lnTo>
                    <a:lnTo>
                      <a:pt x="18527" y="7774"/>
                    </a:lnTo>
                    <a:lnTo>
                      <a:pt x="18527" y="7774"/>
                    </a:lnTo>
                    <a:lnTo>
                      <a:pt x="17596" y="7937"/>
                    </a:lnTo>
                    <a:lnTo>
                      <a:pt x="16691" y="8088"/>
                    </a:lnTo>
                    <a:lnTo>
                      <a:pt x="15785" y="8226"/>
                    </a:lnTo>
                    <a:lnTo>
                      <a:pt x="14905" y="8365"/>
                    </a:lnTo>
                    <a:lnTo>
                      <a:pt x="14024" y="8478"/>
                    </a:lnTo>
                    <a:lnTo>
                      <a:pt x="13169" y="8591"/>
                    </a:lnTo>
                    <a:lnTo>
                      <a:pt x="12326" y="8679"/>
                    </a:lnTo>
                    <a:lnTo>
                      <a:pt x="11496" y="8767"/>
                    </a:lnTo>
                    <a:lnTo>
                      <a:pt x="10691" y="8843"/>
                    </a:lnTo>
                    <a:lnTo>
                      <a:pt x="9912" y="8918"/>
                    </a:lnTo>
                    <a:lnTo>
                      <a:pt x="9144" y="8968"/>
                    </a:lnTo>
                    <a:lnTo>
                      <a:pt x="8402" y="9019"/>
                    </a:lnTo>
                    <a:lnTo>
                      <a:pt x="7686" y="9056"/>
                    </a:lnTo>
                    <a:lnTo>
                      <a:pt x="6981" y="9082"/>
                    </a:lnTo>
                    <a:lnTo>
                      <a:pt x="6315" y="9094"/>
                    </a:lnTo>
                    <a:lnTo>
                      <a:pt x="5673" y="9094"/>
                    </a:lnTo>
                    <a:lnTo>
                      <a:pt x="5057" y="9094"/>
                    </a:lnTo>
                    <a:lnTo>
                      <a:pt x="4478" y="9082"/>
                    </a:lnTo>
                    <a:lnTo>
                      <a:pt x="3925" y="9044"/>
                    </a:lnTo>
                    <a:lnTo>
                      <a:pt x="3397" y="9006"/>
                    </a:lnTo>
                    <a:lnTo>
                      <a:pt x="2906" y="8968"/>
                    </a:lnTo>
                    <a:lnTo>
                      <a:pt x="2454" y="8905"/>
                    </a:lnTo>
                    <a:lnTo>
                      <a:pt x="2026" y="8843"/>
                    </a:lnTo>
                    <a:lnTo>
                      <a:pt x="1649" y="8755"/>
                    </a:lnTo>
                    <a:lnTo>
                      <a:pt x="1296" y="8666"/>
                    </a:lnTo>
                    <a:lnTo>
                      <a:pt x="995" y="8566"/>
                    </a:lnTo>
                    <a:lnTo>
                      <a:pt x="718" y="8465"/>
                    </a:lnTo>
                    <a:lnTo>
                      <a:pt x="491" y="8339"/>
                    </a:lnTo>
                    <a:lnTo>
                      <a:pt x="391" y="8277"/>
                    </a:lnTo>
                    <a:lnTo>
                      <a:pt x="303" y="8214"/>
                    </a:lnTo>
                    <a:lnTo>
                      <a:pt x="227" y="8138"/>
                    </a:lnTo>
                    <a:lnTo>
                      <a:pt x="164" y="8063"/>
                    </a:lnTo>
                    <a:lnTo>
                      <a:pt x="114" y="7987"/>
                    </a:lnTo>
                    <a:lnTo>
                      <a:pt x="64" y="7912"/>
                    </a:lnTo>
                    <a:lnTo>
                      <a:pt x="39" y="7836"/>
                    </a:lnTo>
                    <a:lnTo>
                      <a:pt x="14" y="7748"/>
                    </a:lnTo>
                    <a:lnTo>
                      <a:pt x="14" y="7748"/>
                    </a:lnTo>
                    <a:lnTo>
                      <a:pt x="1" y="7673"/>
                    </a:lnTo>
                    <a:lnTo>
                      <a:pt x="1" y="7585"/>
                    </a:lnTo>
                    <a:lnTo>
                      <a:pt x="26" y="7497"/>
                    </a:lnTo>
                    <a:lnTo>
                      <a:pt x="51" y="7409"/>
                    </a:lnTo>
                    <a:lnTo>
                      <a:pt x="89" y="7321"/>
                    </a:lnTo>
                    <a:lnTo>
                      <a:pt x="127" y="7220"/>
                    </a:lnTo>
                    <a:lnTo>
                      <a:pt x="190" y="7132"/>
                    </a:lnTo>
                    <a:lnTo>
                      <a:pt x="265" y="7031"/>
                    </a:lnTo>
                    <a:lnTo>
                      <a:pt x="429" y="6843"/>
                    </a:lnTo>
                    <a:lnTo>
                      <a:pt x="642" y="6654"/>
                    </a:lnTo>
                    <a:lnTo>
                      <a:pt x="907" y="6453"/>
                    </a:lnTo>
                    <a:lnTo>
                      <a:pt x="1196" y="6239"/>
                    </a:lnTo>
                    <a:lnTo>
                      <a:pt x="1535" y="6038"/>
                    </a:lnTo>
                    <a:lnTo>
                      <a:pt x="1900" y="5824"/>
                    </a:lnTo>
                    <a:lnTo>
                      <a:pt x="2315" y="5610"/>
                    </a:lnTo>
                    <a:lnTo>
                      <a:pt x="2755" y="5396"/>
                    </a:lnTo>
                    <a:lnTo>
                      <a:pt x="3233" y="5183"/>
                    </a:lnTo>
                    <a:lnTo>
                      <a:pt x="3736" y="4969"/>
                    </a:lnTo>
                    <a:lnTo>
                      <a:pt x="4290" y="4755"/>
                    </a:lnTo>
                    <a:lnTo>
                      <a:pt x="4856" y="4529"/>
                    </a:lnTo>
                    <a:lnTo>
                      <a:pt x="5459" y="4315"/>
                    </a:lnTo>
                    <a:lnTo>
                      <a:pt x="6101" y="4101"/>
                    </a:lnTo>
                    <a:lnTo>
                      <a:pt x="6755" y="3875"/>
                    </a:lnTo>
                    <a:lnTo>
                      <a:pt x="7447" y="3661"/>
                    </a:lnTo>
                    <a:lnTo>
                      <a:pt x="8151" y="3447"/>
                    </a:lnTo>
                    <a:lnTo>
                      <a:pt x="8893" y="3233"/>
                    </a:lnTo>
                    <a:lnTo>
                      <a:pt x="9648" y="3032"/>
                    </a:lnTo>
                    <a:lnTo>
                      <a:pt x="10440" y="2818"/>
                    </a:lnTo>
                    <a:lnTo>
                      <a:pt x="11245" y="2617"/>
                    </a:lnTo>
                    <a:lnTo>
                      <a:pt x="12062" y="2416"/>
                    </a:lnTo>
                    <a:lnTo>
                      <a:pt x="12905" y="2227"/>
                    </a:lnTo>
                    <a:lnTo>
                      <a:pt x="13773" y="2038"/>
                    </a:lnTo>
                    <a:lnTo>
                      <a:pt x="14653" y="1850"/>
                    </a:lnTo>
                    <a:lnTo>
                      <a:pt x="15546" y="1661"/>
                    </a:lnTo>
                    <a:lnTo>
                      <a:pt x="16452" y="1485"/>
                    </a:lnTo>
                    <a:lnTo>
                      <a:pt x="17370" y="1322"/>
                    </a:lnTo>
                    <a:lnTo>
                      <a:pt x="17370" y="1322"/>
                    </a:lnTo>
                    <a:lnTo>
                      <a:pt x="18301" y="1158"/>
                    </a:lnTo>
                    <a:lnTo>
                      <a:pt x="19206" y="1007"/>
                    </a:lnTo>
                    <a:lnTo>
                      <a:pt x="20112" y="869"/>
                    </a:lnTo>
                    <a:lnTo>
                      <a:pt x="21005" y="743"/>
                    </a:lnTo>
                    <a:lnTo>
                      <a:pt x="21872" y="617"/>
                    </a:lnTo>
                    <a:lnTo>
                      <a:pt x="22728" y="517"/>
                    </a:lnTo>
                    <a:lnTo>
                      <a:pt x="23570" y="416"/>
                    </a:lnTo>
                    <a:lnTo>
                      <a:pt x="24400" y="328"/>
                    </a:lnTo>
                    <a:lnTo>
                      <a:pt x="25205" y="252"/>
                    </a:lnTo>
                    <a:lnTo>
                      <a:pt x="25985" y="190"/>
                    </a:lnTo>
                    <a:lnTo>
                      <a:pt x="26752" y="127"/>
                    </a:lnTo>
                    <a:lnTo>
                      <a:pt x="27494" y="76"/>
                    </a:lnTo>
                    <a:lnTo>
                      <a:pt x="28224" y="51"/>
                    </a:lnTo>
                    <a:lnTo>
                      <a:pt x="28916" y="26"/>
                    </a:lnTo>
                    <a:lnTo>
                      <a:pt x="29582" y="1"/>
                    </a:lnTo>
                    <a:lnTo>
                      <a:pt x="30224" y="1"/>
                    </a:lnTo>
                    <a:lnTo>
                      <a:pt x="30840" y="14"/>
                    </a:lnTo>
                    <a:lnTo>
                      <a:pt x="31418" y="26"/>
                    </a:lnTo>
                    <a:lnTo>
                      <a:pt x="31972" y="51"/>
                    </a:lnTo>
                    <a:lnTo>
                      <a:pt x="32500" y="89"/>
                    </a:lnTo>
                    <a:lnTo>
                      <a:pt x="32991" y="139"/>
                    </a:lnTo>
                    <a:lnTo>
                      <a:pt x="33443" y="190"/>
                    </a:lnTo>
                    <a:lnTo>
                      <a:pt x="33871" y="265"/>
                    </a:lnTo>
                    <a:lnTo>
                      <a:pt x="34248" y="341"/>
                    </a:lnTo>
                    <a:lnTo>
                      <a:pt x="34600" y="429"/>
                    </a:lnTo>
                    <a:lnTo>
                      <a:pt x="34902" y="529"/>
                    </a:lnTo>
                    <a:lnTo>
                      <a:pt x="35179" y="642"/>
                    </a:lnTo>
                    <a:lnTo>
                      <a:pt x="35405" y="756"/>
                    </a:lnTo>
                    <a:lnTo>
                      <a:pt x="35506" y="831"/>
                    </a:lnTo>
                    <a:lnTo>
                      <a:pt x="35594" y="894"/>
                    </a:lnTo>
                    <a:lnTo>
                      <a:pt x="35669" y="957"/>
                    </a:lnTo>
                    <a:lnTo>
                      <a:pt x="35732" y="1032"/>
                    </a:lnTo>
                    <a:lnTo>
                      <a:pt x="35783" y="1108"/>
                    </a:lnTo>
                    <a:lnTo>
                      <a:pt x="35833" y="1183"/>
                    </a:lnTo>
                    <a:lnTo>
                      <a:pt x="35858" y="1259"/>
                    </a:lnTo>
                    <a:lnTo>
                      <a:pt x="35883" y="13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262;p28"/>
              <p:cNvSpPr/>
              <p:nvPr/>
            </p:nvSpPr>
            <p:spPr>
              <a:xfrm rot="590741">
                <a:off x="6723808" y="-244482"/>
                <a:ext cx="164472" cy="127392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975" extrusionOk="0">
                    <a:moveTo>
                      <a:pt x="3107" y="1"/>
                    </a:moveTo>
                    <a:lnTo>
                      <a:pt x="2830" y="13"/>
                    </a:lnTo>
                    <a:lnTo>
                      <a:pt x="2604" y="38"/>
                    </a:lnTo>
                    <a:lnTo>
                      <a:pt x="2365" y="76"/>
                    </a:lnTo>
                    <a:lnTo>
                      <a:pt x="2138" y="126"/>
                    </a:lnTo>
                    <a:lnTo>
                      <a:pt x="1912" y="189"/>
                    </a:lnTo>
                    <a:lnTo>
                      <a:pt x="1686" y="252"/>
                    </a:lnTo>
                    <a:lnTo>
                      <a:pt x="1472" y="340"/>
                    </a:lnTo>
                    <a:lnTo>
                      <a:pt x="1258" y="428"/>
                    </a:lnTo>
                    <a:lnTo>
                      <a:pt x="1044" y="529"/>
                    </a:lnTo>
                    <a:lnTo>
                      <a:pt x="855" y="630"/>
                    </a:lnTo>
                    <a:lnTo>
                      <a:pt x="679" y="755"/>
                    </a:lnTo>
                    <a:lnTo>
                      <a:pt x="503" y="881"/>
                    </a:lnTo>
                    <a:lnTo>
                      <a:pt x="428" y="957"/>
                    </a:lnTo>
                    <a:lnTo>
                      <a:pt x="352" y="1045"/>
                    </a:lnTo>
                    <a:lnTo>
                      <a:pt x="264" y="1145"/>
                    </a:lnTo>
                    <a:lnTo>
                      <a:pt x="201" y="1258"/>
                    </a:lnTo>
                    <a:lnTo>
                      <a:pt x="139" y="1384"/>
                    </a:lnTo>
                    <a:lnTo>
                      <a:pt x="88" y="1510"/>
                    </a:lnTo>
                    <a:lnTo>
                      <a:pt x="51" y="1636"/>
                    </a:lnTo>
                    <a:lnTo>
                      <a:pt x="25" y="1761"/>
                    </a:lnTo>
                    <a:lnTo>
                      <a:pt x="13" y="1900"/>
                    </a:lnTo>
                    <a:lnTo>
                      <a:pt x="0" y="2026"/>
                    </a:lnTo>
                    <a:lnTo>
                      <a:pt x="13" y="2227"/>
                    </a:lnTo>
                    <a:lnTo>
                      <a:pt x="51" y="2415"/>
                    </a:lnTo>
                    <a:lnTo>
                      <a:pt x="101" y="2604"/>
                    </a:lnTo>
                    <a:lnTo>
                      <a:pt x="164" y="2780"/>
                    </a:lnTo>
                    <a:lnTo>
                      <a:pt x="252" y="2956"/>
                    </a:lnTo>
                    <a:lnTo>
                      <a:pt x="352" y="3120"/>
                    </a:lnTo>
                    <a:lnTo>
                      <a:pt x="478" y="3271"/>
                    </a:lnTo>
                    <a:lnTo>
                      <a:pt x="616" y="3409"/>
                    </a:lnTo>
                    <a:lnTo>
                      <a:pt x="780" y="3547"/>
                    </a:lnTo>
                    <a:lnTo>
                      <a:pt x="956" y="3661"/>
                    </a:lnTo>
                    <a:lnTo>
                      <a:pt x="1145" y="3761"/>
                    </a:lnTo>
                    <a:lnTo>
                      <a:pt x="1346" y="3837"/>
                    </a:lnTo>
                    <a:lnTo>
                      <a:pt x="1547" y="3900"/>
                    </a:lnTo>
                    <a:lnTo>
                      <a:pt x="1761" y="3937"/>
                    </a:lnTo>
                    <a:lnTo>
                      <a:pt x="1975" y="3962"/>
                    </a:lnTo>
                    <a:lnTo>
                      <a:pt x="2189" y="3975"/>
                    </a:lnTo>
                    <a:lnTo>
                      <a:pt x="2402" y="3962"/>
                    </a:lnTo>
                    <a:lnTo>
                      <a:pt x="2629" y="3937"/>
                    </a:lnTo>
                    <a:lnTo>
                      <a:pt x="2843" y="3887"/>
                    </a:lnTo>
                    <a:lnTo>
                      <a:pt x="3056" y="3837"/>
                    </a:lnTo>
                    <a:lnTo>
                      <a:pt x="3220" y="3786"/>
                    </a:lnTo>
                    <a:lnTo>
                      <a:pt x="3358" y="3723"/>
                    </a:lnTo>
                    <a:lnTo>
                      <a:pt x="3648" y="3585"/>
                    </a:lnTo>
                    <a:lnTo>
                      <a:pt x="3924" y="3434"/>
                    </a:lnTo>
                    <a:lnTo>
                      <a:pt x="4188" y="3246"/>
                    </a:lnTo>
                    <a:lnTo>
                      <a:pt x="4440" y="3057"/>
                    </a:lnTo>
                    <a:lnTo>
                      <a:pt x="4691" y="2843"/>
                    </a:lnTo>
                    <a:lnTo>
                      <a:pt x="4918" y="2629"/>
                    </a:lnTo>
                    <a:lnTo>
                      <a:pt x="5132" y="2403"/>
                    </a:lnTo>
                    <a:lnTo>
                      <a:pt x="5006" y="2277"/>
                    </a:lnTo>
                    <a:lnTo>
                      <a:pt x="4779" y="2491"/>
                    </a:lnTo>
                    <a:lnTo>
                      <a:pt x="4566" y="2705"/>
                    </a:lnTo>
                    <a:lnTo>
                      <a:pt x="4327" y="2919"/>
                    </a:lnTo>
                    <a:lnTo>
                      <a:pt x="4088" y="3107"/>
                    </a:lnTo>
                    <a:lnTo>
                      <a:pt x="3824" y="3271"/>
                    </a:lnTo>
                    <a:lnTo>
                      <a:pt x="3572" y="3422"/>
                    </a:lnTo>
                    <a:lnTo>
                      <a:pt x="3295" y="3560"/>
                    </a:lnTo>
                    <a:lnTo>
                      <a:pt x="3006" y="3661"/>
                    </a:lnTo>
                    <a:lnTo>
                      <a:pt x="2805" y="3711"/>
                    </a:lnTo>
                    <a:lnTo>
                      <a:pt x="2604" y="3749"/>
                    </a:lnTo>
                    <a:lnTo>
                      <a:pt x="2390" y="3774"/>
                    </a:lnTo>
                    <a:lnTo>
                      <a:pt x="2189" y="3786"/>
                    </a:lnTo>
                    <a:lnTo>
                      <a:pt x="1987" y="3774"/>
                    </a:lnTo>
                    <a:lnTo>
                      <a:pt x="1786" y="3761"/>
                    </a:lnTo>
                    <a:lnTo>
                      <a:pt x="1597" y="3711"/>
                    </a:lnTo>
                    <a:lnTo>
                      <a:pt x="1409" y="3661"/>
                    </a:lnTo>
                    <a:lnTo>
                      <a:pt x="1220" y="3585"/>
                    </a:lnTo>
                    <a:lnTo>
                      <a:pt x="1057" y="3497"/>
                    </a:lnTo>
                    <a:lnTo>
                      <a:pt x="893" y="3396"/>
                    </a:lnTo>
                    <a:lnTo>
                      <a:pt x="742" y="3283"/>
                    </a:lnTo>
                    <a:lnTo>
                      <a:pt x="616" y="3157"/>
                    </a:lnTo>
                    <a:lnTo>
                      <a:pt x="503" y="3019"/>
                    </a:lnTo>
                    <a:lnTo>
                      <a:pt x="415" y="2868"/>
                    </a:lnTo>
                    <a:lnTo>
                      <a:pt x="340" y="2717"/>
                    </a:lnTo>
                    <a:lnTo>
                      <a:pt x="277" y="2541"/>
                    </a:lnTo>
                    <a:lnTo>
                      <a:pt x="227" y="2378"/>
                    </a:lnTo>
                    <a:lnTo>
                      <a:pt x="201" y="2202"/>
                    </a:lnTo>
                    <a:lnTo>
                      <a:pt x="189" y="2026"/>
                    </a:lnTo>
                    <a:lnTo>
                      <a:pt x="189" y="1912"/>
                    </a:lnTo>
                    <a:lnTo>
                      <a:pt x="214" y="1799"/>
                    </a:lnTo>
                    <a:lnTo>
                      <a:pt x="227" y="1673"/>
                    </a:lnTo>
                    <a:lnTo>
                      <a:pt x="264" y="1560"/>
                    </a:lnTo>
                    <a:lnTo>
                      <a:pt x="302" y="1460"/>
                    </a:lnTo>
                    <a:lnTo>
                      <a:pt x="365" y="1346"/>
                    </a:lnTo>
                    <a:lnTo>
                      <a:pt x="415" y="1258"/>
                    </a:lnTo>
                    <a:lnTo>
                      <a:pt x="491" y="1158"/>
                    </a:lnTo>
                    <a:lnTo>
                      <a:pt x="629" y="1019"/>
                    </a:lnTo>
                    <a:lnTo>
                      <a:pt x="780" y="906"/>
                    </a:lnTo>
                    <a:lnTo>
                      <a:pt x="943" y="793"/>
                    </a:lnTo>
                    <a:lnTo>
                      <a:pt x="1120" y="692"/>
                    </a:lnTo>
                    <a:lnTo>
                      <a:pt x="1333" y="592"/>
                    </a:lnTo>
                    <a:lnTo>
                      <a:pt x="1535" y="504"/>
                    </a:lnTo>
                    <a:lnTo>
                      <a:pt x="1748" y="428"/>
                    </a:lnTo>
                    <a:lnTo>
                      <a:pt x="1962" y="365"/>
                    </a:lnTo>
                    <a:lnTo>
                      <a:pt x="2176" y="303"/>
                    </a:lnTo>
                    <a:lnTo>
                      <a:pt x="2402" y="265"/>
                    </a:lnTo>
                    <a:lnTo>
                      <a:pt x="2629" y="227"/>
                    </a:lnTo>
                    <a:lnTo>
                      <a:pt x="2843" y="202"/>
                    </a:lnTo>
                    <a:lnTo>
                      <a:pt x="3107" y="189"/>
                    </a:lnTo>
                    <a:lnTo>
                      <a:pt x="3333" y="189"/>
                    </a:lnTo>
                    <a:lnTo>
                      <a:pt x="3560" y="227"/>
                    </a:lnTo>
                    <a:lnTo>
                      <a:pt x="3786" y="265"/>
                    </a:lnTo>
                    <a:lnTo>
                      <a:pt x="3987" y="340"/>
                    </a:lnTo>
                    <a:lnTo>
                      <a:pt x="4176" y="428"/>
                    </a:lnTo>
                    <a:lnTo>
                      <a:pt x="4264" y="491"/>
                    </a:lnTo>
                    <a:lnTo>
                      <a:pt x="4352" y="541"/>
                    </a:lnTo>
                    <a:lnTo>
                      <a:pt x="4427" y="617"/>
                    </a:lnTo>
                    <a:lnTo>
                      <a:pt x="4490" y="692"/>
                    </a:lnTo>
                    <a:lnTo>
                      <a:pt x="4553" y="768"/>
                    </a:lnTo>
                    <a:lnTo>
                      <a:pt x="4616" y="856"/>
                    </a:lnTo>
                    <a:lnTo>
                      <a:pt x="4767" y="755"/>
                    </a:lnTo>
                    <a:lnTo>
                      <a:pt x="4704" y="655"/>
                    </a:lnTo>
                    <a:lnTo>
                      <a:pt x="4629" y="567"/>
                    </a:lnTo>
                    <a:lnTo>
                      <a:pt x="4553" y="479"/>
                    </a:lnTo>
                    <a:lnTo>
                      <a:pt x="4465" y="403"/>
                    </a:lnTo>
                    <a:lnTo>
                      <a:pt x="4364" y="328"/>
                    </a:lnTo>
                    <a:lnTo>
                      <a:pt x="4264" y="277"/>
                    </a:lnTo>
                    <a:lnTo>
                      <a:pt x="4163" y="214"/>
                    </a:lnTo>
                    <a:lnTo>
                      <a:pt x="4050" y="164"/>
                    </a:lnTo>
                    <a:lnTo>
                      <a:pt x="3824" y="89"/>
                    </a:lnTo>
                    <a:lnTo>
                      <a:pt x="3597" y="38"/>
                    </a:lnTo>
                    <a:lnTo>
                      <a:pt x="3358" y="13"/>
                    </a:lnTo>
                    <a:lnTo>
                      <a:pt x="310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263;p28"/>
              <p:cNvSpPr/>
              <p:nvPr/>
            </p:nvSpPr>
            <p:spPr>
              <a:xfrm rot="590741">
                <a:off x="8134212" y="-251754"/>
                <a:ext cx="172549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5384" h="4226" extrusionOk="0">
                    <a:moveTo>
                      <a:pt x="3308" y="0"/>
                    </a:moveTo>
                    <a:lnTo>
                      <a:pt x="3095" y="13"/>
                    </a:lnTo>
                    <a:lnTo>
                      <a:pt x="2881" y="50"/>
                    </a:lnTo>
                    <a:lnTo>
                      <a:pt x="2667" y="88"/>
                    </a:lnTo>
                    <a:lnTo>
                      <a:pt x="2466" y="151"/>
                    </a:lnTo>
                    <a:lnTo>
                      <a:pt x="2264" y="226"/>
                    </a:lnTo>
                    <a:lnTo>
                      <a:pt x="2063" y="314"/>
                    </a:lnTo>
                    <a:lnTo>
                      <a:pt x="1673" y="491"/>
                    </a:lnTo>
                    <a:lnTo>
                      <a:pt x="1434" y="604"/>
                    </a:lnTo>
                    <a:lnTo>
                      <a:pt x="1195" y="742"/>
                    </a:lnTo>
                    <a:lnTo>
                      <a:pt x="969" y="880"/>
                    </a:lnTo>
                    <a:lnTo>
                      <a:pt x="743" y="1031"/>
                    </a:lnTo>
                    <a:lnTo>
                      <a:pt x="529" y="1195"/>
                    </a:lnTo>
                    <a:lnTo>
                      <a:pt x="328" y="1384"/>
                    </a:lnTo>
                    <a:lnTo>
                      <a:pt x="152" y="1585"/>
                    </a:lnTo>
                    <a:lnTo>
                      <a:pt x="76" y="1698"/>
                    </a:lnTo>
                    <a:lnTo>
                      <a:pt x="1" y="1811"/>
                    </a:lnTo>
                    <a:lnTo>
                      <a:pt x="152" y="1899"/>
                    </a:lnTo>
                    <a:lnTo>
                      <a:pt x="227" y="1799"/>
                    </a:lnTo>
                    <a:lnTo>
                      <a:pt x="302" y="1698"/>
                    </a:lnTo>
                    <a:lnTo>
                      <a:pt x="466" y="1509"/>
                    </a:lnTo>
                    <a:lnTo>
                      <a:pt x="655" y="1333"/>
                    </a:lnTo>
                    <a:lnTo>
                      <a:pt x="856" y="1182"/>
                    </a:lnTo>
                    <a:lnTo>
                      <a:pt x="1070" y="1031"/>
                    </a:lnTo>
                    <a:lnTo>
                      <a:pt x="1296" y="893"/>
                    </a:lnTo>
                    <a:lnTo>
                      <a:pt x="1522" y="767"/>
                    </a:lnTo>
                    <a:lnTo>
                      <a:pt x="1761" y="654"/>
                    </a:lnTo>
                    <a:lnTo>
                      <a:pt x="2139" y="478"/>
                    </a:lnTo>
                    <a:lnTo>
                      <a:pt x="2327" y="403"/>
                    </a:lnTo>
                    <a:lnTo>
                      <a:pt x="2516" y="327"/>
                    </a:lnTo>
                    <a:lnTo>
                      <a:pt x="2717" y="264"/>
                    </a:lnTo>
                    <a:lnTo>
                      <a:pt x="2906" y="226"/>
                    </a:lnTo>
                    <a:lnTo>
                      <a:pt x="3107" y="201"/>
                    </a:lnTo>
                    <a:lnTo>
                      <a:pt x="3308" y="189"/>
                    </a:lnTo>
                    <a:lnTo>
                      <a:pt x="3447" y="189"/>
                    </a:lnTo>
                    <a:lnTo>
                      <a:pt x="3585" y="214"/>
                    </a:lnTo>
                    <a:lnTo>
                      <a:pt x="3711" y="239"/>
                    </a:lnTo>
                    <a:lnTo>
                      <a:pt x="3824" y="264"/>
                    </a:lnTo>
                    <a:lnTo>
                      <a:pt x="3950" y="314"/>
                    </a:lnTo>
                    <a:lnTo>
                      <a:pt x="4063" y="365"/>
                    </a:lnTo>
                    <a:lnTo>
                      <a:pt x="4176" y="428"/>
                    </a:lnTo>
                    <a:lnTo>
                      <a:pt x="4277" y="491"/>
                    </a:lnTo>
                    <a:lnTo>
                      <a:pt x="4377" y="566"/>
                    </a:lnTo>
                    <a:lnTo>
                      <a:pt x="4478" y="654"/>
                    </a:lnTo>
                    <a:lnTo>
                      <a:pt x="4579" y="742"/>
                    </a:lnTo>
                    <a:lnTo>
                      <a:pt x="4667" y="830"/>
                    </a:lnTo>
                    <a:lnTo>
                      <a:pt x="4742" y="931"/>
                    </a:lnTo>
                    <a:lnTo>
                      <a:pt x="4818" y="1044"/>
                    </a:lnTo>
                    <a:lnTo>
                      <a:pt x="4893" y="1145"/>
                    </a:lnTo>
                    <a:lnTo>
                      <a:pt x="4956" y="1258"/>
                    </a:lnTo>
                    <a:lnTo>
                      <a:pt x="5006" y="1384"/>
                    </a:lnTo>
                    <a:lnTo>
                      <a:pt x="5057" y="1497"/>
                    </a:lnTo>
                    <a:lnTo>
                      <a:pt x="5119" y="1673"/>
                    </a:lnTo>
                    <a:lnTo>
                      <a:pt x="5157" y="1836"/>
                    </a:lnTo>
                    <a:lnTo>
                      <a:pt x="5182" y="2025"/>
                    </a:lnTo>
                    <a:lnTo>
                      <a:pt x="5195" y="2201"/>
                    </a:lnTo>
                    <a:lnTo>
                      <a:pt x="5195" y="2339"/>
                    </a:lnTo>
                    <a:lnTo>
                      <a:pt x="5170" y="2478"/>
                    </a:lnTo>
                    <a:lnTo>
                      <a:pt x="5145" y="2616"/>
                    </a:lnTo>
                    <a:lnTo>
                      <a:pt x="5094" y="2742"/>
                    </a:lnTo>
                    <a:lnTo>
                      <a:pt x="5057" y="2842"/>
                    </a:lnTo>
                    <a:lnTo>
                      <a:pt x="4994" y="2931"/>
                    </a:lnTo>
                    <a:lnTo>
                      <a:pt x="4881" y="3107"/>
                    </a:lnTo>
                    <a:lnTo>
                      <a:pt x="4730" y="3270"/>
                    </a:lnTo>
                    <a:lnTo>
                      <a:pt x="4566" y="3421"/>
                    </a:lnTo>
                    <a:lnTo>
                      <a:pt x="4365" y="3559"/>
                    </a:lnTo>
                    <a:lnTo>
                      <a:pt x="4164" y="3698"/>
                    </a:lnTo>
                    <a:lnTo>
                      <a:pt x="3937" y="3798"/>
                    </a:lnTo>
                    <a:lnTo>
                      <a:pt x="3711" y="3886"/>
                    </a:lnTo>
                    <a:lnTo>
                      <a:pt x="3472" y="3949"/>
                    </a:lnTo>
                    <a:lnTo>
                      <a:pt x="3220" y="4000"/>
                    </a:lnTo>
                    <a:lnTo>
                      <a:pt x="2981" y="4025"/>
                    </a:lnTo>
                    <a:lnTo>
                      <a:pt x="2730" y="4037"/>
                    </a:lnTo>
                    <a:lnTo>
                      <a:pt x="2667" y="4037"/>
                    </a:lnTo>
                    <a:lnTo>
                      <a:pt x="2415" y="4025"/>
                    </a:lnTo>
                    <a:lnTo>
                      <a:pt x="2151" y="3987"/>
                    </a:lnTo>
                    <a:lnTo>
                      <a:pt x="1900" y="3937"/>
                    </a:lnTo>
                    <a:lnTo>
                      <a:pt x="1661" y="3874"/>
                    </a:lnTo>
                    <a:lnTo>
                      <a:pt x="1409" y="3786"/>
                    </a:lnTo>
                    <a:lnTo>
                      <a:pt x="1170" y="3698"/>
                    </a:lnTo>
                    <a:lnTo>
                      <a:pt x="944" y="3585"/>
                    </a:lnTo>
                    <a:lnTo>
                      <a:pt x="718" y="3459"/>
                    </a:lnTo>
                    <a:lnTo>
                      <a:pt x="617" y="3622"/>
                    </a:lnTo>
                    <a:lnTo>
                      <a:pt x="856" y="3748"/>
                    </a:lnTo>
                    <a:lnTo>
                      <a:pt x="1095" y="3861"/>
                    </a:lnTo>
                    <a:lnTo>
                      <a:pt x="1346" y="3962"/>
                    </a:lnTo>
                    <a:lnTo>
                      <a:pt x="1598" y="4050"/>
                    </a:lnTo>
                    <a:lnTo>
                      <a:pt x="1862" y="4125"/>
                    </a:lnTo>
                    <a:lnTo>
                      <a:pt x="2126" y="4176"/>
                    </a:lnTo>
                    <a:lnTo>
                      <a:pt x="2390" y="4213"/>
                    </a:lnTo>
                    <a:lnTo>
                      <a:pt x="2667" y="4226"/>
                    </a:lnTo>
                    <a:lnTo>
                      <a:pt x="2730" y="4226"/>
                    </a:lnTo>
                    <a:lnTo>
                      <a:pt x="2994" y="4213"/>
                    </a:lnTo>
                    <a:lnTo>
                      <a:pt x="3258" y="4188"/>
                    </a:lnTo>
                    <a:lnTo>
                      <a:pt x="3510" y="4138"/>
                    </a:lnTo>
                    <a:lnTo>
                      <a:pt x="3761" y="4062"/>
                    </a:lnTo>
                    <a:lnTo>
                      <a:pt x="4013" y="3962"/>
                    </a:lnTo>
                    <a:lnTo>
                      <a:pt x="4252" y="3849"/>
                    </a:lnTo>
                    <a:lnTo>
                      <a:pt x="4478" y="3723"/>
                    </a:lnTo>
                    <a:lnTo>
                      <a:pt x="4679" y="3559"/>
                    </a:lnTo>
                    <a:lnTo>
                      <a:pt x="4855" y="3408"/>
                    </a:lnTo>
                    <a:lnTo>
                      <a:pt x="5019" y="3220"/>
                    </a:lnTo>
                    <a:lnTo>
                      <a:pt x="5094" y="3132"/>
                    </a:lnTo>
                    <a:lnTo>
                      <a:pt x="5157" y="3031"/>
                    </a:lnTo>
                    <a:lnTo>
                      <a:pt x="5220" y="2918"/>
                    </a:lnTo>
                    <a:lnTo>
                      <a:pt x="5270" y="2805"/>
                    </a:lnTo>
                    <a:lnTo>
                      <a:pt x="5321" y="2666"/>
                    </a:lnTo>
                    <a:lnTo>
                      <a:pt x="5358" y="2503"/>
                    </a:lnTo>
                    <a:lnTo>
                      <a:pt x="5371" y="2352"/>
                    </a:lnTo>
                    <a:lnTo>
                      <a:pt x="5384" y="2201"/>
                    </a:lnTo>
                    <a:lnTo>
                      <a:pt x="5371" y="2000"/>
                    </a:lnTo>
                    <a:lnTo>
                      <a:pt x="5346" y="1811"/>
                    </a:lnTo>
                    <a:lnTo>
                      <a:pt x="5296" y="1623"/>
                    </a:lnTo>
                    <a:lnTo>
                      <a:pt x="5233" y="1434"/>
                    </a:lnTo>
                    <a:lnTo>
                      <a:pt x="5182" y="1308"/>
                    </a:lnTo>
                    <a:lnTo>
                      <a:pt x="5119" y="1182"/>
                    </a:lnTo>
                    <a:lnTo>
                      <a:pt x="5044" y="1057"/>
                    </a:lnTo>
                    <a:lnTo>
                      <a:pt x="4969" y="931"/>
                    </a:lnTo>
                    <a:lnTo>
                      <a:pt x="4893" y="818"/>
                    </a:lnTo>
                    <a:lnTo>
                      <a:pt x="4805" y="717"/>
                    </a:lnTo>
                    <a:lnTo>
                      <a:pt x="4704" y="616"/>
                    </a:lnTo>
                    <a:lnTo>
                      <a:pt x="4604" y="516"/>
                    </a:lnTo>
                    <a:lnTo>
                      <a:pt x="4491" y="428"/>
                    </a:lnTo>
                    <a:lnTo>
                      <a:pt x="4377" y="340"/>
                    </a:lnTo>
                    <a:lnTo>
                      <a:pt x="4264" y="264"/>
                    </a:lnTo>
                    <a:lnTo>
                      <a:pt x="4138" y="201"/>
                    </a:lnTo>
                    <a:lnTo>
                      <a:pt x="4013" y="138"/>
                    </a:lnTo>
                    <a:lnTo>
                      <a:pt x="3887" y="88"/>
                    </a:lnTo>
                    <a:lnTo>
                      <a:pt x="3749" y="50"/>
                    </a:lnTo>
                    <a:lnTo>
                      <a:pt x="3610" y="25"/>
                    </a:lnTo>
                    <a:lnTo>
                      <a:pt x="3459" y="13"/>
                    </a:lnTo>
                    <a:lnTo>
                      <a:pt x="33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264;p28"/>
              <p:cNvSpPr/>
              <p:nvPr/>
            </p:nvSpPr>
            <p:spPr>
              <a:xfrm rot="590741">
                <a:off x="6976859" y="-366511"/>
                <a:ext cx="1025036" cy="226134"/>
              </a:xfrm>
              <a:custGeom>
                <a:avLst/>
                <a:gdLst/>
                <a:ahLst/>
                <a:cxnLst/>
                <a:rect l="l" t="t" r="r" b="b"/>
                <a:pathLst>
                  <a:path w="31984" h="7056" extrusionOk="0">
                    <a:moveTo>
                      <a:pt x="17432" y="0"/>
                    </a:moveTo>
                    <a:lnTo>
                      <a:pt x="17294" y="13"/>
                    </a:lnTo>
                    <a:lnTo>
                      <a:pt x="17155" y="25"/>
                    </a:lnTo>
                    <a:lnTo>
                      <a:pt x="15910" y="252"/>
                    </a:lnTo>
                    <a:lnTo>
                      <a:pt x="14728" y="491"/>
                    </a:lnTo>
                    <a:lnTo>
                      <a:pt x="13596" y="717"/>
                    </a:lnTo>
                    <a:lnTo>
                      <a:pt x="12527" y="956"/>
                    </a:lnTo>
                    <a:lnTo>
                      <a:pt x="11508" y="1182"/>
                    </a:lnTo>
                    <a:lnTo>
                      <a:pt x="10540" y="1409"/>
                    </a:lnTo>
                    <a:lnTo>
                      <a:pt x="9622" y="1635"/>
                    </a:lnTo>
                    <a:lnTo>
                      <a:pt x="8754" y="1849"/>
                    </a:lnTo>
                    <a:lnTo>
                      <a:pt x="7936" y="2063"/>
                    </a:lnTo>
                    <a:lnTo>
                      <a:pt x="7169" y="2277"/>
                    </a:lnTo>
                    <a:lnTo>
                      <a:pt x="6452" y="2490"/>
                    </a:lnTo>
                    <a:lnTo>
                      <a:pt x="5773" y="2692"/>
                    </a:lnTo>
                    <a:lnTo>
                      <a:pt x="5144" y="2893"/>
                    </a:lnTo>
                    <a:lnTo>
                      <a:pt x="4553" y="3094"/>
                    </a:lnTo>
                    <a:lnTo>
                      <a:pt x="4000" y="3283"/>
                    </a:lnTo>
                    <a:lnTo>
                      <a:pt x="3497" y="3471"/>
                    </a:lnTo>
                    <a:lnTo>
                      <a:pt x="3031" y="3648"/>
                    </a:lnTo>
                    <a:lnTo>
                      <a:pt x="2604" y="3811"/>
                    </a:lnTo>
                    <a:lnTo>
                      <a:pt x="2201" y="3975"/>
                    </a:lnTo>
                    <a:lnTo>
                      <a:pt x="1849" y="4138"/>
                    </a:lnTo>
                    <a:lnTo>
                      <a:pt x="1245" y="4427"/>
                    </a:lnTo>
                    <a:lnTo>
                      <a:pt x="767" y="4679"/>
                    </a:lnTo>
                    <a:lnTo>
                      <a:pt x="415" y="4893"/>
                    </a:lnTo>
                    <a:lnTo>
                      <a:pt x="277" y="4981"/>
                    </a:lnTo>
                    <a:lnTo>
                      <a:pt x="176" y="5069"/>
                    </a:lnTo>
                    <a:lnTo>
                      <a:pt x="101" y="5132"/>
                    </a:lnTo>
                    <a:lnTo>
                      <a:pt x="38" y="5195"/>
                    </a:lnTo>
                    <a:lnTo>
                      <a:pt x="0" y="5245"/>
                    </a:lnTo>
                    <a:lnTo>
                      <a:pt x="0" y="5283"/>
                    </a:lnTo>
                    <a:lnTo>
                      <a:pt x="0" y="5371"/>
                    </a:lnTo>
                    <a:lnTo>
                      <a:pt x="13" y="5446"/>
                    </a:lnTo>
                    <a:lnTo>
                      <a:pt x="38" y="5534"/>
                    </a:lnTo>
                    <a:lnTo>
                      <a:pt x="63" y="5635"/>
                    </a:lnTo>
                    <a:lnTo>
                      <a:pt x="126" y="5735"/>
                    </a:lnTo>
                    <a:lnTo>
                      <a:pt x="201" y="5849"/>
                    </a:lnTo>
                    <a:lnTo>
                      <a:pt x="302" y="5962"/>
                    </a:lnTo>
                    <a:lnTo>
                      <a:pt x="428" y="6087"/>
                    </a:lnTo>
                    <a:lnTo>
                      <a:pt x="591" y="6213"/>
                    </a:lnTo>
                    <a:lnTo>
                      <a:pt x="793" y="6326"/>
                    </a:lnTo>
                    <a:lnTo>
                      <a:pt x="1032" y="6452"/>
                    </a:lnTo>
                    <a:lnTo>
                      <a:pt x="1308" y="6565"/>
                    </a:lnTo>
                    <a:lnTo>
                      <a:pt x="1635" y="6679"/>
                    </a:lnTo>
                    <a:lnTo>
                      <a:pt x="2025" y="6767"/>
                    </a:lnTo>
                    <a:lnTo>
                      <a:pt x="2453" y="6855"/>
                    </a:lnTo>
                    <a:lnTo>
                      <a:pt x="2943" y="6930"/>
                    </a:lnTo>
                    <a:lnTo>
                      <a:pt x="3509" y="6993"/>
                    </a:lnTo>
                    <a:lnTo>
                      <a:pt x="4126" y="7031"/>
                    </a:lnTo>
                    <a:lnTo>
                      <a:pt x="4817" y="7056"/>
                    </a:lnTo>
                    <a:lnTo>
                      <a:pt x="5572" y="7056"/>
                    </a:lnTo>
                    <a:lnTo>
                      <a:pt x="6415" y="7031"/>
                    </a:lnTo>
                    <a:lnTo>
                      <a:pt x="7333" y="6980"/>
                    </a:lnTo>
                    <a:lnTo>
                      <a:pt x="8339" y="6905"/>
                    </a:lnTo>
                    <a:lnTo>
                      <a:pt x="9433" y="6804"/>
                    </a:lnTo>
                    <a:lnTo>
                      <a:pt x="10615" y="6666"/>
                    </a:lnTo>
                    <a:lnTo>
                      <a:pt x="11898" y="6490"/>
                    </a:lnTo>
                    <a:lnTo>
                      <a:pt x="13269" y="6289"/>
                    </a:lnTo>
                    <a:lnTo>
                      <a:pt x="14753" y="6050"/>
                    </a:lnTo>
                    <a:lnTo>
                      <a:pt x="16338" y="5760"/>
                    </a:lnTo>
                    <a:lnTo>
                      <a:pt x="18036" y="5433"/>
                    </a:lnTo>
                    <a:lnTo>
                      <a:pt x="19834" y="5069"/>
                    </a:lnTo>
                    <a:lnTo>
                      <a:pt x="20375" y="4943"/>
                    </a:lnTo>
                    <a:lnTo>
                      <a:pt x="21042" y="4792"/>
                    </a:lnTo>
                    <a:lnTo>
                      <a:pt x="22689" y="4377"/>
                    </a:lnTo>
                    <a:lnTo>
                      <a:pt x="24614" y="3887"/>
                    </a:lnTo>
                    <a:lnTo>
                      <a:pt x="26626" y="3333"/>
                    </a:lnTo>
                    <a:lnTo>
                      <a:pt x="27607" y="3056"/>
                    </a:lnTo>
                    <a:lnTo>
                      <a:pt x="28550" y="2780"/>
                    </a:lnTo>
                    <a:lnTo>
                      <a:pt x="29418" y="2503"/>
                    </a:lnTo>
                    <a:lnTo>
                      <a:pt x="30198" y="2252"/>
                    </a:lnTo>
                    <a:lnTo>
                      <a:pt x="30864" y="2025"/>
                    </a:lnTo>
                    <a:lnTo>
                      <a:pt x="31405" y="1811"/>
                    </a:lnTo>
                    <a:lnTo>
                      <a:pt x="31619" y="1723"/>
                    </a:lnTo>
                    <a:lnTo>
                      <a:pt x="31782" y="1635"/>
                    </a:lnTo>
                    <a:lnTo>
                      <a:pt x="31908" y="1560"/>
                    </a:lnTo>
                    <a:lnTo>
                      <a:pt x="31984" y="1497"/>
                    </a:lnTo>
                    <a:lnTo>
                      <a:pt x="30298" y="1862"/>
                    </a:lnTo>
                    <a:lnTo>
                      <a:pt x="28739" y="2176"/>
                    </a:lnTo>
                    <a:lnTo>
                      <a:pt x="27330" y="2453"/>
                    </a:lnTo>
                    <a:lnTo>
                      <a:pt x="26022" y="2704"/>
                    </a:lnTo>
                    <a:lnTo>
                      <a:pt x="24840" y="2918"/>
                    </a:lnTo>
                    <a:lnTo>
                      <a:pt x="23758" y="3107"/>
                    </a:lnTo>
                    <a:lnTo>
                      <a:pt x="22777" y="3283"/>
                    </a:lnTo>
                    <a:lnTo>
                      <a:pt x="21884" y="3421"/>
                    </a:lnTo>
                    <a:lnTo>
                      <a:pt x="20337" y="3648"/>
                    </a:lnTo>
                    <a:lnTo>
                      <a:pt x="19054" y="3824"/>
                    </a:lnTo>
                    <a:lnTo>
                      <a:pt x="17985" y="3962"/>
                    </a:lnTo>
                    <a:lnTo>
                      <a:pt x="17042" y="4088"/>
                    </a:lnTo>
                    <a:lnTo>
                      <a:pt x="16388" y="4176"/>
                    </a:lnTo>
                    <a:lnTo>
                      <a:pt x="15671" y="4239"/>
                    </a:lnTo>
                    <a:lnTo>
                      <a:pt x="14891" y="4276"/>
                    </a:lnTo>
                    <a:lnTo>
                      <a:pt x="14112" y="4302"/>
                    </a:lnTo>
                    <a:lnTo>
                      <a:pt x="13319" y="4314"/>
                    </a:lnTo>
                    <a:lnTo>
                      <a:pt x="12552" y="4289"/>
                    </a:lnTo>
                    <a:lnTo>
                      <a:pt x="12187" y="4264"/>
                    </a:lnTo>
                    <a:lnTo>
                      <a:pt x="11823" y="4239"/>
                    </a:lnTo>
                    <a:lnTo>
                      <a:pt x="11496" y="4201"/>
                    </a:lnTo>
                    <a:lnTo>
                      <a:pt x="11181" y="4151"/>
                    </a:lnTo>
                    <a:lnTo>
                      <a:pt x="11043" y="4125"/>
                    </a:lnTo>
                    <a:lnTo>
                      <a:pt x="10917" y="4088"/>
                    </a:lnTo>
                    <a:lnTo>
                      <a:pt x="10791" y="4025"/>
                    </a:lnTo>
                    <a:lnTo>
                      <a:pt x="10691" y="3949"/>
                    </a:lnTo>
                    <a:lnTo>
                      <a:pt x="10603" y="3874"/>
                    </a:lnTo>
                    <a:lnTo>
                      <a:pt x="10565" y="3824"/>
                    </a:lnTo>
                    <a:lnTo>
                      <a:pt x="10540" y="3786"/>
                    </a:lnTo>
                    <a:lnTo>
                      <a:pt x="10527" y="3736"/>
                    </a:lnTo>
                    <a:lnTo>
                      <a:pt x="10515" y="3673"/>
                    </a:lnTo>
                    <a:lnTo>
                      <a:pt x="10527" y="3622"/>
                    </a:lnTo>
                    <a:lnTo>
                      <a:pt x="10540" y="3572"/>
                    </a:lnTo>
                    <a:lnTo>
                      <a:pt x="10590" y="3497"/>
                    </a:lnTo>
                    <a:lnTo>
                      <a:pt x="10653" y="3421"/>
                    </a:lnTo>
                    <a:lnTo>
                      <a:pt x="10728" y="3371"/>
                    </a:lnTo>
                    <a:lnTo>
                      <a:pt x="10817" y="3321"/>
                    </a:lnTo>
                    <a:lnTo>
                      <a:pt x="11206" y="3119"/>
                    </a:lnTo>
                    <a:lnTo>
                      <a:pt x="11596" y="2931"/>
                    </a:lnTo>
                    <a:lnTo>
                      <a:pt x="11999" y="2755"/>
                    </a:lnTo>
                    <a:lnTo>
                      <a:pt x="12414" y="2591"/>
                    </a:lnTo>
                    <a:lnTo>
                      <a:pt x="12829" y="2453"/>
                    </a:lnTo>
                    <a:lnTo>
                      <a:pt x="13256" y="2314"/>
                    </a:lnTo>
                    <a:lnTo>
                      <a:pt x="14099" y="2050"/>
                    </a:lnTo>
                    <a:lnTo>
                      <a:pt x="14967" y="1811"/>
                    </a:lnTo>
                    <a:lnTo>
                      <a:pt x="15810" y="1560"/>
                    </a:lnTo>
                    <a:lnTo>
                      <a:pt x="16237" y="1434"/>
                    </a:lnTo>
                    <a:lnTo>
                      <a:pt x="16665" y="1283"/>
                    </a:lnTo>
                    <a:lnTo>
                      <a:pt x="17080" y="1132"/>
                    </a:lnTo>
                    <a:lnTo>
                      <a:pt x="17482" y="969"/>
                    </a:lnTo>
                    <a:lnTo>
                      <a:pt x="17583" y="918"/>
                    </a:lnTo>
                    <a:lnTo>
                      <a:pt x="17684" y="855"/>
                    </a:lnTo>
                    <a:lnTo>
                      <a:pt x="17784" y="793"/>
                    </a:lnTo>
                    <a:lnTo>
                      <a:pt x="17872" y="730"/>
                    </a:lnTo>
                    <a:lnTo>
                      <a:pt x="17948" y="642"/>
                    </a:lnTo>
                    <a:lnTo>
                      <a:pt x="17998" y="566"/>
                    </a:lnTo>
                    <a:lnTo>
                      <a:pt x="18023" y="466"/>
                    </a:lnTo>
                    <a:lnTo>
                      <a:pt x="18023" y="415"/>
                    </a:lnTo>
                    <a:lnTo>
                      <a:pt x="18023" y="365"/>
                    </a:lnTo>
                    <a:lnTo>
                      <a:pt x="18011" y="302"/>
                    </a:lnTo>
                    <a:lnTo>
                      <a:pt x="17985" y="252"/>
                    </a:lnTo>
                    <a:lnTo>
                      <a:pt x="17948" y="201"/>
                    </a:lnTo>
                    <a:lnTo>
                      <a:pt x="17910" y="164"/>
                    </a:lnTo>
                    <a:lnTo>
                      <a:pt x="17872" y="126"/>
                    </a:lnTo>
                    <a:lnTo>
                      <a:pt x="17809" y="101"/>
                    </a:lnTo>
                    <a:lnTo>
                      <a:pt x="17696" y="51"/>
                    </a:lnTo>
                    <a:lnTo>
                      <a:pt x="17570" y="13"/>
                    </a:lnTo>
                    <a:lnTo>
                      <a:pt x="17432" y="0"/>
                    </a:lnTo>
                    <a:close/>
                  </a:path>
                </a:pathLst>
              </a:custGeom>
              <a:solidFill>
                <a:srgbClr val="FFFFFF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265;p28"/>
              <p:cNvSpPr/>
              <p:nvPr/>
            </p:nvSpPr>
            <p:spPr>
              <a:xfrm rot="590741">
                <a:off x="6976859" y="-366511"/>
                <a:ext cx="1025036" cy="226134"/>
              </a:xfrm>
              <a:custGeom>
                <a:avLst/>
                <a:gdLst/>
                <a:ahLst/>
                <a:cxnLst/>
                <a:rect l="l" t="t" r="r" b="b"/>
                <a:pathLst>
                  <a:path w="31984" h="7056" fill="none" extrusionOk="0">
                    <a:moveTo>
                      <a:pt x="19834" y="5069"/>
                    </a:moveTo>
                    <a:lnTo>
                      <a:pt x="19834" y="5069"/>
                    </a:lnTo>
                    <a:lnTo>
                      <a:pt x="18036" y="5433"/>
                    </a:lnTo>
                    <a:lnTo>
                      <a:pt x="16338" y="5760"/>
                    </a:lnTo>
                    <a:lnTo>
                      <a:pt x="14753" y="6050"/>
                    </a:lnTo>
                    <a:lnTo>
                      <a:pt x="13269" y="6289"/>
                    </a:lnTo>
                    <a:lnTo>
                      <a:pt x="11898" y="6490"/>
                    </a:lnTo>
                    <a:lnTo>
                      <a:pt x="10615" y="6666"/>
                    </a:lnTo>
                    <a:lnTo>
                      <a:pt x="9433" y="6804"/>
                    </a:lnTo>
                    <a:lnTo>
                      <a:pt x="8339" y="6905"/>
                    </a:lnTo>
                    <a:lnTo>
                      <a:pt x="7333" y="6980"/>
                    </a:lnTo>
                    <a:lnTo>
                      <a:pt x="6415" y="7031"/>
                    </a:lnTo>
                    <a:lnTo>
                      <a:pt x="5572" y="7056"/>
                    </a:lnTo>
                    <a:lnTo>
                      <a:pt x="4817" y="7056"/>
                    </a:lnTo>
                    <a:lnTo>
                      <a:pt x="4126" y="7031"/>
                    </a:lnTo>
                    <a:lnTo>
                      <a:pt x="3509" y="6993"/>
                    </a:lnTo>
                    <a:lnTo>
                      <a:pt x="2943" y="6930"/>
                    </a:lnTo>
                    <a:lnTo>
                      <a:pt x="2453" y="6855"/>
                    </a:lnTo>
                    <a:lnTo>
                      <a:pt x="2025" y="6767"/>
                    </a:lnTo>
                    <a:lnTo>
                      <a:pt x="1635" y="6679"/>
                    </a:lnTo>
                    <a:lnTo>
                      <a:pt x="1308" y="6565"/>
                    </a:lnTo>
                    <a:lnTo>
                      <a:pt x="1032" y="6452"/>
                    </a:lnTo>
                    <a:lnTo>
                      <a:pt x="793" y="6326"/>
                    </a:lnTo>
                    <a:lnTo>
                      <a:pt x="591" y="6213"/>
                    </a:lnTo>
                    <a:lnTo>
                      <a:pt x="428" y="6087"/>
                    </a:lnTo>
                    <a:lnTo>
                      <a:pt x="302" y="5962"/>
                    </a:lnTo>
                    <a:lnTo>
                      <a:pt x="201" y="5849"/>
                    </a:lnTo>
                    <a:lnTo>
                      <a:pt x="126" y="5735"/>
                    </a:lnTo>
                    <a:lnTo>
                      <a:pt x="63" y="5635"/>
                    </a:lnTo>
                    <a:lnTo>
                      <a:pt x="38" y="5534"/>
                    </a:lnTo>
                    <a:lnTo>
                      <a:pt x="13" y="5446"/>
                    </a:lnTo>
                    <a:lnTo>
                      <a:pt x="0" y="5371"/>
                    </a:lnTo>
                    <a:lnTo>
                      <a:pt x="0" y="5283"/>
                    </a:lnTo>
                    <a:lnTo>
                      <a:pt x="0" y="5283"/>
                    </a:lnTo>
                    <a:lnTo>
                      <a:pt x="0" y="5245"/>
                    </a:lnTo>
                    <a:lnTo>
                      <a:pt x="38" y="5195"/>
                    </a:lnTo>
                    <a:lnTo>
                      <a:pt x="101" y="5132"/>
                    </a:lnTo>
                    <a:lnTo>
                      <a:pt x="176" y="5069"/>
                    </a:lnTo>
                    <a:lnTo>
                      <a:pt x="277" y="4981"/>
                    </a:lnTo>
                    <a:lnTo>
                      <a:pt x="415" y="4893"/>
                    </a:lnTo>
                    <a:lnTo>
                      <a:pt x="767" y="4679"/>
                    </a:lnTo>
                    <a:lnTo>
                      <a:pt x="1245" y="4427"/>
                    </a:lnTo>
                    <a:lnTo>
                      <a:pt x="1849" y="4138"/>
                    </a:lnTo>
                    <a:lnTo>
                      <a:pt x="2201" y="3975"/>
                    </a:lnTo>
                    <a:lnTo>
                      <a:pt x="2604" y="3811"/>
                    </a:lnTo>
                    <a:lnTo>
                      <a:pt x="3031" y="3648"/>
                    </a:lnTo>
                    <a:lnTo>
                      <a:pt x="3497" y="3471"/>
                    </a:lnTo>
                    <a:lnTo>
                      <a:pt x="4000" y="3283"/>
                    </a:lnTo>
                    <a:lnTo>
                      <a:pt x="4553" y="3094"/>
                    </a:lnTo>
                    <a:lnTo>
                      <a:pt x="5144" y="2893"/>
                    </a:lnTo>
                    <a:lnTo>
                      <a:pt x="5773" y="2692"/>
                    </a:lnTo>
                    <a:lnTo>
                      <a:pt x="6452" y="2490"/>
                    </a:lnTo>
                    <a:lnTo>
                      <a:pt x="7169" y="2277"/>
                    </a:lnTo>
                    <a:lnTo>
                      <a:pt x="7936" y="2063"/>
                    </a:lnTo>
                    <a:lnTo>
                      <a:pt x="8754" y="1849"/>
                    </a:lnTo>
                    <a:lnTo>
                      <a:pt x="9622" y="1635"/>
                    </a:lnTo>
                    <a:lnTo>
                      <a:pt x="10540" y="1409"/>
                    </a:lnTo>
                    <a:lnTo>
                      <a:pt x="11508" y="1182"/>
                    </a:lnTo>
                    <a:lnTo>
                      <a:pt x="12527" y="956"/>
                    </a:lnTo>
                    <a:lnTo>
                      <a:pt x="13596" y="717"/>
                    </a:lnTo>
                    <a:lnTo>
                      <a:pt x="14728" y="491"/>
                    </a:lnTo>
                    <a:lnTo>
                      <a:pt x="15910" y="252"/>
                    </a:lnTo>
                    <a:lnTo>
                      <a:pt x="17155" y="25"/>
                    </a:lnTo>
                    <a:lnTo>
                      <a:pt x="17155" y="25"/>
                    </a:lnTo>
                    <a:lnTo>
                      <a:pt x="17294" y="13"/>
                    </a:lnTo>
                    <a:lnTo>
                      <a:pt x="17432" y="0"/>
                    </a:lnTo>
                    <a:lnTo>
                      <a:pt x="17570" y="13"/>
                    </a:lnTo>
                    <a:lnTo>
                      <a:pt x="17696" y="51"/>
                    </a:lnTo>
                    <a:lnTo>
                      <a:pt x="17809" y="101"/>
                    </a:lnTo>
                    <a:lnTo>
                      <a:pt x="17872" y="126"/>
                    </a:lnTo>
                    <a:lnTo>
                      <a:pt x="17910" y="164"/>
                    </a:lnTo>
                    <a:lnTo>
                      <a:pt x="17948" y="201"/>
                    </a:lnTo>
                    <a:lnTo>
                      <a:pt x="17985" y="252"/>
                    </a:lnTo>
                    <a:lnTo>
                      <a:pt x="18011" y="302"/>
                    </a:lnTo>
                    <a:lnTo>
                      <a:pt x="18023" y="365"/>
                    </a:lnTo>
                    <a:lnTo>
                      <a:pt x="18023" y="365"/>
                    </a:lnTo>
                    <a:lnTo>
                      <a:pt x="18023" y="415"/>
                    </a:lnTo>
                    <a:lnTo>
                      <a:pt x="18023" y="466"/>
                    </a:lnTo>
                    <a:lnTo>
                      <a:pt x="17998" y="566"/>
                    </a:lnTo>
                    <a:lnTo>
                      <a:pt x="17948" y="642"/>
                    </a:lnTo>
                    <a:lnTo>
                      <a:pt x="17872" y="730"/>
                    </a:lnTo>
                    <a:lnTo>
                      <a:pt x="17784" y="793"/>
                    </a:lnTo>
                    <a:lnTo>
                      <a:pt x="17684" y="855"/>
                    </a:lnTo>
                    <a:lnTo>
                      <a:pt x="17583" y="918"/>
                    </a:lnTo>
                    <a:lnTo>
                      <a:pt x="17482" y="969"/>
                    </a:lnTo>
                    <a:lnTo>
                      <a:pt x="17482" y="969"/>
                    </a:lnTo>
                    <a:lnTo>
                      <a:pt x="17080" y="1132"/>
                    </a:lnTo>
                    <a:lnTo>
                      <a:pt x="16665" y="1283"/>
                    </a:lnTo>
                    <a:lnTo>
                      <a:pt x="16237" y="1434"/>
                    </a:lnTo>
                    <a:lnTo>
                      <a:pt x="15810" y="1560"/>
                    </a:lnTo>
                    <a:lnTo>
                      <a:pt x="14967" y="1811"/>
                    </a:lnTo>
                    <a:lnTo>
                      <a:pt x="14099" y="2050"/>
                    </a:lnTo>
                    <a:lnTo>
                      <a:pt x="13256" y="2314"/>
                    </a:lnTo>
                    <a:lnTo>
                      <a:pt x="12829" y="2453"/>
                    </a:lnTo>
                    <a:lnTo>
                      <a:pt x="12414" y="2591"/>
                    </a:lnTo>
                    <a:lnTo>
                      <a:pt x="11999" y="2755"/>
                    </a:lnTo>
                    <a:lnTo>
                      <a:pt x="11596" y="2931"/>
                    </a:lnTo>
                    <a:lnTo>
                      <a:pt x="11206" y="3119"/>
                    </a:lnTo>
                    <a:lnTo>
                      <a:pt x="10817" y="3321"/>
                    </a:lnTo>
                    <a:lnTo>
                      <a:pt x="10817" y="3321"/>
                    </a:lnTo>
                    <a:lnTo>
                      <a:pt x="10728" y="3371"/>
                    </a:lnTo>
                    <a:lnTo>
                      <a:pt x="10653" y="3421"/>
                    </a:lnTo>
                    <a:lnTo>
                      <a:pt x="10590" y="3497"/>
                    </a:lnTo>
                    <a:lnTo>
                      <a:pt x="10540" y="3572"/>
                    </a:lnTo>
                    <a:lnTo>
                      <a:pt x="10540" y="3572"/>
                    </a:lnTo>
                    <a:lnTo>
                      <a:pt x="10527" y="3622"/>
                    </a:lnTo>
                    <a:lnTo>
                      <a:pt x="10515" y="3673"/>
                    </a:lnTo>
                    <a:lnTo>
                      <a:pt x="10527" y="3736"/>
                    </a:lnTo>
                    <a:lnTo>
                      <a:pt x="10540" y="3786"/>
                    </a:lnTo>
                    <a:lnTo>
                      <a:pt x="10565" y="3824"/>
                    </a:lnTo>
                    <a:lnTo>
                      <a:pt x="10603" y="3874"/>
                    </a:lnTo>
                    <a:lnTo>
                      <a:pt x="10691" y="3949"/>
                    </a:lnTo>
                    <a:lnTo>
                      <a:pt x="10791" y="4025"/>
                    </a:lnTo>
                    <a:lnTo>
                      <a:pt x="10917" y="4088"/>
                    </a:lnTo>
                    <a:lnTo>
                      <a:pt x="11043" y="4125"/>
                    </a:lnTo>
                    <a:lnTo>
                      <a:pt x="11181" y="4151"/>
                    </a:lnTo>
                    <a:lnTo>
                      <a:pt x="11181" y="4151"/>
                    </a:lnTo>
                    <a:lnTo>
                      <a:pt x="11496" y="4201"/>
                    </a:lnTo>
                    <a:lnTo>
                      <a:pt x="11823" y="4239"/>
                    </a:lnTo>
                    <a:lnTo>
                      <a:pt x="12187" y="4264"/>
                    </a:lnTo>
                    <a:lnTo>
                      <a:pt x="12552" y="4289"/>
                    </a:lnTo>
                    <a:lnTo>
                      <a:pt x="13319" y="4314"/>
                    </a:lnTo>
                    <a:lnTo>
                      <a:pt x="14112" y="4302"/>
                    </a:lnTo>
                    <a:lnTo>
                      <a:pt x="14891" y="4276"/>
                    </a:lnTo>
                    <a:lnTo>
                      <a:pt x="15671" y="4239"/>
                    </a:lnTo>
                    <a:lnTo>
                      <a:pt x="16388" y="4176"/>
                    </a:lnTo>
                    <a:lnTo>
                      <a:pt x="17042" y="4088"/>
                    </a:lnTo>
                    <a:lnTo>
                      <a:pt x="17042" y="4088"/>
                    </a:lnTo>
                    <a:lnTo>
                      <a:pt x="17985" y="3962"/>
                    </a:lnTo>
                    <a:lnTo>
                      <a:pt x="19054" y="3824"/>
                    </a:lnTo>
                    <a:lnTo>
                      <a:pt x="20337" y="3648"/>
                    </a:lnTo>
                    <a:lnTo>
                      <a:pt x="21884" y="3421"/>
                    </a:lnTo>
                    <a:lnTo>
                      <a:pt x="22777" y="3283"/>
                    </a:lnTo>
                    <a:lnTo>
                      <a:pt x="23758" y="3107"/>
                    </a:lnTo>
                    <a:lnTo>
                      <a:pt x="24840" y="2918"/>
                    </a:lnTo>
                    <a:lnTo>
                      <a:pt x="26022" y="2704"/>
                    </a:lnTo>
                    <a:lnTo>
                      <a:pt x="27330" y="2453"/>
                    </a:lnTo>
                    <a:lnTo>
                      <a:pt x="28739" y="2176"/>
                    </a:lnTo>
                    <a:lnTo>
                      <a:pt x="30298" y="1862"/>
                    </a:lnTo>
                    <a:lnTo>
                      <a:pt x="31984" y="1497"/>
                    </a:lnTo>
                    <a:lnTo>
                      <a:pt x="31984" y="1497"/>
                    </a:lnTo>
                    <a:lnTo>
                      <a:pt x="31908" y="1560"/>
                    </a:lnTo>
                    <a:lnTo>
                      <a:pt x="31782" y="1635"/>
                    </a:lnTo>
                    <a:lnTo>
                      <a:pt x="31619" y="1723"/>
                    </a:lnTo>
                    <a:lnTo>
                      <a:pt x="31405" y="1811"/>
                    </a:lnTo>
                    <a:lnTo>
                      <a:pt x="30864" y="2025"/>
                    </a:lnTo>
                    <a:lnTo>
                      <a:pt x="30198" y="2252"/>
                    </a:lnTo>
                    <a:lnTo>
                      <a:pt x="29418" y="2503"/>
                    </a:lnTo>
                    <a:lnTo>
                      <a:pt x="28550" y="2780"/>
                    </a:lnTo>
                    <a:lnTo>
                      <a:pt x="27607" y="3056"/>
                    </a:lnTo>
                    <a:lnTo>
                      <a:pt x="26626" y="3333"/>
                    </a:lnTo>
                    <a:lnTo>
                      <a:pt x="24614" y="3887"/>
                    </a:lnTo>
                    <a:lnTo>
                      <a:pt x="22689" y="4377"/>
                    </a:lnTo>
                    <a:lnTo>
                      <a:pt x="21042" y="4792"/>
                    </a:lnTo>
                    <a:lnTo>
                      <a:pt x="20375" y="4943"/>
                    </a:lnTo>
                    <a:lnTo>
                      <a:pt x="19834" y="50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266;p28"/>
              <p:cNvSpPr/>
              <p:nvPr/>
            </p:nvSpPr>
            <p:spPr>
              <a:xfrm rot="590741">
                <a:off x="7433772" y="-352708"/>
                <a:ext cx="574820" cy="141526"/>
              </a:xfrm>
              <a:custGeom>
                <a:avLst/>
                <a:gdLst/>
                <a:ahLst/>
                <a:cxnLst/>
                <a:rect l="l" t="t" r="r" b="b"/>
                <a:pathLst>
                  <a:path w="17936" h="4416" extrusionOk="0">
                    <a:moveTo>
                      <a:pt x="14338" y="1"/>
                    </a:moveTo>
                    <a:lnTo>
                      <a:pt x="13760" y="13"/>
                    </a:lnTo>
                    <a:lnTo>
                      <a:pt x="12552" y="64"/>
                    </a:lnTo>
                    <a:lnTo>
                      <a:pt x="11320" y="139"/>
                    </a:lnTo>
                    <a:lnTo>
                      <a:pt x="10125" y="240"/>
                    </a:lnTo>
                    <a:lnTo>
                      <a:pt x="9006" y="328"/>
                    </a:lnTo>
                    <a:lnTo>
                      <a:pt x="8037" y="428"/>
                    </a:lnTo>
                    <a:lnTo>
                      <a:pt x="7257" y="517"/>
                    </a:lnTo>
                    <a:lnTo>
                      <a:pt x="6729" y="592"/>
                    </a:lnTo>
                    <a:lnTo>
                      <a:pt x="6377" y="642"/>
                    </a:lnTo>
                    <a:lnTo>
                      <a:pt x="6151" y="667"/>
                    </a:lnTo>
                    <a:lnTo>
                      <a:pt x="5924" y="718"/>
                    </a:lnTo>
                    <a:lnTo>
                      <a:pt x="5710" y="768"/>
                    </a:lnTo>
                    <a:lnTo>
                      <a:pt x="5610" y="806"/>
                    </a:lnTo>
                    <a:lnTo>
                      <a:pt x="5522" y="844"/>
                    </a:lnTo>
                    <a:lnTo>
                      <a:pt x="5459" y="894"/>
                    </a:lnTo>
                    <a:lnTo>
                      <a:pt x="5409" y="944"/>
                    </a:lnTo>
                    <a:lnTo>
                      <a:pt x="5383" y="1007"/>
                    </a:lnTo>
                    <a:lnTo>
                      <a:pt x="5383" y="1082"/>
                    </a:lnTo>
                    <a:lnTo>
                      <a:pt x="5396" y="1120"/>
                    </a:lnTo>
                    <a:lnTo>
                      <a:pt x="5421" y="1145"/>
                    </a:lnTo>
                    <a:lnTo>
                      <a:pt x="5459" y="1183"/>
                    </a:lnTo>
                    <a:lnTo>
                      <a:pt x="5509" y="1208"/>
                    </a:lnTo>
                    <a:lnTo>
                      <a:pt x="5648" y="1259"/>
                    </a:lnTo>
                    <a:lnTo>
                      <a:pt x="5824" y="1296"/>
                    </a:lnTo>
                    <a:lnTo>
                      <a:pt x="6037" y="1334"/>
                    </a:lnTo>
                    <a:lnTo>
                      <a:pt x="6276" y="1347"/>
                    </a:lnTo>
                    <a:lnTo>
                      <a:pt x="6541" y="1359"/>
                    </a:lnTo>
                    <a:lnTo>
                      <a:pt x="7283" y="1359"/>
                    </a:lnTo>
                    <a:lnTo>
                      <a:pt x="7748" y="1334"/>
                    </a:lnTo>
                    <a:lnTo>
                      <a:pt x="8628" y="1284"/>
                    </a:lnTo>
                    <a:lnTo>
                      <a:pt x="9320" y="1221"/>
                    </a:lnTo>
                    <a:lnTo>
                      <a:pt x="9672" y="1183"/>
                    </a:lnTo>
                    <a:lnTo>
                      <a:pt x="10716" y="1045"/>
                    </a:lnTo>
                    <a:lnTo>
                      <a:pt x="11710" y="919"/>
                    </a:lnTo>
                    <a:lnTo>
                      <a:pt x="12565" y="844"/>
                    </a:lnTo>
                    <a:lnTo>
                      <a:pt x="12892" y="818"/>
                    </a:lnTo>
                    <a:lnTo>
                      <a:pt x="13143" y="806"/>
                    </a:lnTo>
                    <a:lnTo>
                      <a:pt x="13294" y="818"/>
                    </a:lnTo>
                    <a:lnTo>
                      <a:pt x="13320" y="831"/>
                    </a:lnTo>
                    <a:lnTo>
                      <a:pt x="13320" y="844"/>
                    </a:lnTo>
                    <a:lnTo>
                      <a:pt x="13219" y="944"/>
                    </a:lnTo>
                    <a:lnTo>
                      <a:pt x="13068" y="1045"/>
                    </a:lnTo>
                    <a:lnTo>
                      <a:pt x="12905" y="1133"/>
                    </a:lnTo>
                    <a:lnTo>
                      <a:pt x="12703" y="1233"/>
                    </a:lnTo>
                    <a:lnTo>
                      <a:pt x="12477" y="1321"/>
                    </a:lnTo>
                    <a:lnTo>
                      <a:pt x="12213" y="1409"/>
                    </a:lnTo>
                    <a:lnTo>
                      <a:pt x="11936" y="1498"/>
                    </a:lnTo>
                    <a:lnTo>
                      <a:pt x="11634" y="1586"/>
                    </a:lnTo>
                    <a:lnTo>
                      <a:pt x="10968" y="1749"/>
                    </a:lnTo>
                    <a:lnTo>
                      <a:pt x="10226" y="1900"/>
                    </a:lnTo>
                    <a:lnTo>
                      <a:pt x="9433" y="2051"/>
                    </a:lnTo>
                    <a:lnTo>
                      <a:pt x="8591" y="2202"/>
                    </a:lnTo>
                    <a:lnTo>
                      <a:pt x="6855" y="2479"/>
                    </a:lnTo>
                    <a:lnTo>
                      <a:pt x="5132" y="2755"/>
                    </a:lnTo>
                    <a:lnTo>
                      <a:pt x="3535" y="3019"/>
                    </a:lnTo>
                    <a:lnTo>
                      <a:pt x="2818" y="3145"/>
                    </a:lnTo>
                    <a:lnTo>
                      <a:pt x="2189" y="3271"/>
                    </a:lnTo>
                    <a:lnTo>
                      <a:pt x="1874" y="3359"/>
                    </a:lnTo>
                    <a:lnTo>
                      <a:pt x="1409" y="3510"/>
                    </a:lnTo>
                    <a:lnTo>
                      <a:pt x="906" y="3686"/>
                    </a:lnTo>
                    <a:lnTo>
                      <a:pt x="667" y="3787"/>
                    </a:lnTo>
                    <a:lnTo>
                      <a:pt x="441" y="3887"/>
                    </a:lnTo>
                    <a:lnTo>
                      <a:pt x="252" y="3988"/>
                    </a:lnTo>
                    <a:lnTo>
                      <a:pt x="101" y="4088"/>
                    </a:lnTo>
                    <a:lnTo>
                      <a:pt x="51" y="4126"/>
                    </a:lnTo>
                    <a:lnTo>
                      <a:pt x="13" y="4176"/>
                    </a:lnTo>
                    <a:lnTo>
                      <a:pt x="0" y="4214"/>
                    </a:lnTo>
                    <a:lnTo>
                      <a:pt x="0" y="4252"/>
                    </a:lnTo>
                    <a:lnTo>
                      <a:pt x="13" y="4290"/>
                    </a:lnTo>
                    <a:lnTo>
                      <a:pt x="51" y="4315"/>
                    </a:lnTo>
                    <a:lnTo>
                      <a:pt x="114" y="4340"/>
                    </a:lnTo>
                    <a:lnTo>
                      <a:pt x="202" y="4365"/>
                    </a:lnTo>
                    <a:lnTo>
                      <a:pt x="302" y="4390"/>
                    </a:lnTo>
                    <a:lnTo>
                      <a:pt x="441" y="4403"/>
                    </a:lnTo>
                    <a:lnTo>
                      <a:pt x="805" y="4415"/>
                    </a:lnTo>
                    <a:lnTo>
                      <a:pt x="1296" y="4390"/>
                    </a:lnTo>
                    <a:lnTo>
                      <a:pt x="1937" y="4353"/>
                    </a:lnTo>
                    <a:lnTo>
                      <a:pt x="2730" y="4290"/>
                    </a:lnTo>
                    <a:lnTo>
                      <a:pt x="3686" y="4176"/>
                    </a:lnTo>
                    <a:lnTo>
                      <a:pt x="4415" y="4088"/>
                    </a:lnTo>
                    <a:lnTo>
                      <a:pt x="5157" y="3988"/>
                    </a:lnTo>
                    <a:lnTo>
                      <a:pt x="6629" y="3761"/>
                    </a:lnTo>
                    <a:lnTo>
                      <a:pt x="8100" y="3510"/>
                    </a:lnTo>
                    <a:lnTo>
                      <a:pt x="9572" y="3283"/>
                    </a:lnTo>
                    <a:lnTo>
                      <a:pt x="10565" y="3120"/>
                    </a:lnTo>
                    <a:lnTo>
                      <a:pt x="11571" y="2969"/>
                    </a:lnTo>
                    <a:lnTo>
                      <a:pt x="12565" y="2780"/>
                    </a:lnTo>
                    <a:lnTo>
                      <a:pt x="13559" y="2579"/>
                    </a:lnTo>
                    <a:lnTo>
                      <a:pt x="14049" y="2466"/>
                    </a:lnTo>
                    <a:lnTo>
                      <a:pt x="14540" y="2353"/>
                    </a:lnTo>
                    <a:lnTo>
                      <a:pt x="15017" y="2214"/>
                    </a:lnTo>
                    <a:lnTo>
                      <a:pt x="15508" y="2076"/>
                    </a:lnTo>
                    <a:lnTo>
                      <a:pt x="15986" y="1925"/>
                    </a:lnTo>
                    <a:lnTo>
                      <a:pt x="16464" y="1762"/>
                    </a:lnTo>
                    <a:lnTo>
                      <a:pt x="16929" y="1586"/>
                    </a:lnTo>
                    <a:lnTo>
                      <a:pt x="17395" y="1384"/>
                    </a:lnTo>
                    <a:lnTo>
                      <a:pt x="17571" y="1309"/>
                    </a:lnTo>
                    <a:lnTo>
                      <a:pt x="17646" y="1271"/>
                    </a:lnTo>
                    <a:lnTo>
                      <a:pt x="17722" y="1208"/>
                    </a:lnTo>
                    <a:lnTo>
                      <a:pt x="17784" y="1158"/>
                    </a:lnTo>
                    <a:lnTo>
                      <a:pt x="17847" y="1095"/>
                    </a:lnTo>
                    <a:lnTo>
                      <a:pt x="17898" y="1020"/>
                    </a:lnTo>
                    <a:lnTo>
                      <a:pt x="17923" y="932"/>
                    </a:lnTo>
                    <a:lnTo>
                      <a:pt x="17935" y="856"/>
                    </a:lnTo>
                    <a:lnTo>
                      <a:pt x="17935" y="781"/>
                    </a:lnTo>
                    <a:lnTo>
                      <a:pt x="17923" y="705"/>
                    </a:lnTo>
                    <a:lnTo>
                      <a:pt x="17898" y="630"/>
                    </a:lnTo>
                    <a:lnTo>
                      <a:pt x="17860" y="567"/>
                    </a:lnTo>
                    <a:lnTo>
                      <a:pt x="17810" y="504"/>
                    </a:lnTo>
                    <a:lnTo>
                      <a:pt x="17759" y="441"/>
                    </a:lnTo>
                    <a:lnTo>
                      <a:pt x="17696" y="391"/>
                    </a:lnTo>
                    <a:lnTo>
                      <a:pt x="17571" y="303"/>
                    </a:lnTo>
                    <a:lnTo>
                      <a:pt x="17432" y="240"/>
                    </a:lnTo>
                    <a:lnTo>
                      <a:pt x="17281" y="202"/>
                    </a:lnTo>
                    <a:lnTo>
                      <a:pt x="17130" y="164"/>
                    </a:lnTo>
                    <a:lnTo>
                      <a:pt x="16929" y="114"/>
                    </a:lnTo>
                    <a:lnTo>
                      <a:pt x="16703" y="89"/>
                    </a:lnTo>
                    <a:lnTo>
                      <a:pt x="16451" y="64"/>
                    </a:lnTo>
                    <a:lnTo>
                      <a:pt x="16175" y="39"/>
                    </a:lnTo>
                    <a:lnTo>
                      <a:pt x="15571" y="13"/>
                    </a:lnTo>
                    <a:lnTo>
                      <a:pt x="14892" y="1"/>
                    </a:lnTo>
                    <a:close/>
                  </a:path>
                </a:pathLst>
              </a:custGeom>
              <a:solidFill>
                <a:srgbClr val="FFFFFF">
                  <a:alpha val="1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267;p28"/>
              <p:cNvSpPr/>
              <p:nvPr/>
            </p:nvSpPr>
            <p:spPr>
              <a:xfrm rot="590741">
                <a:off x="7433772" y="-352708"/>
                <a:ext cx="574820" cy="141526"/>
              </a:xfrm>
              <a:custGeom>
                <a:avLst/>
                <a:gdLst/>
                <a:ahLst/>
                <a:cxnLst/>
                <a:rect l="l" t="t" r="r" b="b"/>
                <a:pathLst>
                  <a:path w="17936" h="4416" fill="none" extrusionOk="0">
                    <a:moveTo>
                      <a:pt x="14892" y="1"/>
                    </a:moveTo>
                    <a:lnTo>
                      <a:pt x="14892" y="1"/>
                    </a:lnTo>
                    <a:lnTo>
                      <a:pt x="14338" y="1"/>
                    </a:lnTo>
                    <a:lnTo>
                      <a:pt x="13760" y="13"/>
                    </a:lnTo>
                    <a:lnTo>
                      <a:pt x="12552" y="64"/>
                    </a:lnTo>
                    <a:lnTo>
                      <a:pt x="11320" y="139"/>
                    </a:lnTo>
                    <a:lnTo>
                      <a:pt x="10125" y="240"/>
                    </a:lnTo>
                    <a:lnTo>
                      <a:pt x="9006" y="328"/>
                    </a:lnTo>
                    <a:lnTo>
                      <a:pt x="8037" y="428"/>
                    </a:lnTo>
                    <a:lnTo>
                      <a:pt x="7257" y="517"/>
                    </a:lnTo>
                    <a:lnTo>
                      <a:pt x="6729" y="592"/>
                    </a:lnTo>
                    <a:lnTo>
                      <a:pt x="6729" y="592"/>
                    </a:lnTo>
                    <a:lnTo>
                      <a:pt x="6377" y="642"/>
                    </a:lnTo>
                    <a:lnTo>
                      <a:pt x="6151" y="667"/>
                    </a:lnTo>
                    <a:lnTo>
                      <a:pt x="5924" y="718"/>
                    </a:lnTo>
                    <a:lnTo>
                      <a:pt x="5710" y="768"/>
                    </a:lnTo>
                    <a:lnTo>
                      <a:pt x="5610" y="806"/>
                    </a:lnTo>
                    <a:lnTo>
                      <a:pt x="5522" y="844"/>
                    </a:lnTo>
                    <a:lnTo>
                      <a:pt x="5459" y="894"/>
                    </a:lnTo>
                    <a:lnTo>
                      <a:pt x="5409" y="944"/>
                    </a:lnTo>
                    <a:lnTo>
                      <a:pt x="5383" y="1007"/>
                    </a:lnTo>
                    <a:lnTo>
                      <a:pt x="5383" y="1082"/>
                    </a:lnTo>
                    <a:lnTo>
                      <a:pt x="5383" y="1082"/>
                    </a:lnTo>
                    <a:lnTo>
                      <a:pt x="5396" y="1120"/>
                    </a:lnTo>
                    <a:lnTo>
                      <a:pt x="5421" y="1145"/>
                    </a:lnTo>
                    <a:lnTo>
                      <a:pt x="5459" y="1183"/>
                    </a:lnTo>
                    <a:lnTo>
                      <a:pt x="5509" y="1208"/>
                    </a:lnTo>
                    <a:lnTo>
                      <a:pt x="5648" y="1259"/>
                    </a:lnTo>
                    <a:lnTo>
                      <a:pt x="5824" y="1296"/>
                    </a:lnTo>
                    <a:lnTo>
                      <a:pt x="6037" y="1334"/>
                    </a:lnTo>
                    <a:lnTo>
                      <a:pt x="6276" y="1347"/>
                    </a:lnTo>
                    <a:lnTo>
                      <a:pt x="6541" y="1359"/>
                    </a:lnTo>
                    <a:lnTo>
                      <a:pt x="6830" y="1359"/>
                    </a:lnTo>
                    <a:lnTo>
                      <a:pt x="6830" y="1359"/>
                    </a:lnTo>
                    <a:lnTo>
                      <a:pt x="7283" y="1359"/>
                    </a:lnTo>
                    <a:lnTo>
                      <a:pt x="7748" y="1334"/>
                    </a:lnTo>
                    <a:lnTo>
                      <a:pt x="8628" y="1284"/>
                    </a:lnTo>
                    <a:lnTo>
                      <a:pt x="9320" y="1221"/>
                    </a:lnTo>
                    <a:lnTo>
                      <a:pt x="9672" y="1183"/>
                    </a:lnTo>
                    <a:lnTo>
                      <a:pt x="9672" y="1183"/>
                    </a:lnTo>
                    <a:lnTo>
                      <a:pt x="10716" y="1045"/>
                    </a:lnTo>
                    <a:lnTo>
                      <a:pt x="11710" y="919"/>
                    </a:lnTo>
                    <a:lnTo>
                      <a:pt x="12565" y="844"/>
                    </a:lnTo>
                    <a:lnTo>
                      <a:pt x="12892" y="818"/>
                    </a:lnTo>
                    <a:lnTo>
                      <a:pt x="13143" y="806"/>
                    </a:lnTo>
                    <a:lnTo>
                      <a:pt x="13143" y="806"/>
                    </a:lnTo>
                    <a:lnTo>
                      <a:pt x="13294" y="818"/>
                    </a:lnTo>
                    <a:lnTo>
                      <a:pt x="13320" y="831"/>
                    </a:lnTo>
                    <a:lnTo>
                      <a:pt x="13320" y="831"/>
                    </a:lnTo>
                    <a:lnTo>
                      <a:pt x="13320" y="844"/>
                    </a:lnTo>
                    <a:lnTo>
                      <a:pt x="13320" y="844"/>
                    </a:lnTo>
                    <a:lnTo>
                      <a:pt x="13219" y="944"/>
                    </a:lnTo>
                    <a:lnTo>
                      <a:pt x="13068" y="1045"/>
                    </a:lnTo>
                    <a:lnTo>
                      <a:pt x="12905" y="1133"/>
                    </a:lnTo>
                    <a:lnTo>
                      <a:pt x="12703" y="1233"/>
                    </a:lnTo>
                    <a:lnTo>
                      <a:pt x="12477" y="1321"/>
                    </a:lnTo>
                    <a:lnTo>
                      <a:pt x="12213" y="1409"/>
                    </a:lnTo>
                    <a:lnTo>
                      <a:pt x="11936" y="1498"/>
                    </a:lnTo>
                    <a:lnTo>
                      <a:pt x="11634" y="1586"/>
                    </a:lnTo>
                    <a:lnTo>
                      <a:pt x="10968" y="1749"/>
                    </a:lnTo>
                    <a:lnTo>
                      <a:pt x="10226" y="1900"/>
                    </a:lnTo>
                    <a:lnTo>
                      <a:pt x="9433" y="2051"/>
                    </a:lnTo>
                    <a:lnTo>
                      <a:pt x="8591" y="2202"/>
                    </a:lnTo>
                    <a:lnTo>
                      <a:pt x="6855" y="2479"/>
                    </a:lnTo>
                    <a:lnTo>
                      <a:pt x="5132" y="2755"/>
                    </a:lnTo>
                    <a:lnTo>
                      <a:pt x="3535" y="3019"/>
                    </a:lnTo>
                    <a:lnTo>
                      <a:pt x="2818" y="3145"/>
                    </a:lnTo>
                    <a:lnTo>
                      <a:pt x="2189" y="3271"/>
                    </a:lnTo>
                    <a:lnTo>
                      <a:pt x="2189" y="3271"/>
                    </a:lnTo>
                    <a:lnTo>
                      <a:pt x="1874" y="3359"/>
                    </a:lnTo>
                    <a:lnTo>
                      <a:pt x="1409" y="3510"/>
                    </a:lnTo>
                    <a:lnTo>
                      <a:pt x="906" y="3686"/>
                    </a:lnTo>
                    <a:lnTo>
                      <a:pt x="667" y="3787"/>
                    </a:lnTo>
                    <a:lnTo>
                      <a:pt x="441" y="3887"/>
                    </a:lnTo>
                    <a:lnTo>
                      <a:pt x="252" y="3988"/>
                    </a:lnTo>
                    <a:lnTo>
                      <a:pt x="101" y="4088"/>
                    </a:lnTo>
                    <a:lnTo>
                      <a:pt x="51" y="4126"/>
                    </a:lnTo>
                    <a:lnTo>
                      <a:pt x="13" y="4176"/>
                    </a:lnTo>
                    <a:lnTo>
                      <a:pt x="0" y="4214"/>
                    </a:lnTo>
                    <a:lnTo>
                      <a:pt x="0" y="4252"/>
                    </a:lnTo>
                    <a:lnTo>
                      <a:pt x="13" y="4290"/>
                    </a:lnTo>
                    <a:lnTo>
                      <a:pt x="51" y="4315"/>
                    </a:lnTo>
                    <a:lnTo>
                      <a:pt x="114" y="4340"/>
                    </a:lnTo>
                    <a:lnTo>
                      <a:pt x="202" y="4365"/>
                    </a:lnTo>
                    <a:lnTo>
                      <a:pt x="302" y="4390"/>
                    </a:lnTo>
                    <a:lnTo>
                      <a:pt x="441" y="4403"/>
                    </a:lnTo>
                    <a:lnTo>
                      <a:pt x="805" y="4415"/>
                    </a:lnTo>
                    <a:lnTo>
                      <a:pt x="805" y="4415"/>
                    </a:lnTo>
                    <a:lnTo>
                      <a:pt x="1296" y="4390"/>
                    </a:lnTo>
                    <a:lnTo>
                      <a:pt x="1937" y="4353"/>
                    </a:lnTo>
                    <a:lnTo>
                      <a:pt x="2730" y="4290"/>
                    </a:lnTo>
                    <a:lnTo>
                      <a:pt x="3686" y="4176"/>
                    </a:lnTo>
                    <a:lnTo>
                      <a:pt x="3686" y="4176"/>
                    </a:lnTo>
                    <a:lnTo>
                      <a:pt x="4415" y="4088"/>
                    </a:lnTo>
                    <a:lnTo>
                      <a:pt x="5157" y="3988"/>
                    </a:lnTo>
                    <a:lnTo>
                      <a:pt x="6629" y="3761"/>
                    </a:lnTo>
                    <a:lnTo>
                      <a:pt x="8100" y="3510"/>
                    </a:lnTo>
                    <a:lnTo>
                      <a:pt x="9572" y="3283"/>
                    </a:lnTo>
                    <a:lnTo>
                      <a:pt x="9572" y="3283"/>
                    </a:lnTo>
                    <a:lnTo>
                      <a:pt x="10565" y="3120"/>
                    </a:lnTo>
                    <a:lnTo>
                      <a:pt x="11571" y="2969"/>
                    </a:lnTo>
                    <a:lnTo>
                      <a:pt x="12565" y="2780"/>
                    </a:lnTo>
                    <a:lnTo>
                      <a:pt x="13559" y="2579"/>
                    </a:lnTo>
                    <a:lnTo>
                      <a:pt x="14049" y="2466"/>
                    </a:lnTo>
                    <a:lnTo>
                      <a:pt x="14540" y="2353"/>
                    </a:lnTo>
                    <a:lnTo>
                      <a:pt x="15017" y="2214"/>
                    </a:lnTo>
                    <a:lnTo>
                      <a:pt x="15508" y="2076"/>
                    </a:lnTo>
                    <a:lnTo>
                      <a:pt x="15986" y="1925"/>
                    </a:lnTo>
                    <a:lnTo>
                      <a:pt x="16464" y="1762"/>
                    </a:lnTo>
                    <a:lnTo>
                      <a:pt x="16929" y="1586"/>
                    </a:lnTo>
                    <a:lnTo>
                      <a:pt x="17395" y="1384"/>
                    </a:lnTo>
                    <a:lnTo>
                      <a:pt x="17395" y="1384"/>
                    </a:lnTo>
                    <a:lnTo>
                      <a:pt x="17571" y="1309"/>
                    </a:lnTo>
                    <a:lnTo>
                      <a:pt x="17646" y="1271"/>
                    </a:lnTo>
                    <a:lnTo>
                      <a:pt x="17722" y="1208"/>
                    </a:lnTo>
                    <a:lnTo>
                      <a:pt x="17784" y="1158"/>
                    </a:lnTo>
                    <a:lnTo>
                      <a:pt x="17847" y="1095"/>
                    </a:lnTo>
                    <a:lnTo>
                      <a:pt x="17898" y="1020"/>
                    </a:lnTo>
                    <a:lnTo>
                      <a:pt x="17923" y="932"/>
                    </a:lnTo>
                    <a:lnTo>
                      <a:pt x="17923" y="932"/>
                    </a:lnTo>
                    <a:lnTo>
                      <a:pt x="17935" y="856"/>
                    </a:lnTo>
                    <a:lnTo>
                      <a:pt x="17935" y="781"/>
                    </a:lnTo>
                    <a:lnTo>
                      <a:pt x="17923" y="705"/>
                    </a:lnTo>
                    <a:lnTo>
                      <a:pt x="17898" y="630"/>
                    </a:lnTo>
                    <a:lnTo>
                      <a:pt x="17860" y="567"/>
                    </a:lnTo>
                    <a:lnTo>
                      <a:pt x="17810" y="504"/>
                    </a:lnTo>
                    <a:lnTo>
                      <a:pt x="17759" y="441"/>
                    </a:lnTo>
                    <a:lnTo>
                      <a:pt x="17696" y="391"/>
                    </a:lnTo>
                    <a:lnTo>
                      <a:pt x="17696" y="391"/>
                    </a:lnTo>
                    <a:lnTo>
                      <a:pt x="17571" y="303"/>
                    </a:lnTo>
                    <a:lnTo>
                      <a:pt x="17432" y="240"/>
                    </a:lnTo>
                    <a:lnTo>
                      <a:pt x="17281" y="202"/>
                    </a:lnTo>
                    <a:lnTo>
                      <a:pt x="17130" y="164"/>
                    </a:lnTo>
                    <a:lnTo>
                      <a:pt x="17130" y="164"/>
                    </a:lnTo>
                    <a:lnTo>
                      <a:pt x="16929" y="114"/>
                    </a:lnTo>
                    <a:lnTo>
                      <a:pt x="16703" y="89"/>
                    </a:lnTo>
                    <a:lnTo>
                      <a:pt x="16451" y="64"/>
                    </a:lnTo>
                    <a:lnTo>
                      <a:pt x="16175" y="39"/>
                    </a:lnTo>
                    <a:lnTo>
                      <a:pt x="15571" y="13"/>
                    </a:lnTo>
                    <a:lnTo>
                      <a:pt x="1489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73" name="Google Shape;2173;p28"/>
          <p:cNvSpPr txBox="1">
            <a:spLocks noGrp="1"/>
          </p:cNvSpPr>
          <p:nvPr>
            <p:ph type="ctrTitle"/>
          </p:nvPr>
        </p:nvSpPr>
        <p:spPr>
          <a:xfrm>
            <a:off x="740249" y="1706336"/>
            <a:ext cx="7464858" cy="20503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dirty="0" smtClean="0">
                <a:solidFill>
                  <a:srgbClr val="FFFFFF"/>
                </a:solidFill>
              </a:rPr>
              <a:t>Оценка маркировки и маркетинга продуктов детского питания</a:t>
            </a:r>
            <a:endParaRPr sz="5000" dirty="0">
              <a:solidFill>
                <a:srgbClr val="FFFFFF"/>
              </a:solidFill>
            </a:endParaRPr>
          </a:p>
        </p:txBody>
      </p:sp>
      <p:sp>
        <p:nvSpPr>
          <p:cNvPr id="2174" name="Google Shape;2174;p28"/>
          <p:cNvSpPr txBox="1">
            <a:spLocks noGrp="1"/>
          </p:cNvSpPr>
          <p:nvPr>
            <p:ph type="subTitle" idx="1"/>
          </p:nvPr>
        </p:nvSpPr>
        <p:spPr>
          <a:xfrm>
            <a:off x="740175" y="3763058"/>
            <a:ext cx="45444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 smtClean="0">
                <a:solidFill>
                  <a:srgbClr val="02FF30"/>
                </a:solidFill>
                <a:latin typeface="Nunito Extra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WINSTRIKE</a:t>
            </a:r>
            <a:endParaRPr lang="ru-RU" dirty="0">
              <a:solidFill>
                <a:srgbClr val="02FF30"/>
              </a:solidFill>
              <a:latin typeface="Nunito ExtraBold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4" name="Google Shape;2174;p28"/>
          <p:cNvSpPr txBox="1">
            <a:spLocks/>
          </p:cNvSpPr>
          <p:nvPr/>
        </p:nvSpPr>
        <p:spPr>
          <a:xfrm>
            <a:off x="740175" y="1290486"/>
            <a:ext cx="4544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ru-RU" dirty="0">
                <a:solidFill>
                  <a:srgbClr val="F2F2F2"/>
                </a:solidFill>
                <a:latin typeface="Nunito Extra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ФГБУ «НМИЦ ТПМ» Минздрава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p42"/>
          <p:cNvSpPr txBox="1">
            <a:spLocks noGrp="1"/>
          </p:cNvSpPr>
          <p:nvPr>
            <p:ph type="title"/>
          </p:nvPr>
        </p:nvSpPr>
        <p:spPr>
          <a:xfrm>
            <a:off x="411475" y="301200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500" dirty="0" smtClean="0">
                <a:ea typeface="Grand Hotel"/>
                <a:cs typeface="Grand Hotel"/>
                <a:sym typeface="Grand Hotel"/>
              </a:rPr>
              <a:t>Демонстрация работы решения</a:t>
            </a:r>
            <a:endParaRPr sz="3500" dirty="0">
              <a:ea typeface="Grand Hotel"/>
              <a:cs typeface="Grand Hotel"/>
              <a:sym typeface="Grand Hotel"/>
            </a:endParaRPr>
          </a:p>
        </p:txBody>
      </p:sp>
      <p:pic>
        <p:nvPicPr>
          <p:cNvPr id="12290" name="Picture 2" descr="https://sun9-60.userapi.com/impg/9u8dybYMqYC7VqX-xHyoHzn1_fVWci7-8drnKQ/6OKpy9DaIFw.jpg?size=1280x680&amp;quality=96&amp;sign=074a8ad2306ffa4d72bc8b657017d05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75" y="943717"/>
            <a:ext cx="6816600" cy="362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44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11475" y="1658095"/>
            <a:ext cx="2369341" cy="2544463"/>
            <a:chOff x="411475" y="1161975"/>
            <a:chExt cx="3279600" cy="3522000"/>
          </a:xfrm>
        </p:grpSpPr>
        <p:grpSp>
          <p:nvGrpSpPr>
            <p:cNvPr id="1262" name="Google Shape;1262;p32"/>
            <p:cNvGrpSpPr/>
            <p:nvPr/>
          </p:nvGrpSpPr>
          <p:grpSpPr>
            <a:xfrm>
              <a:off x="411475" y="1161975"/>
              <a:ext cx="3279600" cy="3522000"/>
              <a:chOff x="411475" y="1161975"/>
              <a:chExt cx="3279600" cy="3522000"/>
            </a:xfrm>
          </p:grpSpPr>
          <p:sp>
            <p:nvSpPr>
              <p:cNvPr id="1263" name="Google Shape;1263;p32"/>
              <p:cNvSpPr/>
              <p:nvPr/>
            </p:nvSpPr>
            <p:spPr>
              <a:xfrm>
                <a:off x="411475" y="1283475"/>
                <a:ext cx="3279600" cy="3279000"/>
              </a:xfrm>
              <a:prstGeom prst="arc">
                <a:avLst>
                  <a:gd name="adj1" fmla="val 16200000"/>
                  <a:gd name="adj2" fmla="val 5387416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64" name="Google Shape;1264;p32"/>
              <p:cNvGrpSpPr/>
              <p:nvPr/>
            </p:nvGrpSpPr>
            <p:grpSpPr>
              <a:xfrm>
                <a:off x="559050" y="1161975"/>
                <a:ext cx="1867800" cy="3522000"/>
                <a:chOff x="559050" y="1161975"/>
                <a:chExt cx="1867800" cy="3522000"/>
              </a:xfrm>
            </p:grpSpPr>
            <p:sp>
              <p:nvSpPr>
                <p:cNvPr id="1265" name="Google Shape;1265;p32"/>
                <p:cNvSpPr/>
                <p:nvPr/>
              </p:nvSpPr>
              <p:spPr>
                <a:xfrm>
                  <a:off x="559050" y="1161975"/>
                  <a:ext cx="1867800" cy="3522000"/>
                </a:xfrm>
                <a:prstGeom prst="roundRect">
                  <a:avLst>
                    <a:gd name="adj" fmla="val 8147"/>
                  </a:avLst>
                </a:prstGeom>
                <a:solidFill>
                  <a:srgbClr val="02FF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2"/>
                <p:cNvSpPr/>
                <p:nvPr/>
              </p:nvSpPr>
              <p:spPr>
                <a:xfrm>
                  <a:off x="672000" y="1271625"/>
                  <a:ext cx="1641900" cy="3075000"/>
                </a:xfrm>
                <a:prstGeom prst="roundRect">
                  <a:avLst>
                    <a:gd name="adj" fmla="val 4501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32"/>
                <p:cNvSpPr/>
                <p:nvPr/>
              </p:nvSpPr>
              <p:spPr>
                <a:xfrm>
                  <a:off x="1408803" y="4432725"/>
                  <a:ext cx="168300" cy="1683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1" name="Группа 60"/>
            <p:cNvGrpSpPr/>
            <p:nvPr/>
          </p:nvGrpSpPr>
          <p:grpSpPr>
            <a:xfrm>
              <a:off x="723478" y="1755663"/>
              <a:ext cx="1538943" cy="2119550"/>
              <a:chOff x="937252" y="203467"/>
              <a:chExt cx="1109166" cy="1527628"/>
            </a:xfrm>
          </p:grpSpPr>
          <p:grpSp>
            <p:nvGrpSpPr>
              <p:cNvPr id="62" name="Google Shape;101;p16"/>
              <p:cNvGrpSpPr/>
              <p:nvPr/>
            </p:nvGrpSpPr>
            <p:grpSpPr>
              <a:xfrm>
                <a:off x="972411" y="203467"/>
                <a:ext cx="1038846" cy="1527628"/>
                <a:chOff x="1399283" y="1168385"/>
                <a:chExt cx="1554748" cy="2286263"/>
              </a:xfrm>
            </p:grpSpPr>
            <p:sp>
              <p:nvSpPr>
                <p:cNvPr id="64" name="Google Shape;102;p16"/>
                <p:cNvSpPr/>
                <p:nvPr/>
              </p:nvSpPr>
              <p:spPr>
                <a:xfrm>
                  <a:off x="1399283" y="1168385"/>
                  <a:ext cx="1554748" cy="2286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61" h="135082" extrusionOk="0">
                      <a:moveTo>
                        <a:pt x="119" y="1"/>
                      </a:moveTo>
                      <a:lnTo>
                        <a:pt x="236" y="128958"/>
                      </a:lnTo>
                      <a:lnTo>
                        <a:pt x="1" y="135082"/>
                      </a:lnTo>
                      <a:lnTo>
                        <a:pt x="4594" y="131549"/>
                      </a:lnTo>
                      <a:lnTo>
                        <a:pt x="9187" y="135082"/>
                      </a:lnTo>
                      <a:lnTo>
                        <a:pt x="13780" y="131549"/>
                      </a:lnTo>
                      <a:lnTo>
                        <a:pt x="18373" y="135082"/>
                      </a:lnTo>
                      <a:lnTo>
                        <a:pt x="22966" y="131549"/>
                      </a:lnTo>
                      <a:lnTo>
                        <a:pt x="27559" y="135082"/>
                      </a:lnTo>
                      <a:lnTo>
                        <a:pt x="32152" y="131549"/>
                      </a:lnTo>
                      <a:lnTo>
                        <a:pt x="36745" y="135082"/>
                      </a:lnTo>
                      <a:lnTo>
                        <a:pt x="41338" y="131549"/>
                      </a:lnTo>
                      <a:lnTo>
                        <a:pt x="45930" y="135082"/>
                      </a:lnTo>
                      <a:lnTo>
                        <a:pt x="50523" y="131549"/>
                      </a:lnTo>
                      <a:lnTo>
                        <a:pt x="55116" y="135082"/>
                      </a:lnTo>
                      <a:lnTo>
                        <a:pt x="59709" y="131549"/>
                      </a:lnTo>
                      <a:lnTo>
                        <a:pt x="64302" y="135082"/>
                      </a:lnTo>
                      <a:lnTo>
                        <a:pt x="68895" y="131549"/>
                      </a:lnTo>
                      <a:lnTo>
                        <a:pt x="73488" y="135082"/>
                      </a:lnTo>
                      <a:lnTo>
                        <a:pt x="78081" y="131549"/>
                      </a:lnTo>
                      <a:lnTo>
                        <a:pt x="82674" y="135082"/>
                      </a:lnTo>
                      <a:lnTo>
                        <a:pt x="87267" y="131549"/>
                      </a:lnTo>
                      <a:lnTo>
                        <a:pt x="91860" y="135082"/>
                      </a:lnTo>
                      <a:lnTo>
                        <a:pt x="91428" y="126406"/>
                      </a:lnTo>
                      <a:lnTo>
                        <a:pt x="91428" y="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7" name="Google Shape;145;p16"/>
                <p:cNvGrpSpPr/>
                <p:nvPr/>
              </p:nvGrpSpPr>
              <p:grpSpPr>
                <a:xfrm>
                  <a:off x="1646787" y="1422286"/>
                  <a:ext cx="1059742" cy="1063667"/>
                  <a:chOff x="808256" y="1454452"/>
                  <a:chExt cx="1059742" cy="1063668"/>
                </a:xfrm>
              </p:grpSpPr>
              <p:sp>
                <p:nvSpPr>
                  <p:cNvPr id="68" name="Google Shape;146;p16"/>
                  <p:cNvSpPr/>
                  <p:nvPr/>
                </p:nvSpPr>
                <p:spPr>
                  <a:xfrm>
                    <a:off x="808256" y="1454672"/>
                    <a:ext cx="253164" cy="2449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58" h="14472" extrusionOk="0">
                        <a:moveTo>
                          <a:pt x="4065" y="0"/>
                        </a:moveTo>
                        <a:cubicBezTo>
                          <a:pt x="3268" y="0"/>
                          <a:pt x="2452" y="201"/>
                          <a:pt x="1767" y="633"/>
                        </a:cubicBezTo>
                        <a:cubicBezTo>
                          <a:pt x="708" y="1340"/>
                          <a:pt x="40" y="2596"/>
                          <a:pt x="40" y="3892"/>
                        </a:cubicBezTo>
                        <a:cubicBezTo>
                          <a:pt x="1" y="5501"/>
                          <a:pt x="40" y="7150"/>
                          <a:pt x="40" y="8799"/>
                        </a:cubicBezTo>
                        <a:lnTo>
                          <a:pt x="40" y="14177"/>
                        </a:lnTo>
                        <a:cubicBezTo>
                          <a:pt x="60" y="14373"/>
                          <a:pt x="197" y="14471"/>
                          <a:pt x="339" y="14471"/>
                        </a:cubicBezTo>
                        <a:cubicBezTo>
                          <a:pt x="482" y="14471"/>
                          <a:pt x="629" y="14373"/>
                          <a:pt x="668" y="14177"/>
                        </a:cubicBezTo>
                        <a:lnTo>
                          <a:pt x="668" y="4284"/>
                        </a:lnTo>
                        <a:cubicBezTo>
                          <a:pt x="590" y="3342"/>
                          <a:pt x="865" y="2439"/>
                          <a:pt x="1453" y="1733"/>
                        </a:cubicBezTo>
                        <a:cubicBezTo>
                          <a:pt x="2090" y="1021"/>
                          <a:pt x="3049" y="631"/>
                          <a:pt x="4022" y="631"/>
                        </a:cubicBezTo>
                        <a:cubicBezTo>
                          <a:pt x="4069" y="631"/>
                          <a:pt x="4115" y="632"/>
                          <a:pt x="4162" y="633"/>
                        </a:cubicBezTo>
                        <a:lnTo>
                          <a:pt x="14565" y="633"/>
                        </a:lnTo>
                        <a:cubicBezTo>
                          <a:pt x="14957" y="594"/>
                          <a:pt x="14957" y="44"/>
                          <a:pt x="14565" y="5"/>
                        </a:cubicBezTo>
                        <a:lnTo>
                          <a:pt x="4280" y="5"/>
                        </a:lnTo>
                        <a:cubicBezTo>
                          <a:pt x="4208" y="2"/>
                          <a:pt x="4137" y="0"/>
                          <a:pt x="406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rgbClr val="02FF3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" name="Google Shape;147;p16"/>
                  <p:cNvSpPr/>
                  <p:nvPr/>
                </p:nvSpPr>
                <p:spPr>
                  <a:xfrm>
                    <a:off x="808256" y="2267004"/>
                    <a:ext cx="247173" cy="251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04" h="14837" extrusionOk="0">
                        <a:moveTo>
                          <a:pt x="373" y="0"/>
                        </a:moveTo>
                        <a:cubicBezTo>
                          <a:pt x="236" y="0"/>
                          <a:pt x="98" y="98"/>
                          <a:pt x="79" y="294"/>
                        </a:cubicBezTo>
                        <a:lnTo>
                          <a:pt x="79" y="10580"/>
                        </a:lnTo>
                        <a:cubicBezTo>
                          <a:pt x="0" y="11443"/>
                          <a:pt x="236" y="12307"/>
                          <a:pt x="707" y="13053"/>
                        </a:cubicBezTo>
                        <a:cubicBezTo>
                          <a:pt x="1413" y="14152"/>
                          <a:pt x="2630" y="14819"/>
                          <a:pt x="3926" y="14819"/>
                        </a:cubicBezTo>
                        <a:cubicBezTo>
                          <a:pt x="4475" y="14832"/>
                          <a:pt x="5020" y="14837"/>
                          <a:pt x="5564" y="14837"/>
                        </a:cubicBezTo>
                        <a:cubicBezTo>
                          <a:pt x="6652" y="14837"/>
                          <a:pt x="7734" y="14819"/>
                          <a:pt x="8833" y="14819"/>
                        </a:cubicBezTo>
                        <a:lnTo>
                          <a:pt x="14250" y="14819"/>
                        </a:lnTo>
                        <a:cubicBezTo>
                          <a:pt x="14603" y="14780"/>
                          <a:pt x="14603" y="14230"/>
                          <a:pt x="14250" y="14191"/>
                        </a:cubicBezTo>
                        <a:lnTo>
                          <a:pt x="4357" y="14191"/>
                        </a:lnTo>
                        <a:cubicBezTo>
                          <a:pt x="4252" y="14200"/>
                          <a:pt x="4147" y="14204"/>
                          <a:pt x="4043" y="14204"/>
                        </a:cubicBezTo>
                        <a:cubicBezTo>
                          <a:pt x="3216" y="14204"/>
                          <a:pt x="2433" y="13929"/>
                          <a:pt x="1806" y="13406"/>
                        </a:cubicBezTo>
                        <a:cubicBezTo>
                          <a:pt x="1060" y="12739"/>
                          <a:pt x="628" y="11718"/>
                          <a:pt x="667" y="10697"/>
                        </a:cubicBezTo>
                        <a:lnTo>
                          <a:pt x="667" y="294"/>
                        </a:lnTo>
                        <a:cubicBezTo>
                          <a:pt x="648" y="98"/>
                          <a:pt x="510" y="0"/>
                          <a:pt x="37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rgbClr val="02FF3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Google Shape;148;p16"/>
                  <p:cNvSpPr/>
                  <p:nvPr/>
                </p:nvSpPr>
                <p:spPr>
                  <a:xfrm>
                    <a:off x="1614851" y="2265498"/>
                    <a:ext cx="253147" cy="244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57" h="14453" extrusionOk="0">
                        <a:moveTo>
                          <a:pt x="14618" y="1"/>
                        </a:moveTo>
                        <a:cubicBezTo>
                          <a:pt x="14476" y="1"/>
                          <a:pt x="14329" y="89"/>
                          <a:pt x="14289" y="266"/>
                        </a:cubicBezTo>
                        <a:lnTo>
                          <a:pt x="14329" y="266"/>
                        </a:lnTo>
                        <a:lnTo>
                          <a:pt x="14329" y="10158"/>
                        </a:lnTo>
                        <a:cubicBezTo>
                          <a:pt x="14368" y="11100"/>
                          <a:pt x="14093" y="12003"/>
                          <a:pt x="13543" y="12710"/>
                        </a:cubicBezTo>
                        <a:cubicBezTo>
                          <a:pt x="12892" y="13398"/>
                          <a:pt x="12007" y="13818"/>
                          <a:pt x="11042" y="13818"/>
                        </a:cubicBezTo>
                        <a:cubicBezTo>
                          <a:pt x="10961" y="13818"/>
                          <a:pt x="10878" y="13815"/>
                          <a:pt x="10795" y="13809"/>
                        </a:cubicBezTo>
                        <a:lnTo>
                          <a:pt x="393" y="13809"/>
                        </a:lnTo>
                        <a:cubicBezTo>
                          <a:pt x="0" y="13888"/>
                          <a:pt x="0" y="14398"/>
                          <a:pt x="393" y="14437"/>
                        </a:cubicBezTo>
                        <a:lnTo>
                          <a:pt x="10678" y="14437"/>
                        </a:lnTo>
                        <a:cubicBezTo>
                          <a:pt x="10792" y="14447"/>
                          <a:pt x="10906" y="14452"/>
                          <a:pt x="11020" y="14452"/>
                        </a:cubicBezTo>
                        <a:cubicBezTo>
                          <a:pt x="11798" y="14452"/>
                          <a:pt x="12539" y="14220"/>
                          <a:pt x="13190" y="13809"/>
                        </a:cubicBezTo>
                        <a:cubicBezTo>
                          <a:pt x="14250" y="13102"/>
                          <a:pt x="14917" y="11886"/>
                          <a:pt x="14917" y="10590"/>
                        </a:cubicBezTo>
                        <a:cubicBezTo>
                          <a:pt x="14957" y="8941"/>
                          <a:pt x="14917" y="7293"/>
                          <a:pt x="14917" y="5683"/>
                        </a:cubicBezTo>
                        <a:lnTo>
                          <a:pt x="14917" y="266"/>
                        </a:lnTo>
                        <a:cubicBezTo>
                          <a:pt x="14898" y="89"/>
                          <a:pt x="14760" y="1"/>
                          <a:pt x="1461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rgbClr val="02FF3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" name="Google Shape;149;p16"/>
                  <p:cNvSpPr/>
                  <p:nvPr/>
                </p:nvSpPr>
                <p:spPr>
                  <a:xfrm>
                    <a:off x="1618168" y="1454452"/>
                    <a:ext cx="247173" cy="2511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04" h="14838" extrusionOk="0">
                        <a:moveTo>
                          <a:pt x="9039" y="1"/>
                        </a:moveTo>
                        <a:cubicBezTo>
                          <a:pt x="7952" y="1"/>
                          <a:pt x="6870" y="18"/>
                          <a:pt x="5771" y="18"/>
                        </a:cubicBezTo>
                        <a:lnTo>
                          <a:pt x="354" y="18"/>
                        </a:lnTo>
                        <a:cubicBezTo>
                          <a:pt x="0" y="57"/>
                          <a:pt x="0" y="568"/>
                          <a:pt x="354" y="646"/>
                        </a:cubicBezTo>
                        <a:lnTo>
                          <a:pt x="10285" y="646"/>
                        </a:lnTo>
                        <a:cubicBezTo>
                          <a:pt x="10386" y="638"/>
                          <a:pt x="10487" y="633"/>
                          <a:pt x="10588" y="633"/>
                        </a:cubicBezTo>
                        <a:cubicBezTo>
                          <a:pt x="11388" y="633"/>
                          <a:pt x="12170" y="908"/>
                          <a:pt x="12798" y="1431"/>
                        </a:cubicBezTo>
                        <a:cubicBezTo>
                          <a:pt x="13583" y="2138"/>
                          <a:pt x="13976" y="3119"/>
                          <a:pt x="13936" y="4140"/>
                        </a:cubicBezTo>
                        <a:lnTo>
                          <a:pt x="13936" y="14543"/>
                        </a:lnTo>
                        <a:cubicBezTo>
                          <a:pt x="13956" y="14739"/>
                          <a:pt x="14103" y="14837"/>
                          <a:pt x="14250" y="14837"/>
                        </a:cubicBezTo>
                        <a:cubicBezTo>
                          <a:pt x="14398" y="14837"/>
                          <a:pt x="14545" y="14739"/>
                          <a:pt x="14564" y="14543"/>
                        </a:cubicBezTo>
                        <a:lnTo>
                          <a:pt x="14564" y="4258"/>
                        </a:lnTo>
                        <a:cubicBezTo>
                          <a:pt x="14604" y="3394"/>
                          <a:pt x="14368" y="2531"/>
                          <a:pt x="13936" y="1785"/>
                        </a:cubicBezTo>
                        <a:cubicBezTo>
                          <a:pt x="13190" y="686"/>
                          <a:pt x="11973" y="18"/>
                          <a:pt x="10678" y="18"/>
                        </a:cubicBezTo>
                        <a:cubicBezTo>
                          <a:pt x="10128" y="5"/>
                          <a:pt x="9583" y="1"/>
                          <a:pt x="903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 w="9525" cap="flat" cmpd="sng">
                    <a:solidFill>
                      <a:srgbClr val="02FF3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3" name="TextBox 62"/>
              <p:cNvSpPr txBox="1"/>
              <p:nvPr/>
            </p:nvSpPr>
            <p:spPr>
              <a:xfrm>
                <a:off x="937252" y="1144796"/>
                <a:ext cx="1109166" cy="506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b="1" dirty="0" smtClean="0">
                    <a:latin typeface="Nunito" pitchFamily="2" charset="-52"/>
                  </a:rPr>
                  <a:t>СКАНИРУЙТЕ ЧТОБЫ УЗНАТЬ БОЛЬШЕ</a:t>
                </a:r>
                <a:endParaRPr lang="ru-RU" sz="900" b="1" dirty="0">
                  <a:latin typeface="Nunito" pitchFamily="2" charset="-52"/>
                </a:endParaRPr>
              </a:p>
            </p:txBody>
          </p:sp>
        </p:grpSp>
      </p:grpSp>
      <p:sp>
        <p:nvSpPr>
          <p:cNvPr id="1260" name="Google Shape;1260;p32"/>
          <p:cNvSpPr txBox="1">
            <a:spLocks noGrp="1"/>
          </p:cNvSpPr>
          <p:nvPr>
            <p:ph type="title"/>
          </p:nvPr>
        </p:nvSpPr>
        <p:spPr>
          <a:xfrm>
            <a:off x="411475" y="301200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rgbClr val="FFFFFF"/>
                </a:solidFill>
              </a:rPr>
              <a:t>Киллер-</a:t>
            </a:r>
            <a:r>
              <a:rPr lang="ru-RU" dirty="0" err="1" smtClean="0">
                <a:solidFill>
                  <a:srgbClr val="FFFFFF"/>
                </a:solidFill>
              </a:rPr>
              <a:t>фичи</a:t>
            </a:r>
            <a:r>
              <a:rPr lang="ru-RU" dirty="0" smtClean="0">
                <a:solidFill>
                  <a:srgbClr val="FFFFFF"/>
                </a:solidFill>
              </a:rPr>
              <a:t> проекта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261" name="Google Shape;1261;p32"/>
          <p:cNvSpPr txBox="1"/>
          <p:nvPr/>
        </p:nvSpPr>
        <p:spPr>
          <a:xfrm>
            <a:off x="4191000" y="3699436"/>
            <a:ext cx="4505469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 pitchFamily="2" charset="-52"/>
                <a:ea typeface="Roboto"/>
                <a:cs typeface="Roboto"/>
                <a:sym typeface="Roboto"/>
              </a:rPr>
              <a:t>Отсканированные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 pitchFamily="2" charset="-52"/>
                <a:ea typeface="Roboto"/>
                <a:cs typeface="Roboto"/>
                <a:sym typeface="Roboto"/>
              </a:rPr>
              <a:t> товары сопровождаются отзывами с крупнейших маркетплейсов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291" name="Google Shape;1291;p32"/>
          <p:cNvSpPr txBox="1"/>
          <p:nvPr/>
        </p:nvSpPr>
        <p:spPr>
          <a:xfrm>
            <a:off x="4191000" y="1156425"/>
            <a:ext cx="4505469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2FF30"/>
                </a:solidFill>
                <a:effectLst/>
                <a:uLnTx/>
                <a:uFillTx/>
                <a:latin typeface="Nunito ExtraBold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Производительное распознавание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2FF30"/>
              </a:solidFill>
              <a:effectLst/>
              <a:uLnTx/>
              <a:uFillTx/>
              <a:latin typeface="Nunito ExtraBold" pitchFamily="2" charset="-52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92" name="Google Shape;1292;p32"/>
          <p:cNvSpPr txBox="1"/>
          <p:nvPr/>
        </p:nvSpPr>
        <p:spPr>
          <a:xfrm>
            <a:off x="4191000" y="1495870"/>
            <a:ext cx="4505469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 pitchFamily="2" charset="-52"/>
                <a:ea typeface="Roboto"/>
                <a:cs typeface="Roboto"/>
                <a:sym typeface="Roboto"/>
              </a:rPr>
              <a:t>Современные методы распознавания высокой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 pitchFamily="2" charset="-52"/>
                <a:ea typeface="Roboto"/>
                <a:cs typeface="Roboto"/>
                <a:sym typeface="Roboto"/>
              </a:rPr>
              <a:t> точности при низких затратах вычислительных ресурсов</a:t>
            </a:r>
            <a:endParaRPr kumimoji="0" lang="en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3394576" y="1167963"/>
            <a:ext cx="587700" cy="5877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FFFFFF"/>
            </a:solidFill>
            <a:prstDash val="dash"/>
          </a:ln>
        </p:spPr>
        <p:txBody>
          <a:bodyPr spcFirstLastPara="1" wrap="square" lIns="0" tIns="91425" rIns="0" bIns="100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2600" dirty="0" smtClean="0">
                <a:solidFill>
                  <a:srgbClr val="FFFFFF"/>
                </a:solidFill>
                <a:latin typeface="Agency FB" panose="020B0503020202020204" pitchFamily="34" charset="0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196133" y="1855647"/>
            <a:ext cx="168300" cy="1683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FFFFFF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95" name="Google Shape;1295;p32"/>
          <p:cNvCxnSpPr>
            <a:stCxn id="1294" idx="0"/>
            <a:endCxn id="1293" idx="1"/>
          </p:cNvCxnSpPr>
          <p:nvPr/>
        </p:nvCxnSpPr>
        <p:spPr>
          <a:xfrm rot="5400000" flipH="1" flipV="1">
            <a:off x="2640512" y="1101584"/>
            <a:ext cx="393834" cy="1114293"/>
          </a:xfrm>
          <a:prstGeom prst="bentConnector2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7" name="Google Shape;1297;p32"/>
          <p:cNvSpPr txBox="1"/>
          <p:nvPr/>
        </p:nvSpPr>
        <p:spPr>
          <a:xfrm>
            <a:off x="4191000" y="1890946"/>
            <a:ext cx="4505469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2FF30"/>
                </a:solidFill>
                <a:effectLst/>
                <a:uLnTx/>
                <a:uFillTx/>
                <a:latin typeface="Nunito ExtraBold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Визуализация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2FF30"/>
                </a:solidFill>
                <a:effectLst/>
                <a:uLnTx/>
                <a:uFillTx/>
                <a:latin typeface="Nunito ExtraBold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 и экспорт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2FF30"/>
              </a:solidFill>
              <a:effectLst/>
              <a:uLnTx/>
              <a:uFillTx/>
              <a:latin typeface="Nunito ExtraBold" pitchFamily="2" charset="-52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98" name="Google Shape;1298;p32"/>
          <p:cNvSpPr txBox="1"/>
          <p:nvPr/>
        </p:nvSpPr>
        <p:spPr>
          <a:xfrm>
            <a:off x="4191000" y="2230392"/>
            <a:ext cx="4505469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 pitchFamily="2" charset="-52"/>
                <a:ea typeface="Roboto"/>
                <a:cs typeface="Roboto"/>
                <a:sym typeface="Roboto"/>
              </a:rPr>
              <a:t>Результаты анализа графически демонстрируются и имеют возможность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 pitchFamily="2" charset="-52"/>
                <a:ea typeface="Roboto"/>
                <a:cs typeface="Roboto"/>
                <a:sym typeface="Roboto"/>
              </a:rPr>
              <a:t> выгрузки в таблицу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3394576" y="1902484"/>
            <a:ext cx="587700" cy="5877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FFFFFF"/>
            </a:solidFill>
            <a:prstDash val="dash"/>
          </a:ln>
        </p:spPr>
        <p:txBody>
          <a:bodyPr spcFirstLastPara="1" wrap="square" lIns="0" tIns="91425" rIns="0" bIns="100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2565460" y="2315904"/>
            <a:ext cx="168300" cy="1683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FFFFFF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301" name="Google Shape;1301;p32"/>
          <p:cNvCxnSpPr>
            <a:stCxn id="1300" idx="3"/>
            <a:endCxn id="1299" idx="1"/>
          </p:cNvCxnSpPr>
          <p:nvPr/>
        </p:nvCxnSpPr>
        <p:spPr>
          <a:xfrm flipV="1">
            <a:off x="2733760" y="2196334"/>
            <a:ext cx="660816" cy="20372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3" name="Google Shape;1303;p32"/>
          <p:cNvSpPr txBox="1"/>
          <p:nvPr/>
        </p:nvSpPr>
        <p:spPr>
          <a:xfrm>
            <a:off x="4191000" y="2625467"/>
            <a:ext cx="4505469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800" dirty="0" smtClean="0">
                <a:solidFill>
                  <a:srgbClr val="02FF30"/>
                </a:solidFill>
                <a:latin typeface="Nunito ExtraBold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Фиксирование и учёт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2FF30"/>
              </a:solidFill>
              <a:effectLst/>
              <a:uLnTx/>
              <a:uFillTx/>
              <a:latin typeface="Nunito ExtraBold" pitchFamily="2" charset="-52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04" name="Google Shape;1304;p32"/>
          <p:cNvSpPr txBox="1"/>
          <p:nvPr/>
        </p:nvSpPr>
        <p:spPr>
          <a:xfrm>
            <a:off x="4191000" y="2964914"/>
            <a:ext cx="4505469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 pitchFamily="2" charset="-52"/>
                <a:ea typeface="Roboto"/>
                <a:cs typeface="Roboto"/>
                <a:sym typeface="Roboto"/>
              </a:rPr>
              <a:t>Запись сканирований в базу данных с дальнейшей возможностью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 pitchFamily="2" charset="-52"/>
                <a:ea typeface="Roboto"/>
                <a:cs typeface="Roboto"/>
                <a:sym typeface="Roboto"/>
              </a:rPr>
              <a:t> применения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3394576" y="2637004"/>
            <a:ext cx="587700" cy="5877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FFFFFF"/>
            </a:solidFill>
            <a:prstDash val="dash"/>
          </a:ln>
        </p:spPr>
        <p:txBody>
          <a:bodyPr spcFirstLastPara="1" wrap="square" lIns="0" tIns="91425" rIns="0" bIns="100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2714159" y="2846704"/>
            <a:ext cx="168300" cy="1683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FFFFFF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307" name="Google Shape;1307;p32"/>
          <p:cNvCxnSpPr>
            <a:stCxn id="1306" idx="3"/>
            <a:endCxn id="1305" idx="1"/>
          </p:cNvCxnSpPr>
          <p:nvPr/>
        </p:nvCxnSpPr>
        <p:spPr>
          <a:xfrm>
            <a:off x="2882459" y="2930854"/>
            <a:ext cx="512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9" name="Google Shape;1309;p32"/>
          <p:cNvSpPr txBox="1"/>
          <p:nvPr/>
        </p:nvSpPr>
        <p:spPr>
          <a:xfrm>
            <a:off x="4191000" y="3359988"/>
            <a:ext cx="4505469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2FF30"/>
                </a:solidFill>
                <a:effectLst/>
                <a:uLnTx/>
                <a:uFillTx/>
                <a:latin typeface="Nunito ExtraBold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Пользовательский опыт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2FF30"/>
              </a:solidFill>
              <a:effectLst/>
              <a:uLnTx/>
              <a:uFillTx/>
              <a:latin typeface="Nunito ExtraBold" pitchFamily="2" charset="-52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3394576" y="3371524"/>
            <a:ext cx="587700" cy="5877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FFFFFF"/>
            </a:solidFill>
            <a:prstDash val="dash"/>
          </a:ln>
        </p:spPr>
        <p:txBody>
          <a:bodyPr spcFirstLastPara="1" wrap="square" lIns="0" tIns="91425" rIns="0" bIns="100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2569166" y="3385314"/>
            <a:ext cx="168300" cy="1683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FFFFFF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312" name="Google Shape;1312;p32"/>
          <p:cNvCxnSpPr>
            <a:stCxn id="1311" idx="3"/>
            <a:endCxn id="1310" idx="1"/>
          </p:cNvCxnSpPr>
          <p:nvPr/>
        </p:nvCxnSpPr>
        <p:spPr>
          <a:xfrm>
            <a:off x="2737466" y="3469464"/>
            <a:ext cx="657110" cy="19591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4" name="Google Shape;1314;p32"/>
          <p:cNvSpPr txBox="1"/>
          <p:nvPr/>
        </p:nvSpPr>
        <p:spPr>
          <a:xfrm>
            <a:off x="4191000" y="4094508"/>
            <a:ext cx="4505469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2FF30"/>
                </a:solidFill>
                <a:effectLst/>
                <a:uLnTx/>
                <a:uFillTx/>
                <a:latin typeface="Nunito ExtraBold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Гибкость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2FF30"/>
                </a:solidFill>
                <a:effectLst/>
                <a:uLnTx/>
                <a:uFillTx/>
                <a:latin typeface="Nunito ExtraBold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2FF30"/>
                </a:solidFill>
                <a:effectLst/>
                <a:uLnTx/>
                <a:uFillTx/>
                <a:latin typeface="Nunito ExtraBold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эксплуатации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2FF30"/>
              </a:solidFill>
              <a:effectLst/>
              <a:uLnTx/>
              <a:uFillTx/>
              <a:latin typeface="Nunito ExtraBold" pitchFamily="2" charset="-52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15" name="Google Shape;1315;p32"/>
          <p:cNvSpPr txBox="1"/>
          <p:nvPr/>
        </p:nvSpPr>
        <p:spPr>
          <a:xfrm>
            <a:off x="4191000" y="4433957"/>
            <a:ext cx="4505469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defRPr/>
            </a:pPr>
            <a:r>
              <a:rPr lang="ru-RU" sz="1200" dirty="0" smtClean="0">
                <a:solidFill>
                  <a:srgbClr val="FFFFFF"/>
                </a:solidFill>
                <a:latin typeface="Nunito" pitchFamily="2" charset="-52"/>
                <a:ea typeface="Roboto"/>
                <a:cs typeface="Roboto"/>
                <a:sym typeface="Roboto"/>
              </a:rPr>
              <a:t>Оптимальное </a:t>
            </a:r>
            <a:r>
              <a:rPr lang="ru-RU" sz="1200" dirty="0">
                <a:solidFill>
                  <a:srgbClr val="FFFFFF"/>
                </a:solidFill>
                <a:latin typeface="Nunito" pitchFamily="2" charset="-52"/>
                <a:ea typeface="Roboto"/>
                <a:cs typeface="Roboto"/>
                <a:sym typeface="Roboto"/>
              </a:rPr>
              <a:t>сочетание </a:t>
            </a:r>
            <a:r>
              <a:rPr lang="ru-RU" sz="1200" dirty="0" smtClean="0">
                <a:solidFill>
                  <a:srgbClr val="FFFFFF"/>
                </a:solidFill>
                <a:latin typeface="Nunito" pitchFamily="2" charset="-52"/>
                <a:ea typeface="Roboto"/>
                <a:cs typeface="Roboto"/>
                <a:sym typeface="Roboto"/>
              </a:rPr>
              <a:t>удобства, производительности и </a:t>
            </a:r>
            <a:r>
              <a:rPr lang="ru-RU" sz="1200" dirty="0">
                <a:solidFill>
                  <a:srgbClr val="FFFFFF"/>
                </a:solidFill>
                <a:latin typeface="Nunito" pitchFamily="2" charset="-52"/>
                <a:ea typeface="Roboto"/>
                <a:cs typeface="Roboto"/>
                <a:sym typeface="Roboto"/>
              </a:rPr>
              <a:t>надежности, </a:t>
            </a:r>
            <a:r>
              <a:rPr lang="ru-RU" sz="1200" dirty="0" smtClean="0">
                <a:solidFill>
                  <a:srgbClr val="FFFFFF"/>
                </a:solidFill>
                <a:latin typeface="Nunito" pitchFamily="2" charset="-52"/>
                <a:ea typeface="Roboto"/>
                <a:cs typeface="Roboto"/>
                <a:sym typeface="Roboto"/>
              </a:rPr>
              <a:t>с возможностью масштабирования.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3394576" y="4106055"/>
            <a:ext cx="587700" cy="5877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FFFFFF"/>
            </a:solidFill>
            <a:prstDash val="dash"/>
          </a:ln>
        </p:spPr>
        <p:txBody>
          <a:bodyPr spcFirstLastPara="1" wrap="square" lIns="0" tIns="91425" rIns="0" bIns="100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Fira Sans Extra Condensed SemiBold"/>
                <a:cs typeface="Fira Sans Extra Condensed SemiBold"/>
                <a:sym typeface="Fira Sans Extra Condensed SemiBold"/>
              </a:rPr>
              <a:t>05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96133" y="3839774"/>
            <a:ext cx="168300" cy="1683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FFFFFF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318" name="Google Shape;1318;p32"/>
          <p:cNvCxnSpPr>
            <a:stCxn id="1317" idx="2"/>
            <a:endCxn id="1316" idx="1"/>
          </p:cNvCxnSpPr>
          <p:nvPr/>
        </p:nvCxnSpPr>
        <p:spPr>
          <a:xfrm rot="16200000" flipH="1">
            <a:off x="2641514" y="3646842"/>
            <a:ext cx="391831" cy="1114293"/>
          </a:xfrm>
          <a:prstGeom prst="bentConnector2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122" name="Picture 2" descr="https://media.discordapp.net/attachments/851714461437132840/1228968755237884025/IJkInG_qrcode.png?ex=662df958&amp;is=661b8458&amp;hm=a53d6787d748b7d7e5a23782a4729cbe595076b2073ccc4793e9fbbc1edbe6a0&amp;=&amp;quality=lossless&amp;width=653&amp;height=6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0" y="2258591"/>
            <a:ext cx="712056" cy="7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p46"/>
          <p:cNvSpPr/>
          <p:nvPr/>
        </p:nvSpPr>
        <p:spPr>
          <a:xfrm>
            <a:off x="4957967" y="1492502"/>
            <a:ext cx="842076" cy="842076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25" name="Google Shape;2625;p46"/>
          <p:cNvSpPr txBox="1">
            <a:spLocks noGrp="1"/>
          </p:cNvSpPr>
          <p:nvPr>
            <p:ph type="title"/>
          </p:nvPr>
        </p:nvSpPr>
        <p:spPr>
          <a:xfrm>
            <a:off x="411475" y="301200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ea typeface="Grand Hotel"/>
                <a:cs typeface="Grand Hotel"/>
                <a:sym typeface="Grand Hotel"/>
              </a:rPr>
              <a:t>Существующие решения</a:t>
            </a:r>
            <a:endParaRPr sz="3500" dirty="0">
              <a:ea typeface="Grand Hotel"/>
              <a:cs typeface="Grand Hotel"/>
              <a:sym typeface="Grand Hotel"/>
            </a:endParaRPr>
          </a:p>
        </p:txBody>
      </p:sp>
      <p:sp>
        <p:nvSpPr>
          <p:cNvPr id="2626" name="Google Shape;2626;p46"/>
          <p:cNvSpPr txBox="1">
            <a:spLocks noGrp="1"/>
          </p:cNvSpPr>
          <p:nvPr>
            <p:ph type="subTitle" idx="4294967295"/>
          </p:nvPr>
        </p:nvSpPr>
        <p:spPr>
          <a:xfrm>
            <a:off x="655316" y="1010253"/>
            <a:ext cx="3520444" cy="5603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Nunito ExtraBold" pitchFamily="2" charset="-52"/>
                <a:ea typeface="Grand Hotel"/>
                <a:cs typeface="Grand Hotel"/>
                <a:sym typeface="Grand Hotel"/>
              </a:rPr>
              <a:t>Примеры рекомендательной маркировки</a:t>
            </a:r>
            <a:endParaRPr sz="1600" dirty="0">
              <a:latin typeface="Nunito ExtraBold" pitchFamily="2" charset="-52"/>
              <a:ea typeface="Grand Hotel"/>
              <a:cs typeface="Grand Hotel"/>
              <a:sym typeface="Grand Hotel"/>
            </a:endParaRPr>
          </a:p>
        </p:txBody>
      </p:sp>
      <p:sp>
        <p:nvSpPr>
          <p:cNvPr id="2627" name="Google Shape;2627;p46"/>
          <p:cNvSpPr txBox="1">
            <a:spLocks noGrp="1"/>
          </p:cNvSpPr>
          <p:nvPr>
            <p:ph type="subTitle" idx="4294967295"/>
          </p:nvPr>
        </p:nvSpPr>
        <p:spPr>
          <a:xfrm>
            <a:off x="655316" y="1521778"/>
            <a:ext cx="3520444" cy="734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 smtClean="0">
                <a:latin typeface="Nunito" pitchFamily="2" charset="-52"/>
              </a:rPr>
              <a:t>– </a:t>
            </a:r>
            <a:r>
              <a:rPr lang="en-US" sz="1200" dirty="0" err="1" smtClean="0">
                <a:latin typeface="Nunito" pitchFamily="2" charset="-52"/>
              </a:rPr>
              <a:t>Nutri</a:t>
            </a:r>
            <a:r>
              <a:rPr lang="en-US" sz="1200" dirty="0" smtClean="0">
                <a:latin typeface="Nunito" pitchFamily="2" charset="-52"/>
              </a:rPr>
              <a:t>-Score</a:t>
            </a:r>
            <a:endParaRPr lang="ru-RU" sz="1200" dirty="0" smtClean="0">
              <a:latin typeface="Nunito" pitchFamily="2" charset="-52"/>
            </a:endParaRPr>
          </a:p>
          <a:p>
            <a:pPr lvl="0"/>
            <a:r>
              <a:rPr lang="ru-RU" sz="1200" dirty="0" smtClean="0">
                <a:latin typeface="Nunito" pitchFamily="2" charset="-52"/>
              </a:rPr>
              <a:t>– </a:t>
            </a:r>
            <a:r>
              <a:rPr lang="en-US" sz="1200" dirty="0">
                <a:latin typeface="Nunito" pitchFamily="2" charset="-52"/>
              </a:rPr>
              <a:t>WHO/Europe Nutrient Profile </a:t>
            </a:r>
            <a:r>
              <a:rPr lang="en-US" sz="1200" dirty="0" smtClean="0">
                <a:latin typeface="Nunito" pitchFamily="2" charset="-52"/>
              </a:rPr>
              <a:t>Model</a:t>
            </a:r>
            <a:endParaRPr lang="ru-RU" sz="1200" dirty="0" smtClean="0">
              <a:latin typeface="Nunito" pitchFamily="2" charset="-52"/>
            </a:endParaRPr>
          </a:p>
          <a:p>
            <a:pPr lvl="0"/>
            <a:r>
              <a:rPr lang="ru-RU" sz="1200" dirty="0" smtClean="0">
                <a:latin typeface="Nunito" pitchFamily="2" charset="-52"/>
              </a:rPr>
              <a:t>– </a:t>
            </a:r>
            <a:r>
              <a:rPr lang="ru-RU" sz="1200" dirty="0">
                <a:latin typeface="Nunito" pitchFamily="2" charset="-52"/>
              </a:rPr>
              <a:t>Финский символ сердца</a:t>
            </a:r>
            <a:endParaRPr sz="1200" dirty="0">
              <a:latin typeface="Nunito" pitchFamily="2" charset="-52"/>
            </a:endParaRPr>
          </a:p>
        </p:txBody>
      </p:sp>
      <p:sp>
        <p:nvSpPr>
          <p:cNvPr id="2628" name="Google Shape;2628;p46"/>
          <p:cNvSpPr txBox="1">
            <a:spLocks noGrp="1"/>
          </p:cNvSpPr>
          <p:nvPr>
            <p:ph type="subTitle" idx="4294967295"/>
          </p:nvPr>
        </p:nvSpPr>
        <p:spPr>
          <a:xfrm>
            <a:off x="655316" y="2348865"/>
            <a:ext cx="3520444" cy="565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Nunito ExtraBold" pitchFamily="2" charset="-52"/>
                <a:ea typeface="Grand Hotel"/>
                <a:cs typeface="Grand Hotel"/>
                <a:sym typeface="Grand Hotel"/>
              </a:rPr>
              <a:t>Примеры о</a:t>
            </a:r>
            <a:r>
              <a:rPr lang="ru-RU" sz="1600" dirty="0" smtClean="0">
                <a:latin typeface="Nunito ExtraBold" pitchFamily="2" charset="-52"/>
                <a:ea typeface="Grand Hotel"/>
                <a:cs typeface="Grand Hotel"/>
                <a:sym typeface="Grand Hotel"/>
              </a:rPr>
              <a:t>бязательной маркировки</a:t>
            </a:r>
            <a:endParaRPr sz="1600" dirty="0">
              <a:latin typeface="Nunito ExtraBold" pitchFamily="2" charset="-52"/>
              <a:ea typeface="Grand Hotel"/>
              <a:cs typeface="Grand Hotel"/>
              <a:sym typeface="Grand Hotel"/>
            </a:endParaRPr>
          </a:p>
        </p:txBody>
      </p:sp>
      <p:sp>
        <p:nvSpPr>
          <p:cNvPr id="2629" name="Google Shape;2629;p46"/>
          <p:cNvSpPr txBox="1">
            <a:spLocks noGrp="1"/>
          </p:cNvSpPr>
          <p:nvPr>
            <p:ph type="subTitle" idx="4294967295"/>
          </p:nvPr>
        </p:nvSpPr>
        <p:spPr>
          <a:xfrm>
            <a:off x="655316" y="2914015"/>
            <a:ext cx="3520444" cy="1335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ru-RU" sz="1200" dirty="0" smtClean="0">
                <a:latin typeface="Nunito" pitchFamily="2" charset="-52"/>
              </a:rPr>
              <a:t>– ЕГАИС</a:t>
            </a:r>
          </a:p>
          <a:p>
            <a: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ru-RU" sz="1200" dirty="0" smtClean="0">
                <a:latin typeface="Nunito" pitchFamily="2" charset="-52"/>
              </a:rPr>
              <a:t>– </a:t>
            </a:r>
            <a:r>
              <a:rPr lang="ru-RU" sz="1200" dirty="0" smtClean="0">
                <a:latin typeface="Nunito" pitchFamily="2" charset="-52"/>
              </a:rPr>
              <a:t>Честный знак</a:t>
            </a:r>
            <a:endParaRPr sz="1200" dirty="0">
              <a:latin typeface="Nunito" pitchFamily="2" charset="-52"/>
            </a:endParaRPr>
          </a:p>
          <a:p>
            <a:pPr lvl="0">
              <a:lnSpc>
                <a:spcPct val="114000"/>
              </a:lnSpc>
              <a:buClr>
                <a:schemeClr val="dk1"/>
              </a:buClr>
              <a:buSzPts val="1200"/>
            </a:pPr>
            <a:r>
              <a:rPr lang="ru-RU" sz="1200" dirty="0" smtClean="0">
                <a:latin typeface="Nunito" pitchFamily="2" charset="-52"/>
              </a:rPr>
              <a:t>– </a:t>
            </a:r>
            <a:r>
              <a:rPr lang="en-US" sz="1200" dirty="0" smtClean="0"/>
              <a:t>eTACT</a:t>
            </a:r>
            <a:endParaRPr lang="ru-RU" sz="1200" dirty="0" smtClean="0"/>
          </a:p>
          <a:p>
            <a:pPr lvl="0">
              <a:lnSpc>
                <a:spcPct val="114000"/>
              </a:lnSpc>
              <a:buClr>
                <a:schemeClr val="dk1"/>
              </a:buClr>
              <a:buSzPts val="1200"/>
            </a:pPr>
            <a:r>
              <a:rPr lang="ru-RU" sz="1200" dirty="0" smtClean="0"/>
              <a:t>– </a:t>
            </a:r>
            <a:r>
              <a:rPr lang="en-US" sz="1200" dirty="0" smtClean="0"/>
              <a:t>SCOPRIOS</a:t>
            </a:r>
            <a:endParaRPr lang="ru-RU" sz="1200" dirty="0" smtClean="0"/>
          </a:p>
          <a:p>
            <a:pPr lvl="0">
              <a:lnSpc>
                <a:spcPct val="114000"/>
              </a:lnSpc>
              <a:buClr>
                <a:schemeClr val="dk1"/>
              </a:buClr>
              <a:buSzPts val="1200"/>
            </a:pPr>
            <a:r>
              <a:rPr lang="ru-RU" sz="1200" dirty="0" smtClean="0">
                <a:latin typeface="Nunito" pitchFamily="2" charset="-52"/>
              </a:rPr>
              <a:t>– </a:t>
            </a:r>
            <a:r>
              <a:rPr lang="ru-RU" sz="1200" dirty="0" smtClean="0"/>
              <a:t>Законы о маркировке: Чили, Канада, Сингапур, Китай (до 2016 г)</a:t>
            </a:r>
            <a:endParaRPr lang="ru-RU" sz="1200" dirty="0"/>
          </a:p>
        </p:txBody>
      </p:sp>
      <p:sp>
        <p:nvSpPr>
          <p:cNvPr id="2630" name="Google Shape;2630;p46"/>
          <p:cNvSpPr txBox="1">
            <a:spLocks noGrp="1"/>
          </p:cNvSpPr>
          <p:nvPr>
            <p:ph type="subTitle" idx="4294967295"/>
          </p:nvPr>
        </p:nvSpPr>
        <p:spPr>
          <a:xfrm>
            <a:off x="4342049" y="1156653"/>
            <a:ext cx="3960812" cy="365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Nunito ExtraBold" pitchFamily="2" charset="-52"/>
                <a:ea typeface="Grand Hotel"/>
                <a:cs typeface="Grand Hotel"/>
                <a:sym typeface="Grand Hotel"/>
              </a:rPr>
              <a:t>Корреляционный анализ</a:t>
            </a:r>
            <a:endParaRPr sz="1600" dirty="0">
              <a:latin typeface="Nunito ExtraBold" pitchFamily="2" charset="-52"/>
              <a:ea typeface="Grand Hotel"/>
              <a:cs typeface="Grand Hotel"/>
              <a:sym typeface="Grand Hotel"/>
            </a:endParaRPr>
          </a:p>
        </p:txBody>
      </p:sp>
      <p:sp>
        <p:nvSpPr>
          <p:cNvPr id="2631" name="Google Shape;2631;p46"/>
          <p:cNvSpPr txBox="1">
            <a:spLocks noGrp="1"/>
          </p:cNvSpPr>
          <p:nvPr>
            <p:ph type="subTitle" idx="4294967295"/>
          </p:nvPr>
        </p:nvSpPr>
        <p:spPr>
          <a:xfrm>
            <a:off x="4342049" y="2334578"/>
            <a:ext cx="2063907" cy="441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Nunito" pitchFamily="2" charset="-52"/>
              </a:rPr>
              <a:t>снижение доли товаров ненадлежащего качества</a:t>
            </a:r>
            <a:endParaRPr sz="1200" dirty="0">
              <a:latin typeface="Nunito" pitchFamily="2" charset="-52"/>
            </a:endParaRPr>
          </a:p>
        </p:txBody>
      </p:sp>
      <p:sp>
        <p:nvSpPr>
          <p:cNvPr id="2633" name="Google Shape;2633;p46"/>
          <p:cNvSpPr txBox="1">
            <a:spLocks noGrp="1"/>
          </p:cNvSpPr>
          <p:nvPr>
            <p:ph type="subTitle" idx="4294967295"/>
          </p:nvPr>
        </p:nvSpPr>
        <p:spPr>
          <a:xfrm>
            <a:off x="6477000" y="2334578"/>
            <a:ext cx="2042160" cy="441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Nunito" pitchFamily="2" charset="-52"/>
              </a:rPr>
              <a:t>рост информирования покупателей</a:t>
            </a:r>
            <a:endParaRPr sz="1200" dirty="0">
              <a:latin typeface="Nunito" pitchFamily="2" charset="-52"/>
            </a:endParaRPr>
          </a:p>
        </p:txBody>
      </p:sp>
      <p:sp>
        <p:nvSpPr>
          <p:cNvPr id="2634" name="Google Shape;2634;p46"/>
          <p:cNvSpPr txBox="1">
            <a:spLocks noGrp="1"/>
          </p:cNvSpPr>
          <p:nvPr>
            <p:ph type="subTitle" idx="4294967295"/>
          </p:nvPr>
        </p:nvSpPr>
        <p:spPr>
          <a:xfrm>
            <a:off x="4342049" y="2962275"/>
            <a:ext cx="4177111" cy="3702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Nunito ExtraBold" pitchFamily="2" charset="-52"/>
                <a:ea typeface="Grand Hotel"/>
                <a:cs typeface="Grand Hotel"/>
                <a:sym typeface="Grand Hotel"/>
              </a:rPr>
              <a:t>Необходимо учитывать:</a:t>
            </a:r>
          </a:p>
        </p:txBody>
      </p:sp>
      <p:sp>
        <p:nvSpPr>
          <p:cNvPr id="2640" name="Google Shape;2640;p46"/>
          <p:cNvSpPr/>
          <p:nvPr/>
        </p:nvSpPr>
        <p:spPr>
          <a:xfrm>
            <a:off x="7020606" y="1492502"/>
            <a:ext cx="842076" cy="842076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43" name="Google Shape;2643;p46"/>
          <p:cNvSpPr txBox="1">
            <a:spLocks noGrp="1"/>
          </p:cNvSpPr>
          <p:nvPr>
            <p:ph type="subTitle" idx="4294967295"/>
          </p:nvPr>
        </p:nvSpPr>
        <p:spPr>
          <a:xfrm>
            <a:off x="7014525" y="1731328"/>
            <a:ext cx="841696" cy="365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Nunito" pitchFamily="2" charset="-52"/>
                <a:ea typeface="Grand Hotel"/>
                <a:cs typeface="Grand Hotel"/>
                <a:sym typeface="Grand Hotel"/>
              </a:rPr>
              <a:t>до</a:t>
            </a:r>
            <a:r>
              <a:rPr lang="ru-RU" sz="2000" b="1" dirty="0" smtClean="0">
                <a:latin typeface="Agency FB" panose="020B0503020202020204" pitchFamily="34" charset="0"/>
                <a:ea typeface="Grand Hotel"/>
                <a:cs typeface="Grand Hotel"/>
                <a:sym typeface="Grand Hotel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latin typeface="Agency FB" panose="020B0503020202020204" pitchFamily="34" charset="0"/>
                <a:ea typeface="Grand Hotel"/>
                <a:cs typeface="Grand Hotel"/>
                <a:sym typeface="Grand Hotel"/>
              </a:rPr>
              <a:t>.</a:t>
            </a:r>
            <a:r>
              <a:rPr lang="ru-RU" sz="2000" b="1" dirty="0" smtClean="0">
                <a:latin typeface="Agency FB" panose="020B0503020202020204" pitchFamily="34" charset="0"/>
                <a:ea typeface="Grand Hotel"/>
                <a:cs typeface="Grand Hotel"/>
                <a:sym typeface="Grand Hotel"/>
              </a:rPr>
              <a:t>24</a:t>
            </a:r>
            <a:r>
              <a:rPr lang="en" sz="2000" b="1" dirty="0" smtClean="0">
                <a:latin typeface="Agency FB" panose="020B0503020202020204" pitchFamily="34" charset="0"/>
                <a:ea typeface="Grand Hotel"/>
                <a:cs typeface="Grand Hotel"/>
                <a:sym typeface="Grand Hotel"/>
              </a:rPr>
              <a:t>%</a:t>
            </a:r>
            <a:endParaRPr sz="2000" b="1" dirty="0">
              <a:latin typeface="Agency FB" panose="020B0503020202020204" pitchFamily="34" charset="0"/>
              <a:ea typeface="Grand Hotel"/>
              <a:cs typeface="Grand Hotel"/>
              <a:sym typeface="Grand Hotel"/>
            </a:endParaRPr>
          </a:p>
        </p:txBody>
      </p:sp>
      <p:sp>
        <p:nvSpPr>
          <p:cNvPr id="2641" name="Google Shape;2641;p46"/>
          <p:cNvSpPr txBox="1">
            <a:spLocks noGrp="1"/>
          </p:cNvSpPr>
          <p:nvPr>
            <p:ph type="subTitle" idx="4294967295"/>
          </p:nvPr>
        </p:nvSpPr>
        <p:spPr>
          <a:xfrm>
            <a:off x="4980542" y="1731328"/>
            <a:ext cx="796925" cy="365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Nunito" pitchFamily="2" charset="-52"/>
                <a:ea typeface="Grand Hotel"/>
                <a:cs typeface="Grand Hotel"/>
                <a:sym typeface="Grand Hotel"/>
              </a:rPr>
              <a:t>до</a:t>
            </a:r>
            <a:r>
              <a:rPr lang="ru-RU" sz="2000" b="1" dirty="0" smtClean="0">
                <a:latin typeface="Agency FB" panose="020B0503020202020204" pitchFamily="34" charset="0"/>
                <a:ea typeface="Grand Hotel"/>
                <a:cs typeface="Grand Hotel"/>
                <a:sym typeface="Grand Hotel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latin typeface="Agency FB" panose="020B0503020202020204" pitchFamily="34" charset="0"/>
                <a:ea typeface="Grand Hotel"/>
                <a:cs typeface="Grand Hotel"/>
                <a:sym typeface="Grand Hotel"/>
              </a:rPr>
              <a:t>.</a:t>
            </a:r>
            <a:r>
              <a:rPr lang="ru-RU" sz="2000" b="1" dirty="0" smtClean="0">
                <a:latin typeface="Agency FB" panose="020B0503020202020204" pitchFamily="34" charset="0"/>
                <a:ea typeface="Grand Hotel"/>
                <a:cs typeface="Grand Hotel"/>
                <a:sym typeface="Grand Hotel"/>
              </a:rPr>
              <a:t>12</a:t>
            </a:r>
            <a:r>
              <a:rPr lang="en" sz="2000" b="1" dirty="0" smtClean="0">
                <a:latin typeface="Agency FB" panose="020B0503020202020204" pitchFamily="34" charset="0"/>
                <a:ea typeface="Grand Hotel"/>
                <a:cs typeface="Grand Hotel"/>
                <a:sym typeface="Grand Hotel"/>
              </a:rPr>
              <a:t>%</a:t>
            </a:r>
            <a:endParaRPr sz="2000" b="1" dirty="0">
              <a:latin typeface="Agency FB" panose="020B0503020202020204" pitchFamily="34" charset="0"/>
              <a:ea typeface="Grand Hotel"/>
              <a:cs typeface="Grand Hotel"/>
              <a:sym typeface="Grand Hote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42049" y="3332480"/>
            <a:ext cx="4572000" cy="9343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4000"/>
              </a:lnSpc>
            </a:pPr>
            <a:r>
              <a:rPr lang="ru-RU" sz="1200" dirty="0">
                <a:latin typeface="Nunito" pitchFamily="2" charset="-52"/>
                <a:ea typeface="Grand Hotel"/>
                <a:cs typeface="Grand Hotel"/>
                <a:sym typeface="Grand Hotel"/>
              </a:rPr>
              <a:t>– долю групп рассматриваемых товаров для более </a:t>
            </a:r>
            <a:r>
              <a:rPr lang="ru-RU" sz="1200" dirty="0" smtClean="0">
                <a:latin typeface="Nunito" pitchFamily="2" charset="-52"/>
                <a:ea typeface="Grand Hotel"/>
                <a:cs typeface="Grand Hotel"/>
                <a:sym typeface="Grand Hotel"/>
              </a:rPr>
              <a:t>точной оценки</a:t>
            </a:r>
          </a:p>
          <a:p>
            <a:pPr lvl="0">
              <a:lnSpc>
                <a:spcPct val="114000"/>
              </a:lnSpc>
            </a:pPr>
            <a:r>
              <a:rPr lang="ru-RU" sz="1200" dirty="0" smtClean="0">
                <a:latin typeface="Nunito" pitchFamily="2" charset="-52"/>
                <a:ea typeface="Grand Hotel"/>
                <a:cs typeface="Grand Hotel"/>
                <a:sym typeface="Grand Hotel"/>
              </a:rPr>
              <a:t>– влияние обязательной маркировки на отрасль в сравнение с рекомендательной</a:t>
            </a:r>
            <a:endParaRPr lang="ru-RU" sz="1200" dirty="0">
              <a:latin typeface="Nunito" pitchFamily="2" charset="-52"/>
              <a:ea typeface="Grand Hotel"/>
              <a:cs typeface="Grand Hotel"/>
              <a:sym typeface="Grand Hotel"/>
            </a:endParaRPr>
          </a:p>
        </p:txBody>
      </p:sp>
    </p:spTree>
    <p:extLst>
      <p:ext uri="{BB962C8B-B14F-4D97-AF65-F5344CB8AC3E}">
        <p14:creationId xmlns:p14="http://schemas.microsoft.com/office/powerpoint/2010/main" val="116111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1129;p46"/>
          <p:cNvGrpSpPr/>
          <p:nvPr/>
        </p:nvGrpSpPr>
        <p:grpSpPr>
          <a:xfrm>
            <a:off x="7186930" y="1873334"/>
            <a:ext cx="354407" cy="457202"/>
            <a:chOff x="1804675" y="238125"/>
            <a:chExt cx="3991075" cy="5219200"/>
          </a:xfrm>
          <a:solidFill>
            <a:srgbClr val="FFFFFF"/>
          </a:solidFill>
        </p:grpSpPr>
        <p:sp>
          <p:nvSpPr>
            <p:cNvPr id="78" name="Google Shape;1130;p46"/>
            <p:cNvSpPr/>
            <p:nvPr/>
          </p:nvSpPr>
          <p:spPr>
            <a:xfrm>
              <a:off x="3153525" y="830975"/>
              <a:ext cx="1293400" cy="1716650"/>
            </a:xfrm>
            <a:custGeom>
              <a:avLst/>
              <a:gdLst/>
              <a:ahLst/>
              <a:cxnLst/>
              <a:rect l="l" t="t" r="r" b="b"/>
              <a:pathLst>
                <a:path w="51736" h="68666" extrusionOk="0">
                  <a:moveTo>
                    <a:pt x="34316" y="17876"/>
                  </a:moveTo>
                  <a:cubicBezTo>
                    <a:pt x="37187" y="17876"/>
                    <a:pt x="39503" y="20192"/>
                    <a:pt x="39503" y="23030"/>
                  </a:cubicBezTo>
                  <a:cubicBezTo>
                    <a:pt x="39503" y="25901"/>
                    <a:pt x="37187" y="28217"/>
                    <a:pt x="34316" y="28217"/>
                  </a:cubicBezTo>
                  <a:lnTo>
                    <a:pt x="17876" y="28217"/>
                  </a:lnTo>
                  <a:lnTo>
                    <a:pt x="17876" y="17876"/>
                  </a:lnTo>
                  <a:close/>
                  <a:moveTo>
                    <a:pt x="34316" y="40449"/>
                  </a:moveTo>
                  <a:cubicBezTo>
                    <a:pt x="37187" y="40449"/>
                    <a:pt x="39503" y="42765"/>
                    <a:pt x="39503" y="45603"/>
                  </a:cubicBezTo>
                  <a:cubicBezTo>
                    <a:pt x="39503" y="48441"/>
                    <a:pt x="37187" y="50790"/>
                    <a:pt x="34316" y="50790"/>
                  </a:cubicBezTo>
                  <a:lnTo>
                    <a:pt x="17876" y="50790"/>
                  </a:lnTo>
                  <a:lnTo>
                    <a:pt x="17876" y="40449"/>
                  </a:lnTo>
                  <a:close/>
                  <a:moveTo>
                    <a:pt x="14712" y="1"/>
                  </a:moveTo>
                  <a:cubicBezTo>
                    <a:pt x="11515" y="1"/>
                    <a:pt x="8873" y="2480"/>
                    <a:pt x="8644" y="5644"/>
                  </a:cubicBezTo>
                  <a:lnTo>
                    <a:pt x="6133" y="5644"/>
                  </a:lnTo>
                  <a:cubicBezTo>
                    <a:pt x="2740" y="5644"/>
                    <a:pt x="0" y="8384"/>
                    <a:pt x="0" y="11744"/>
                  </a:cubicBezTo>
                  <a:cubicBezTo>
                    <a:pt x="0" y="14973"/>
                    <a:pt x="2479" y="17615"/>
                    <a:pt x="5643" y="17844"/>
                  </a:cubicBezTo>
                  <a:lnTo>
                    <a:pt x="5643" y="34317"/>
                  </a:lnTo>
                  <a:lnTo>
                    <a:pt x="5643" y="50790"/>
                  </a:lnTo>
                  <a:cubicBezTo>
                    <a:pt x="2479" y="51051"/>
                    <a:pt x="0" y="53660"/>
                    <a:pt x="0" y="56890"/>
                  </a:cubicBezTo>
                  <a:cubicBezTo>
                    <a:pt x="0" y="60282"/>
                    <a:pt x="2740" y="63022"/>
                    <a:pt x="6133" y="63022"/>
                  </a:cubicBezTo>
                  <a:lnTo>
                    <a:pt x="8644" y="63022"/>
                  </a:lnTo>
                  <a:cubicBezTo>
                    <a:pt x="8873" y="66154"/>
                    <a:pt x="11515" y="68665"/>
                    <a:pt x="14712" y="68665"/>
                  </a:cubicBezTo>
                  <a:cubicBezTo>
                    <a:pt x="17941" y="68665"/>
                    <a:pt x="20583" y="66154"/>
                    <a:pt x="20811" y="63022"/>
                  </a:cubicBezTo>
                  <a:lnTo>
                    <a:pt x="30630" y="63022"/>
                  </a:lnTo>
                  <a:cubicBezTo>
                    <a:pt x="30891" y="66154"/>
                    <a:pt x="33501" y="68665"/>
                    <a:pt x="36730" y="68665"/>
                  </a:cubicBezTo>
                  <a:cubicBezTo>
                    <a:pt x="40090" y="68665"/>
                    <a:pt x="42830" y="65925"/>
                    <a:pt x="42830" y="62533"/>
                  </a:cubicBezTo>
                  <a:lnTo>
                    <a:pt x="42830" y="60771"/>
                  </a:lnTo>
                  <a:cubicBezTo>
                    <a:pt x="48147" y="57803"/>
                    <a:pt x="51735" y="52127"/>
                    <a:pt x="51735" y="45603"/>
                  </a:cubicBezTo>
                  <a:cubicBezTo>
                    <a:pt x="51735" y="41297"/>
                    <a:pt x="50169" y="37350"/>
                    <a:pt x="47560" y="34317"/>
                  </a:cubicBezTo>
                  <a:cubicBezTo>
                    <a:pt x="50169" y="31283"/>
                    <a:pt x="51735" y="27336"/>
                    <a:pt x="51735" y="23030"/>
                  </a:cubicBezTo>
                  <a:cubicBezTo>
                    <a:pt x="51735" y="16539"/>
                    <a:pt x="48147" y="10863"/>
                    <a:pt x="42830" y="7862"/>
                  </a:cubicBezTo>
                  <a:lnTo>
                    <a:pt x="42830" y="6101"/>
                  </a:lnTo>
                  <a:cubicBezTo>
                    <a:pt x="42830" y="2741"/>
                    <a:pt x="40090" y="1"/>
                    <a:pt x="36730" y="1"/>
                  </a:cubicBezTo>
                  <a:cubicBezTo>
                    <a:pt x="33501" y="1"/>
                    <a:pt x="30891" y="2480"/>
                    <a:pt x="30630" y="5644"/>
                  </a:cubicBezTo>
                  <a:lnTo>
                    <a:pt x="20811" y="5644"/>
                  </a:lnTo>
                  <a:cubicBezTo>
                    <a:pt x="20583" y="2480"/>
                    <a:pt x="17941" y="1"/>
                    <a:pt x="147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79" name="Google Shape;1131;p46"/>
            <p:cNvSpPr/>
            <p:nvPr/>
          </p:nvSpPr>
          <p:spPr>
            <a:xfrm>
              <a:off x="1804675" y="238125"/>
              <a:ext cx="3991075" cy="5219200"/>
            </a:xfrm>
            <a:custGeom>
              <a:avLst/>
              <a:gdLst/>
              <a:ahLst/>
              <a:cxnLst/>
              <a:rect l="l" t="t" r="r" b="b"/>
              <a:pathLst>
                <a:path w="159643" h="208768" extrusionOk="0">
                  <a:moveTo>
                    <a:pt x="79822" y="12232"/>
                  </a:moveTo>
                  <a:cubicBezTo>
                    <a:pt x="105069" y="12232"/>
                    <a:pt x="125620" y="32783"/>
                    <a:pt x="125620" y="58031"/>
                  </a:cubicBezTo>
                  <a:cubicBezTo>
                    <a:pt x="125620" y="83279"/>
                    <a:pt x="105069" y="103829"/>
                    <a:pt x="79822" y="103829"/>
                  </a:cubicBezTo>
                  <a:cubicBezTo>
                    <a:pt x="54574" y="103829"/>
                    <a:pt x="34023" y="83279"/>
                    <a:pt x="34023" y="58031"/>
                  </a:cubicBezTo>
                  <a:cubicBezTo>
                    <a:pt x="34023" y="32783"/>
                    <a:pt x="54574" y="12232"/>
                    <a:pt x="79822" y="12232"/>
                  </a:cubicBezTo>
                  <a:close/>
                  <a:moveTo>
                    <a:pt x="23715" y="144832"/>
                  </a:moveTo>
                  <a:cubicBezTo>
                    <a:pt x="30044" y="144832"/>
                    <a:pt x="35198" y="149986"/>
                    <a:pt x="35198" y="156314"/>
                  </a:cubicBezTo>
                  <a:cubicBezTo>
                    <a:pt x="35198" y="162643"/>
                    <a:pt x="30044" y="167764"/>
                    <a:pt x="23715" y="167764"/>
                  </a:cubicBezTo>
                  <a:lnTo>
                    <a:pt x="12233" y="167764"/>
                  </a:lnTo>
                  <a:lnTo>
                    <a:pt x="12233" y="144832"/>
                  </a:lnTo>
                  <a:close/>
                  <a:moveTo>
                    <a:pt x="142484" y="116061"/>
                  </a:moveTo>
                  <a:cubicBezTo>
                    <a:pt x="145192" y="116061"/>
                    <a:pt x="147410" y="118280"/>
                    <a:pt x="147410" y="120987"/>
                  </a:cubicBezTo>
                  <a:lnTo>
                    <a:pt x="147410" y="191609"/>
                  </a:lnTo>
                  <a:cubicBezTo>
                    <a:pt x="147410" y="194317"/>
                    <a:pt x="145192" y="196535"/>
                    <a:pt x="142484" y="196535"/>
                  </a:cubicBezTo>
                  <a:lnTo>
                    <a:pt x="17159" y="196535"/>
                  </a:lnTo>
                  <a:cubicBezTo>
                    <a:pt x="14451" y="196535"/>
                    <a:pt x="12233" y="194317"/>
                    <a:pt x="12233" y="191609"/>
                  </a:cubicBezTo>
                  <a:lnTo>
                    <a:pt x="12233" y="179996"/>
                  </a:lnTo>
                  <a:lnTo>
                    <a:pt x="23715" y="179996"/>
                  </a:lnTo>
                  <a:cubicBezTo>
                    <a:pt x="36796" y="179996"/>
                    <a:pt x="47430" y="169362"/>
                    <a:pt x="47430" y="156314"/>
                  </a:cubicBezTo>
                  <a:cubicBezTo>
                    <a:pt x="47430" y="143234"/>
                    <a:pt x="36796" y="132600"/>
                    <a:pt x="23715" y="132600"/>
                  </a:cubicBezTo>
                  <a:lnTo>
                    <a:pt x="12233" y="132600"/>
                  </a:lnTo>
                  <a:lnTo>
                    <a:pt x="12233" y="120987"/>
                  </a:lnTo>
                  <a:cubicBezTo>
                    <a:pt x="12233" y="118280"/>
                    <a:pt x="14451" y="116061"/>
                    <a:pt x="17159" y="116061"/>
                  </a:cubicBezTo>
                  <a:close/>
                  <a:moveTo>
                    <a:pt x="79822" y="0"/>
                  </a:moveTo>
                  <a:cubicBezTo>
                    <a:pt x="47821" y="0"/>
                    <a:pt x="21791" y="26031"/>
                    <a:pt x="21791" y="58031"/>
                  </a:cubicBezTo>
                  <a:cubicBezTo>
                    <a:pt x="21791" y="76624"/>
                    <a:pt x="30566" y="93195"/>
                    <a:pt x="44233" y="103829"/>
                  </a:cubicBezTo>
                  <a:lnTo>
                    <a:pt x="17159" y="103829"/>
                  </a:lnTo>
                  <a:cubicBezTo>
                    <a:pt x="7699" y="103829"/>
                    <a:pt x="1" y="111527"/>
                    <a:pt x="1" y="120987"/>
                  </a:cubicBezTo>
                  <a:lnTo>
                    <a:pt x="1" y="191609"/>
                  </a:lnTo>
                  <a:cubicBezTo>
                    <a:pt x="1" y="201069"/>
                    <a:pt x="7699" y="208767"/>
                    <a:pt x="17159" y="208767"/>
                  </a:cubicBezTo>
                  <a:lnTo>
                    <a:pt x="142484" y="208767"/>
                  </a:lnTo>
                  <a:cubicBezTo>
                    <a:pt x="151944" y="208767"/>
                    <a:pt x="159642" y="201069"/>
                    <a:pt x="159642" y="191609"/>
                  </a:cubicBezTo>
                  <a:lnTo>
                    <a:pt x="159642" y="120987"/>
                  </a:lnTo>
                  <a:cubicBezTo>
                    <a:pt x="159642" y="111527"/>
                    <a:pt x="151944" y="103829"/>
                    <a:pt x="142484" y="103829"/>
                  </a:cubicBezTo>
                  <a:lnTo>
                    <a:pt x="115410" y="103829"/>
                  </a:lnTo>
                  <a:cubicBezTo>
                    <a:pt x="129078" y="93228"/>
                    <a:pt x="137852" y="76624"/>
                    <a:pt x="137852" y="58031"/>
                  </a:cubicBezTo>
                  <a:cubicBezTo>
                    <a:pt x="137852" y="26031"/>
                    <a:pt x="111822" y="0"/>
                    <a:pt x="79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955378" y="2894228"/>
            <a:ext cx="3693962" cy="2706805"/>
            <a:chOff x="2725019" y="3059594"/>
            <a:chExt cx="3693962" cy="270680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725019" y="3059594"/>
              <a:ext cx="3693962" cy="2706805"/>
              <a:chOff x="2725019" y="3059594"/>
              <a:chExt cx="3693962" cy="2706805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3263766" y="3059594"/>
                <a:ext cx="2477866" cy="1584647"/>
                <a:chOff x="3263766" y="3059594"/>
                <a:chExt cx="2477866" cy="1584647"/>
              </a:xfrm>
            </p:grpSpPr>
            <p:sp>
              <p:nvSpPr>
                <p:cNvPr id="1084" name="Google Shape;1084;p46"/>
                <p:cNvSpPr/>
                <p:nvPr/>
              </p:nvSpPr>
              <p:spPr>
                <a:xfrm>
                  <a:off x="3263766" y="3059594"/>
                  <a:ext cx="2477866" cy="1584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7" h="76990" extrusionOk="0">
                      <a:moveTo>
                        <a:pt x="14378" y="1"/>
                      </a:moveTo>
                      <a:cubicBezTo>
                        <a:pt x="9140" y="1"/>
                        <a:pt x="434" y="2269"/>
                        <a:pt x="368" y="14411"/>
                      </a:cubicBezTo>
                      <a:lnTo>
                        <a:pt x="101" y="62045"/>
                      </a:lnTo>
                      <a:cubicBezTo>
                        <a:pt x="1" y="74154"/>
                        <a:pt x="8707" y="76489"/>
                        <a:pt x="13944" y="76522"/>
                      </a:cubicBezTo>
                      <a:lnTo>
                        <a:pt x="110479" y="76989"/>
                      </a:lnTo>
                      <a:cubicBezTo>
                        <a:pt x="115717" y="76989"/>
                        <a:pt x="119986" y="72619"/>
                        <a:pt x="120020" y="67215"/>
                      </a:cubicBezTo>
                      <a:lnTo>
                        <a:pt x="120353" y="10308"/>
                      </a:lnTo>
                      <a:cubicBezTo>
                        <a:pt x="120387" y="4904"/>
                        <a:pt x="116150" y="501"/>
                        <a:pt x="110913" y="468"/>
                      </a:cubicBezTo>
                      <a:lnTo>
                        <a:pt x="14378" y="1"/>
                      </a:lnTo>
                      <a:close/>
                    </a:path>
                  </a:pathLst>
                </a:custGeom>
                <a:solidFill>
                  <a:srgbClr val="02FF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" pitchFamily="2" charset="-52"/>
                    <a:sym typeface="Arial"/>
                  </a:endParaRPr>
                </a:p>
              </p:txBody>
            </p:sp>
            <p:sp>
              <p:nvSpPr>
                <p:cNvPr id="1085" name="Google Shape;1085;p46"/>
                <p:cNvSpPr/>
                <p:nvPr/>
              </p:nvSpPr>
              <p:spPr>
                <a:xfrm>
                  <a:off x="3531524" y="3203178"/>
                  <a:ext cx="2086530" cy="1295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74" h="62920" extrusionOk="0">
                      <a:moveTo>
                        <a:pt x="9241" y="1"/>
                      </a:moveTo>
                      <a:cubicBezTo>
                        <a:pt x="8248" y="1"/>
                        <a:pt x="6457" y="144"/>
                        <a:pt x="5238" y="1064"/>
                      </a:cubicBezTo>
                      <a:cubicBezTo>
                        <a:pt x="3470" y="2398"/>
                        <a:pt x="2136" y="4700"/>
                        <a:pt x="1969" y="5934"/>
                      </a:cubicBezTo>
                      <a:cubicBezTo>
                        <a:pt x="1" y="19710"/>
                        <a:pt x="1135" y="43628"/>
                        <a:pt x="2469" y="57271"/>
                      </a:cubicBezTo>
                      <a:cubicBezTo>
                        <a:pt x="2569" y="58405"/>
                        <a:pt x="2970" y="60073"/>
                        <a:pt x="4704" y="61540"/>
                      </a:cubicBezTo>
                      <a:cubicBezTo>
                        <a:pt x="5888" y="62549"/>
                        <a:pt x="7446" y="62722"/>
                        <a:pt x="8376" y="62722"/>
                      </a:cubicBezTo>
                      <a:cubicBezTo>
                        <a:pt x="8860" y="62722"/>
                        <a:pt x="9174" y="62675"/>
                        <a:pt x="9174" y="62675"/>
                      </a:cubicBezTo>
                      <a:lnTo>
                        <a:pt x="93101" y="62908"/>
                      </a:lnTo>
                      <a:cubicBezTo>
                        <a:pt x="93101" y="62908"/>
                        <a:pt x="93227" y="62919"/>
                        <a:pt x="93441" y="62919"/>
                      </a:cubicBezTo>
                      <a:cubicBezTo>
                        <a:pt x="94288" y="62919"/>
                        <a:pt x="96514" y="62749"/>
                        <a:pt x="97871" y="61073"/>
                      </a:cubicBezTo>
                      <a:cubicBezTo>
                        <a:pt x="99138" y="59472"/>
                        <a:pt x="99138" y="56470"/>
                        <a:pt x="99272" y="54902"/>
                      </a:cubicBezTo>
                      <a:cubicBezTo>
                        <a:pt x="100139" y="44095"/>
                        <a:pt x="101373" y="19677"/>
                        <a:pt x="99872" y="6501"/>
                      </a:cubicBezTo>
                      <a:cubicBezTo>
                        <a:pt x="99739" y="5200"/>
                        <a:pt x="99238" y="3199"/>
                        <a:pt x="97737" y="1898"/>
                      </a:cubicBezTo>
                      <a:cubicBezTo>
                        <a:pt x="96470" y="797"/>
                        <a:pt x="93701" y="764"/>
                        <a:pt x="93701" y="764"/>
                      </a:cubicBezTo>
                      <a:lnTo>
                        <a:pt x="9975" y="30"/>
                      </a:lnTo>
                      <a:cubicBezTo>
                        <a:pt x="9975" y="30"/>
                        <a:pt x="9689" y="1"/>
                        <a:pt x="924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" pitchFamily="2" charset="-52"/>
                    <a:sym typeface="Arial"/>
                  </a:endParaRPr>
                </a:p>
              </p:txBody>
            </p:sp>
            <p:sp>
              <p:nvSpPr>
                <p:cNvPr id="1086" name="Google Shape;1086;p46"/>
                <p:cNvSpPr/>
                <p:nvPr/>
              </p:nvSpPr>
              <p:spPr>
                <a:xfrm>
                  <a:off x="3596070" y="3326673"/>
                  <a:ext cx="1609346" cy="719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90" h="34960" extrusionOk="0">
                      <a:moveTo>
                        <a:pt x="78190" y="1"/>
                      </a:moveTo>
                      <a:lnTo>
                        <a:pt x="69483" y="3003"/>
                      </a:lnTo>
                      <a:lnTo>
                        <a:pt x="71985" y="4938"/>
                      </a:lnTo>
                      <a:lnTo>
                        <a:pt x="59476" y="21049"/>
                      </a:lnTo>
                      <a:lnTo>
                        <a:pt x="41697" y="6038"/>
                      </a:lnTo>
                      <a:lnTo>
                        <a:pt x="26886" y="24585"/>
                      </a:lnTo>
                      <a:lnTo>
                        <a:pt x="11675" y="16879"/>
                      </a:lnTo>
                      <a:lnTo>
                        <a:pt x="0" y="32190"/>
                      </a:lnTo>
                      <a:lnTo>
                        <a:pt x="3336" y="34959"/>
                      </a:lnTo>
                      <a:lnTo>
                        <a:pt x="12509" y="21349"/>
                      </a:lnTo>
                      <a:lnTo>
                        <a:pt x="27787" y="29388"/>
                      </a:lnTo>
                      <a:lnTo>
                        <a:pt x="41964" y="11042"/>
                      </a:lnTo>
                      <a:lnTo>
                        <a:pt x="59476" y="25519"/>
                      </a:lnTo>
                      <a:lnTo>
                        <a:pt x="74720" y="6672"/>
                      </a:lnTo>
                      <a:lnTo>
                        <a:pt x="77856" y="8874"/>
                      </a:lnTo>
                      <a:lnTo>
                        <a:pt x="7819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unito" pitchFamily="2" charset="-52"/>
                    <a:sym typeface="Arial"/>
                  </a:endParaRPr>
                </a:p>
              </p:txBody>
            </p:sp>
          </p:grpSp>
          <p:grpSp>
            <p:nvGrpSpPr>
              <p:cNvPr id="4" name="Группа 3"/>
              <p:cNvGrpSpPr/>
              <p:nvPr/>
            </p:nvGrpSpPr>
            <p:grpSpPr>
              <a:xfrm>
                <a:off x="2725019" y="3791961"/>
                <a:ext cx="3693962" cy="1974438"/>
                <a:chOff x="2725019" y="3791961"/>
                <a:chExt cx="3693962" cy="1974438"/>
              </a:xfrm>
            </p:grpSpPr>
            <p:grpSp>
              <p:nvGrpSpPr>
                <p:cNvPr id="3" name="Группа 2"/>
                <p:cNvGrpSpPr/>
                <p:nvPr/>
              </p:nvGrpSpPr>
              <p:grpSpPr>
                <a:xfrm>
                  <a:off x="5399859" y="4021147"/>
                  <a:ext cx="1019122" cy="1732203"/>
                  <a:chOff x="5399859" y="4021147"/>
                  <a:chExt cx="1019122" cy="1732203"/>
                </a:xfrm>
              </p:grpSpPr>
              <p:sp>
                <p:nvSpPr>
                  <p:cNvPr id="1111" name="Google Shape;1111;p46"/>
                  <p:cNvSpPr/>
                  <p:nvPr/>
                </p:nvSpPr>
                <p:spPr>
                  <a:xfrm>
                    <a:off x="5545254" y="4862313"/>
                    <a:ext cx="873727" cy="891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50" h="43291" extrusionOk="0">
                        <a:moveTo>
                          <a:pt x="24369" y="1"/>
                        </a:moveTo>
                        <a:cubicBezTo>
                          <a:pt x="23955" y="1"/>
                          <a:pt x="23503" y="16"/>
                          <a:pt x="23017" y="45"/>
                        </a:cubicBezTo>
                        <a:cubicBezTo>
                          <a:pt x="17680" y="379"/>
                          <a:pt x="8506" y="2514"/>
                          <a:pt x="3603" y="5783"/>
                        </a:cubicBezTo>
                        <a:cubicBezTo>
                          <a:pt x="2369" y="6616"/>
                          <a:pt x="1401" y="7517"/>
                          <a:pt x="834" y="8518"/>
                        </a:cubicBezTo>
                        <a:cubicBezTo>
                          <a:pt x="0" y="10052"/>
                          <a:pt x="2069" y="17458"/>
                          <a:pt x="2702" y="20426"/>
                        </a:cubicBezTo>
                        <a:cubicBezTo>
                          <a:pt x="3403" y="23896"/>
                          <a:pt x="4504" y="27665"/>
                          <a:pt x="5504" y="31334"/>
                        </a:cubicBezTo>
                        <a:cubicBezTo>
                          <a:pt x="6038" y="33269"/>
                          <a:pt x="6572" y="35170"/>
                          <a:pt x="7005" y="36972"/>
                        </a:cubicBezTo>
                        <a:cubicBezTo>
                          <a:pt x="7372" y="38206"/>
                          <a:pt x="7673" y="39240"/>
                          <a:pt x="7873" y="39740"/>
                        </a:cubicBezTo>
                        <a:cubicBezTo>
                          <a:pt x="8172" y="40557"/>
                          <a:pt x="8807" y="40847"/>
                          <a:pt x="9617" y="40847"/>
                        </a:cubicBezTo>
                        <a:cubicBezTo>
                          <a:pt x="11520" y="40847"/>
                          <a:pt x="14391" y="39247"/>
                          <a:pt x="16145" y="39106"/>
                        </a:cubicBezTo>
                        <a:cubicBezTo>
                          <a:pt x="16179" y="39106"/>
                          <a:pt x="16212" y="39106"/>
                          <a:pt x="16246" y="39106"/>
                        </a:cubicBezTo>
                        <a:cubicBezTo>
                          <a:pt x="20215" y="39106"/>
                          <a:pt x="24151" y="41047"/>
                          <a:pt x="28054" y="41775"/>
                        </a:cubicBezTo>
                        <a:cubicBezTo>
                          <a:pt x="30922" y="42409"/>
                          <a:pt x="34091" y="43043"/>
                          <a:pt x="37160" y="43243"/>
                        </a:cubicBezTo>
                        <a:cubicBezTo>
                          <a:pt x="37473" y="43275"/>
                          <a:pt x="37779" y="43291"/>
                          <a:pt x="38076" y="43291"/>
                        </a:cubicBezTo>
                        <a:cubicBezTo>
                          <a:pt x="40572" y="43291"/>
                          <a:pt x="42450" y="42158"/>
                          <a:pt x="42331" y="39774"/>
                        </a:cubicBezTo>
                        <a:cubicBezTo>
                          <a:pt x="40663" y="35137"/>
                          <a:pt x="35793" y="19859"/>
                          <a:pt x="32891" y="11387"/>
                        </a:cubicBezTo>
                        <a:cubicBezTo>
                          <a:pt x="31856" y="8451"/>
                          <a:pt x="29421" y="1313"/>
                          <a:pt x="26653" y="279"/>
                        </a:cubicBezTo>
                        <a:cubicBezTo>
                          <a:pt x="26156" y="90"/>
                          <a:pt x="25376" y="1"/>
                          <a:pt x="24369" y="1"/>
                        </a:cubicBezTo>
                        <a:close/>
                      </a:path>
                    </a:pathLst>
                  </a:custGeom>
                  <a:solidFill>
                    <a:srgbClr val="02FF30"/>
                  </a:solidFill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Nunito" pitchFamily="2" charset="-52"/>
                      <a:sym typeface="Arial"/>
                    </a:endParaRPr>
                  </a:p>
                </p:txBody>
              </p:sp>
              <p:sp>
                <p:nvSpPr>
                  <p:cNvPr id="1112" name="Google Shape;1112;p46"/>
                  <p:cNvSpPr/>
                  <p:nvPr/>
                </p:nvSpPr>
                <p:spPr>
                  <a:xfrm>
                    <a:off x="5399859" y="4021147"/>
                    <a:ext cx="621200" cy="824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81" h="40037" extrusionOk="0">
                        <a:moveTo>
                          <a:pt x="17132" y="0"/>
                        </a:moveTo>
                        <a:cubicBezTo>
                          <a:pt x="17023" y="0"/>
                          <a:pt x="16935" y="37"/>
                          <a:pt x="16871" y="117"/>
                        </a:cubicBezTo>
                        <a:cubicBezTo>
                          <a:pt x="16871" y="117"/>
                          <a:pt x="17872" y="12960"/>
                          <a:pt x="17105" y="17530"/>
                        </a:cubicBezTo>
                        <a:cubicBezTo>
                          <a:pt x="16479" y="21265"/>
                          <a:pt x="14938" y="21911"/>
                          <a:pt x="13960" y="21911"/>
                        </a:cubicBezTo>
                        <a:cubicBezTo>
                          <a:pt x="13479" y="21911"/>
                          <a:pt x="13135" y="21755"/>
                          <a:pt x="13102" y="21733"/>
                        </a:cubicBezTo>
                        <a:cubicBezTo>
                          <a:pt x="12201" y="21032"/>
                          <a:pt x="10267" y="8557"/>
                          <a:pt x="6664" y="7990"/>
                        </a:cubicBezTo>
                        <a:cubicBezTo>
                          <a:pt x="6257" y="7926"/>
                          <a:pt x="5875" y="7896"/>
                          <a:pt x="5516" y="7896"/>
                        </a:cubicBezTo>
                        <a:cubicBezTo>
                          <a:pt x="1" y="7896"/>
                          <a:pt x="123" y="15046"/>
                          <a:pt x="2128" y="19431"/>
                        </a:cubicBezTo>
                        <a:cubicBezTo>
                          <a:pt x="4229" y="23968"/>
                          <a:pt x="3629" y="28237"/>
                          <a:pt x="5363" y="31940"/>
                        </a:cubicBezTo>
                        <a:cubicBezTo>
                          <a:pt x="6197" y="33741"/>
                          <a:pt x="7498" y="35709"/>
                          <a:pt x="8666" y="37311"/>
                        </a:cubicBezTo>
                        <a:cubicBezTo>
                          <a:pt x="8981" y="37689"/>
                          <a:pt x="11892" y="40037"/>
                          <a:pt x="12743" y="40037"/>
                        </a:cubicBezTo>
                        <a:cubicBezTo>
                          <a:pt x="12792" y="40037"/>
                          <a:pt x="12834" y="40029"/>
                          <a:pt x="12869" y="40012"/>
                        </a:cubicBezTo>
                        <a:cubicBezTo>
                          <a:pt x="16905" y="37978"/>
                          <a:pt x="23943" y="35743"/>
                          <a:pt x="27746" y="35543"/>
                        </a:cubicBezTo>
                        <a:cubicBezTo>
                          <a:pt x="29147" y="33041"/>
                          <a:pt x="30014" y="31006"/>
                          <a:pt x="30081" y="27904"/>
                        </a:cubicBezTo>
                        <a:cubicBezTo>
                          <a:pt x="30181" y="23134"/>
                          <a:pt x="29480" y="17797"/>
                          <a:pt x="28113" y="13427"/>
                        </a:cubicBezTo>
                        <a:cubicBezTo>
                          <a:pt x="27145" y="10358"/>
                          <a:pt x="24610" y="6122"/>
                          <a:pt x="20407" y="2386"/>
                        </a:cubicBezTo>
                        <a:cubicBezTo>
                          <a:pt x="18893" y="1040"/>
                          <a:pt x="17709" y="0"/>
                          <a:pt x="1713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Nunito" pitchFamily="2" charset="-52"/>
                      <a:sym typeface="Arial"/>
                    </a:endParaRPr>
                  </a:p>
                </p:txBody>
              </p:sp>
              <p:sp>
                <p:nvSpPr>
                  <p:cNvPr id="1113" name="Google Shape;1113;p46"/>
                  <p:cNvSpPr/>
                  <p:nvPr/>
                </p:nvSpPr>
                <p:spPr>
                  <a:xfrm>
                    <a:off x="5602247" y="5057332"/>
                    <a:ext cx="120058" cy="88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3" h="4283" extrusionOk="0">
                        <a:moveTo>
                          <a:pt x="3037" y="1"/>
                        </a:moveTo>
                        <a:cubicBezTo>
                          <a:pt x="2961" y="1"/>
                          <a:pt x="2883" y="4"/>
                          <a:pt x="2802" y="10"/>
                        </a:cubicBezTo>
                        <a:cubicBezTo>
                          <a:pt x="2602" y="10"/>
                          <a:pt x="2402" y="44"/>
                          <a:pt x="2168" y="110"/>
                        </a:cubicBezTo>
                        <a:cubicBezTo>
                          <a:pt x="0" y="811"/>
                          <a:pt x="133" y="3546"/>
                          <a:pt x="2335" y="4180"/>
                        </a:cubicBezTo>
                        <a:cubicBezTo>
                          <a:pt x="2585" y="4250"/>
                          <a:pt x="2818" y="4282"/>
                          <a:pt x="3035" y="4282"/>
                        </a:cubicBezTo>
                        <a:cubicBezTo>
                          <a:pt x="5534" y="4282"/>
                          <a:pt x="5832" y="1"/>
                          <a:pt x="303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Nunito" pitchFamily="2" charset="-52"/>
                      <a:sym typeface="Arial"/>
                    </a:endParaRPr>
                  </a:p>
                </p:txBody>
              </p:sp>
              <p:sp>
                <p:nvSpPr>
                  <p:cNvPr id="1114" name="Google Shape;1114;p46"/>
                  <p:cNvSpPr/>
                  <p:nvPr/>
                </p:nvSpPr>
                <p:spPr>
                  <a:xfrm>
                    <a:off x="5633820" y="5193958"/>
                    <a:ext cx="120099" cy="88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5" h="4283" extrusionOk="0">
                        <a:moveTo>
                          <a:pt x="3038" y="1"/>
                        </a:moveTo>
                        <a:cubicBezTo>
                          <a:pt x="2962" y="1"/>
                          <a:pt x="2883" y="4"/>
                          <a:pt x="2802" y="10"/>
                        </a:cubicBezTo>
                        <a:cubicBezTo>
                          <a:pt x="2602" y="10"/>
                          <a:pt x="2402" y="44"/>
                          <a:pt x="2202" y="110"/>
                        </a:cubicBezTo>
                        <a:cubicBezTo>
                          <a:pt x="0" y="811"/>
                          <a:pt x="134" y="3546"/>
                          <a:pt x="2369" y="4180"/>
                        </a:cubicBezTo>
                        <a:cubicBezTo>
                          <a:pt x="2619" y="4250"/>
                          <a:pt x="2852" y="4282"/>
                          <a:pt x="3069" y="4282"/>
                        </a:cubicBezTo>
                        <a:cubicBezTo>
                          <a:pt x="5563" y="4282"/>
                          <a:pt x="5834" y="1"/>
                          <a:pt x="303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Nunito" pitchFamily="2" charset="-52"/>
                      <a:sym typeface="Arial"/>
                    </a:endParaRPr>
                  </a:p>
                </p:txBody>
              </p:sp>
              <p:sp>
                <p:nvSpPr>
                  <p:cNvPr id="1115" name="Google Shape;1115;p46"/>
                  <p:cNvSpPr/>
                  <p:nvPr/>
                </p:nvSpPr>
                <p:spPr>
                  <a:xfrm>
                    <a:off x="5683260" y="5336081"/>
                    <a:ext cx="120078" cy="88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4" h="4283" extrusionOk="0">
                        <a:moveTo>
                          <a:pt x="3037" y="1"/>
                        </a:moveTo>
                        <a:cubicBezTo>
                          <a:pt x="2961" y="1"/>
                          <a:pt x="2883" y="4"/>
                          <a:pt x="2802" y="10"/>
                        </a:cubicBezTo>
                        <a:cubicBezTo>
                          <a:pt x="2602" y="10"/>
                          <a:pt x="2402" y="44"/>
                          <a:pt x="2202" y="110"/>
                        </a:cubicBezTo>
                        <a:cubicBezTo>
                          <a:pt x="0" y="811"/>
                          <a:pt x="134" y="3546"/>
                          <a:pt x="2369" y="4180"/>
                        </a:cubicBezTo>
                        <a:cubicBezTo>
                          <a:pt x="2618" y="4250"/>
                          <a:pt x="2852" y="4282"/>
                          <a:pt x="3068" y="4282"/>
                        </a:cubicBezTo>
                        <a:cubicBezTo>
                          <a:pt x="5563" y="4282"/>
                          <a:pt x="5834" y="1"/>
                          <a:pt x="303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Nunito" pitchFamily="2" charset="-52"/>
                      <a:sym typeface="Arial"/>
                    </a:endParaRPr>
                  </a:p>
                </p:txBody>
              </p:sp>
              <p:sp>
                <p:nvSpPr>
                  <p:cNvPr id="1116" name="Google Shape;1116;p46"/>
                  <p:cNvSpPr/>
                  <p:nvPr/>
                </p:nvSpPr>
                <p:spPr>
                  <a:xfrm>
                    <a:off x="5594693" y="4752196"/>
                    <a:ext cx="468252" cy="231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50" h="11233" extrusionOk="0">
                        <a:moveTo>
                          <a:pt x="18904" y="0"/>
                        </a:moveTo>
                        <a:cubicBezTo>
                          <a:pt x="18707" y="0"/>
                          <a:pt x="18498" y="8"/>
                          <a:pt x="18280" y="25"/>
                        </a:cubicBezTo>
                        <a:cubicBezTo>
                          <a:pt x="14477" y="225"/>
                          <a:pt x="7439" y="2460"/>
                          <a:pt x="3403" y="4494"/>
                        </a:cubicBezTo>
                        <a:cubicBezTo>
                          <a:pt x="1801" y="5295"/>
                          <a:pt x="701" y="6062"/>
                          <a:pt x="400" y="6663"/>
                        </a:cubicBezTo>
                        <a:cubicBezTo>
                          <a:pt x="0" y="7597"/>
                          <a:pt x="200" y="9498"/>
                          <a:pt x="801" y="11233"/>
                        </a:cubicBezTo>
                        <a:cubicBezTo>
                          <a:pt x="6305" y="7530"/>
                          <a:pt x="16679" y="5128"/>
                          <a:pt x="22750" y="4761"/>
                        </a:cubicBezTo>
                        <a:cubicBezTo>
                          <a:pt x="22483" y="3060"/>
                          <a:pt x="21249" y="692"/>
                          <a:pt x="20348" y="258"/>
                        </a:cubicBezTo>
                        <a:cubicBezTo>
                          <a:pt x="20020" y="81"/>
                          <a:pt x="19519" y="0"/>
                          <a:pt x="1890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Nunito" pitchFamily="2" charset="-52"/>
                      <a:sym typeface="Arial"/>
                    </a:endParaRPr>
                  </a:p>
                </p:txBody>
              </p:sp>
              <p:sp>
                <p:nvSpPr>
                  <p:cNvPr id="1117" name="Google Shape;1117;p46"/>
                  <p:cNvSpPr/>
                  <p:nvPr/>
                </p:nvSpPr>
                <p:spPr>
                  <a:xfrm>
                    <a:off x="5458066" y="4227136"/>
                    <a:ext cx="115365" cy="127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5" h="6201" extrusionOk="0">
                        <a:moveTo>
                          <a:pt x="2252" y="1"/>
                        </a:moveTo>
                        <a:cubicBezTo>
                          <a:pt x="2090" y="1"/>
                          <a:pt x="1918" y="16"/>
                          <a:pt x="1735" y="50"/>
                        </a:cubicBezTo>
                        <a:cubicBezTo>
                          <a:pt x="434" y="250"/>
                          <a:pt x="0" y="1517"/>
                          <a:pt x="33" y="2652"/>
                        </a:cubicBezTo>
                        <a:cubicBezTo>
                          <a:pt x="67" y="3619"/>
                          <a:pt x="334" y="5487"/>
                          <a:pt x="934" y="5887"/>
                        </a:cubicBezTo>
                        <a:cubicBezTo>
                          <a:pt x="1262" y="6109"/>
                          <a:pt x="1712" y="6200"/>
                          <a:pt x="2198" y="6200"/>
                        </a:cubicBezTo>
                        <a:cubicBezTo>
                          <a:pt x="3098" y="6200"/>
                          <a:pt x="4119" y="5888"/>
                          <a:pt x="4703" y="5520"/>
                        </a:cubicBezTo>
                        <a:cubicBezTo>
                          <a:pt x="5070" y="5287"/>
                          <a:pt x="5304" y="5087"/>
                          <a:pt x="5404" y="4786"/>
                        </a:cubicBezTo>
                        <a:cubicBezTo>
                          <a:pt x="5604" y="4153"/>
                          <a:pt x="5137" y="3018"/>
                          <a:pt x="4837" y="2351"/>
                        </a:cubicBezTo>
                        <a:cubicBezTo>
                          <a:pt x="4326" y="1271"/>
                          <a:pt x="3708" y="1"/>
                          <a:pt x="2252" y="1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solidFill>
                      <a:srgbClr val="00000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Nunito" pitchFamily="2" charset="-52"/>
                      <a:sym typeface="Arial"/>
                    </a:endParaRPr>
                  </a:p>
                </p:txBody>
              </p:sp>
            </p:grpSp>
            <p:grpSp>
              <p:nvGrpSpPr>
                <p:cNvPr id="2" name="Группа 1"/>
                <p:cNvGrpSpPr/>
                <p:nvPr/>
              </p:nvGrpSpPr>
              <p:grpSpPr>
                <a:xfrm>
                  <a:off x="2725019" y="3791961"/>
                  <a:ext cx="1362582" cy="1974438"/>
                  <a:chOff x="2725019" y="3791961"/>
                  <a:chExt cx="1362582" cy="1974438"/>
                </a:xfrm>
              </p:grpSpPr>
              <p:sp>
                <p:nvSpPr>
                  <p:cNvPr id="1120" name="Google Shape;1120;p46"/>
                  <p:cNvSpPr/>
                  <p:nvPr/>
                </p:nvSpPr>
                <p:spPr>
                  <a:xfrm>
                    <a:off x="2725019" y="4876062"/>
                    <a:ext cx="874509" cy="890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8" h="43257" extrusionOk="0">
                        <a:moveTo>
                          <a:pt x="18118" y="0"/>
                        </a:moveTo>
                        <a:cubicBezTo>
                          <a:pt x="17112" y="0"/>
                          <a:pt x="16331" y="89"/>
                          <a:pt x="15835" y="278"/>
                        </a:cubicBezTo>
                        <a:cubicBezTo>
                          <a:pt x="13066" y="1278"/>
                          <a:pt x="10631" y="8417"/>
                          <a:pt x="9597" y="11352"/>
                        </a:cubicBezTo>
                        <a:cubicBezTo>
                          <a:pt x="6662" y="19825"/>
                          <a:pt x="1792" y="35103"/>
                          <a:pt x="90" y="39739"/>
                        </a:cubicBezTo>
                        <a:cubicBezTo>
                          <a:pt x="1" y="42124"/>
                          <a:pt x="1856" y="43257"/>
                          <a:pt x="4346" y="43257"/>
                        </a:cubicBezTo>
                        <a:cubicBezTo>
                          <a:pt x="4642" y="43257"/>
                          <a:pt x="4948" y="43240"/>
                          <a:pt x="5261" y="43208"/>
                        </a:cubicBezTo>
                        <a:cubicBezTo>
                          <a:pt x="8330" y="43008"/>
                          <a:pt x="11498" y="42375"/>
                          <a:pt x="14367" y="41774"/>
                        </a:cubicBezTo>
                        <a:cubicBezTo>
                          <a:pt x="18303" y="41046"/>
                          <a:pt x="22207" y="39105"/>
                          <a:pt x="26207" y="39105"/>
                        </a:cubicBezTo>
                        <a:cubicBezTo>
                          <a:pt x="26241" y="39105"/>
                          <a:pt x="26275" y="39105"/>
                          <a:pt x="26309" y="39106"/>
                        </a:cubicBezTo>
                        <a:cubicBezTo>
                          <a:pt x="28070" y="39246"/>
                          <a:pt x="30938" y="40858"/>
                          <a:pt x="32843" y="40858"/>
                        </a:cubicBezTo>
                        <a:cubicBezTo>
                          <a:pt x="33644" y="40858"/>
                          <a:pt x="34275" y="40573"/>
                          <a:pt x="34582" y="39773"/>
                        </a:cubicBezTo>
                        <a:cubicBezTo>
                          <a:pt x="34748" y="39239"/>
                          <a:pt x="35082" y="38238"/>
                          <a:pt x="35449" y="37004"/>
                        </a:cubicBezTo>
                        <a:cubicBezTo>
                          <a:pt x="35449" y="37004"/>
                          <a:pt x="35449" y="37004"/>
                          <a:pt x="35449" y="36971"/>
                        </a:cubicBezTo>
                        <a:cubicBezTo>
                          <a:pt x="35883" y="35169"/>
                          <a:pt x="36383" y="33268"/>
                          <a:pt x="36917" y="31367"/>
                        </a:cubicBezTo>
                        <a:cubicBezTo>
                          <a:pt x="36917" y="31367"/>
                          <a:pt x="36917" y="31333"/>
                          <a:pt x="36917" y="31333"/>
                        </a:cubicBezTo>
                        <a:cubicBezTo>
                          <a:pt x="37951" y="27697"/>
                          <a:pt x="39051" y="23928"/>
                          <a:pt x="39785" y="20426"/>
                        </a:cubicBezTo>
                        <a:cubicBezTo>
                          <a:pt x="40386" y="17457"/>
                          <a:pt x="42487" y="10051"/>
                          <a:pt x="41620" y="8517"/>
                        </a:cubicBezTo>
                        <a:cubicBezTo>
                          <a:pt x="41086" y="7550"/>
                          <a:pt x="40119" y="6616"/>
                          <a:pt x="38885" y="5782"/>
                        </a:cubicBezTo>
                        <a:cubicBezTo>
                          <a:pt x="33981" y="2513"/>
                          <a:pt x="24808" y="378"/>
                          <a:pt x="19471" y="44"/>
                        </a:cubicBezTo>
                        <a:cubicBezTo>
                          <a:pt x="18985" y="15"/>
                          <a:pt x="18532" y="0"/>
                          <a:pt x="18118" y="0"/>
                        </a:cubicBezTo>
                        <a:close/>
                      </a:path>
                    </a:pathLst>
                  </a:custGeom>
                  <a:solidFill>
                    <a:srgbClr val="02FF30"/>
                  </a:solidFill>
                  <a:ln w="9525" cap="flat" cmpd="sng">
                    <a:noFill/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Nunito" pitchFamily="2" charset="-52"/>
                      <a:sym typeface="Arial"/>
                    </a:endParaRPr>
                  </a:p>
                </p:txBody>
              </p:sp>
              <p:sp>
                <p:nvSpPr>
                  <p:cNvPr id="1121" name="Google Shape;1121;p46"/>
                  <p:cNvSpPr/>
                  <p:nvPr/>
                </p:nvSpPr>
                <p:spPr>
                  <a:xfrm>
                    <a:off x="3422478" y="5071060"/>
                    <a:ext cx="120058" cy="88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3" h="4283" extrusionOk="0">
                        <a:moveTo>
                          <a:pt x="2795" y="1"/>
                        </a:moveTo>
                        <a:cubicBezTo>
                          <a:pt x="0" y="1"/>
                          <a:pt x="298" y="4283"/>
                          <a:pt x="2797" y="4283"/>
                        </a:cubicBezTo>
                        <a:cubicBezTo>
                          <a:pt x="3014" y="4283"/>
                          <a:pt x="3248" y="4250"/>
                          <a:pt x="3498" y="4180"/>
                        </a:cubicBezTo>
                        <a:cubicBezTo>
                          <a:pt x="5699" y="3546"/>
                          <a:pt x="5833" y="811"/>
                          <a:pt x="3631" y="144"/>
                        </a:cubicBezTo>
                        <a:cubicBezTo>
                          <a:pt x="3431" y="77"/>
                          <a:pt x="3231" y="44"/>
                          <a:pt x="3031" y="10"/>
                        </a:cubicBezTo>
                        <a:cubicBezTo>
                          <a:pt x="2950" y="4"/>
                          <a:pt x="2871" y="1"/>
                          <a:pt x="279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Nunito" pitchFamily="2" charset="-52"/>
                      <a:sym typeface="Arial"/>
                    </a:endParaRPr>
                  </a:p>
                </p:txBody>
              </p:sp>
              <p:sp>
                <p:nvSpPr>
                  <p:cNvPr id="1122" name="Google Shape;1122;p46"/>
                  <p:cNvSpPr/>
                  <p:nvPr/>
                </p:nvSpPr>
                <p:spPr>
                  <a:xfrm>
                    <a:off x="3451520" y="5095183"/>
                    <a:ext cx="23443" cy="23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9" h="1146" extrusionOk="0">
                        <a:moveTo>
                          <a:pt x="625" y="1"/>
                        </a:moveTo>
                        <a:cubicBezTo>
                          <a:pt x="324" y="1"/>
                          <a:pt x="0" y="210"/>
                          <a:pt x="18" y="540"/>
                        </a:cubicBezTo>
                        <a:cubicBezTo>
                          <a:pt x="18" y="540"/>
                          <a:pt x="18" y="573"/>
                          <a:pt x="18" y="606"/>
                        </a:cubicBezTo>
                        <a:cubicBezTo>
                          <a:pt x="102" y="994"/>
                          <a:pt x="311" y="1146"/>
                          <a:pt x="525" y="1146"/>
                        </a:cubicBezTo>
                        <a:cubicBezTo>
                          <a:pt x="827" y="1146"/>
                          <a:pt x="1139" y="844"/>
                          <a:pt x="1119" y="473"/>
                        </a:cubicBezTo>
                        <a:cubicBezTo>
                          <a:pt x="1104" y="142"/>
                          <a:pt x="872" y="1"/>
                          <a:pt x="625" y="1"/>
                        </a:cubicBezTo>
                        <a:close/>
                      </a:path>
                    </a:pathLst>
                  </a:custGeom>
                  <a:solidFill>
                    <a:srgbClr val="02FF3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Nunito" pitchFamily="2" charset="-52"/>
                      <a:sym typeface="Arial"/>
                    </a:endParaRPr>
                  </a:p>
                </p:txBody>
              </p:sp>
              <p:sp>
                <p:nvSpPr>
                  <p:cNvPr id="1123" name="Google Shape;1123;p46"/>
                  <p:cNvSpPr/>
                  <p:nvPr/>
                </p:nvSpPr>
                <p:spPr>
                  <a:xfrm>
                    <a:off x="3390348" y="5207687"/>
                    <a:ext cx="119914" cy="882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6" h="4290" extrusionOk="0">
                        <a:moveTo>
                          <a:pt x="2790" y="1"/>
                        </a:moveTo>
                        <a:cubicBezTo>
                          <a:pt x="0" y="1"/>
                          <a:pt x="290" y="4289"/>
                          <a:pt x="2772" y="4289"/>
                        </a:cubicBezTo>
                        <a:cubicBezTo>
                          <a:pt x="2994" y="4289"/>
                          <a:pt x="3234" y="4255"/>
                          <a:pt x="3491" y="4180"/>
                        </a:cubicBezTo>
                        <a:cubicBezTo>
                          <a:pt x="5692" y="3546"/>
                          <a:pt x="5826" y="811"/>
                          <a:pt x="3624" y="144"/>
                        </a:cubicBezTo>
                        <a:cubicBezTo>
                          <a:pt x="3424" y="77"/>
                          <a:pt x="3224" y="44"/>
                          <a:pt x="3024" y="10"/>
                        </a:cubicBezTo>
                        <a:cubicBezTo>
                          <a:pt x="2944" y="4"/>
                          <a:pt x="2866" y="1"/>
                          <a:pt x="279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Nunito" pitchFamily="2" charset="-52"/>
                      <a:sym typeface="Arial"/>
                    </a:endParaRPr>
                  </a:p>
                </p:txBody>
              </p:sp>
              <p:sp>
                <p:nvSpPr>
                  <p:cNvPr id="1124" name="Google Shape;1124;p46"/>
                  <p:cNvSpPr/>
                  <p:nvPr/>
                </p:nvSpPr>
                <p:spPr>
                  <a:xfrm>
                    <a:off x="3340745" y="5349809"/>
                    <a:ext cx="120099" cy="88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5" h="4283" extrusionOk="0">
                        <a:moveTo>
                          <a:pt x="2797" y="1"/>
                        </a:moveTo>
                        <a:cubicBezTo>
                          <a:pt x="0" y="1"/>
                          <a:pt x="271" y="4283"/>
                          <a:pt x="2766" y="4283"/>
                        </a:cubicBezTo>
                        <a:cubicBezTo>
                          <a:pt x="2983" y="4283"/>
                          <a:pt x="3216" y="4250"/>
                          <a:pt x="3466" y="4180"/>
                        </a:cubicBezTo>
                        <a:cubicBezTo>
                          <a:pt x="5701" y="3546"/>
                          <a:pt x="5834" y="811"/>
                          <a:pt x="3633" y="144"/>
                        </a:cubicBezTo>
                        <a:cubicBezTo>
                          <a:pt x="3432" y="77"/>
                          <a:pt x="3232" y="10"/>
                          <a:pt x="3032" y="10"/>
                        </a:cubicBezTo>
                        <a:cubicBezTo>
                          <a:pt x="2951" y="4"/>
                          <a:pt x="2873" y="1"/>
                          <a:pt x="279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Nunito" pitchFamily="2" charset="-52"/>
                      <a:sym typeface="Arial"/>
                    </a:endParaRPr>
                  </a:p>
                </p:txBody>
              </p:sp>
              <p:sp>
                <p:nvSpPr>
                  <p:cNvPr id="1125" name="Google Shape;1125;p46"/>
                  <p:cNvSpPr/>
                  <p:nvPr/>
                </p:nvSpPr>
                <p:spPr>
                  <a:xfrm>
                    <a:off x="3081817" y="4765904"/>
                    <a:ext cx="468272" cy="231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51" h="11234" extrusionOk="0">
                        <a:moveTo>
                          <a:pt x="3843" y="1"/>
                        </a:moveTo>
                        <a:cubicBezTo>
                          <a:pt x="3222" y="1"/>
                          <a:pt x="2728" y="76"/>
                          <a:pt x="2403" y="226"/>
                        </a:cubicBezTo>
                        <a:cubicBezTo>
                          <a:pt x="2303" y="293"/>
                          <a:pt x="2203" y="359"/>
                          <a:pt x="2069" y="493"/>
                        </a:cubicBezTo>
                        <a:cubicBezTo>
                          <a:pt x="1235" y="1260"/>
                          <a:pt x="234" y="3261"/>
                          <a:pt x="1" y="4729"/>
                        </a:cubicBezTo>
                        <a:cubicBezTo>
                          <a:pt x="6072" y="5096"/>
                          <a:pt x="16446" y="7531"/>
                          <a:pt x="21950" y="11234"/>
                        </a:cubicBezTo>
                        <a:cubicBezTo>
                          <a:pt x="22550" y="9499"/>
                          <a:pt x="22751" y="7598"/>
                          <a:pt x="22350" y="6697"/>
                        </a:cubicBezTo>
                        <a:cubicBezTo>
                          <a:pt x="22250" y="6530"/>
                          <a:pt x="22117" y="6330"/>
                          <a:pt x="21917" y="6130"/>
                        </a:cubicBezTo>
                        <a:cubicBezTo>
                          <a:pt x="21416" y="5630"/>
                          <a:pt x="20516" y="5063"/>
                          <a:pt x="19348" y="4496"/>
                        </a:cubicBezTo>
                        <a:cubicBezTo>
                          <a:pt x="15312" y="2461"/>
                          <a:pt x="8274" y="226"/>
                          <a:pt x="4504" y="26"/>
                        </a:cubicBezTo>
                        <a:cubicBezTo>
                          <a:pt x="4271" y="9"/>
                          <a:pt x="4050" y="1"/>
                          <a:pt x="3843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Nunito" pitchFamily="2" charset="-52"/>
                      <a:sym typeface="Arial"/>
                    </a:endParaRPr>
                  </a:p>
                </p:txBody>
              </p:sp>
              <p:sp>
                <p:nvSpPr>
                  <p:cNvPr id="1126" name="Google Shape;1126;p46"/>
                  <p:cNvSpPr/>
                  <p:nvPr/>
                </p:nvSpPr>
                <p:spPr>
                  <a:xfrm>
                    <a:off x="3060534" y="3791961"/>
                    <a:ext cx="1027067" cy="1100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00" h="53450" extrusionOk="0">
                        <a:moveTo>
                          <a:pt x="41279" y="1"/>
                        </a:moveTo>
                        <a:cubicBezTo>
                          <a:pt x="41176" y="1"/>
                          <a:pt x="41071" y="4"/>
                          <a:pt x="40963" y="11"/>
                        </a:cubicBezTo>
                        <a:cubicBezTo>
                          <a:pt x="36861" y="244"/>
                          <a:pt x="32524" y="14388"/>
                          <a:pt x="30423" y="21059"/>
                        </a:cubicBezTo>
                        <a:cubicBezTo>
                          <a:pt x="29956" y="19992"/>
                          <a:pt x="29655" y="18824"/>
                          <a:pt x="28821" y="18024"/>
                        </a:cubicBezTo>
                        <a:cubicBezTo>
                          <a:pt x="27743" y="16945"/>
                          <a:pt x="26910" y="16640"/>
                          <a:pt x="25995" y="16640"/>
                        </a:cubicBezTo>
                        <a:cubicBezTo>
                          <a:pt x="25694" y="16640"/>
                          <a:pt x="25383" y="16673"/>
                          <a:pt x="25052" y="16723"/>
                        </a:cubicBezTo>
                        <a:lnTo>
                          <a:pt x="25019" y="16723"/>
                        </a:lnTo>
                        <a:cubicBezTo>
                          <a:pt x="24452" y="16823"/>
                          <a:pt x="23851" y="16956"/>
                          <a:pt x="23284" y="16990"/>
                        </a:cubicBezTo>
                        <a:cubicBezTo>
                          <a:pt x="22617" y="16990"/>
                          <a:pt x="22017" y="16890"/>
                          <a:pt x="21550" y="16456"/>
                        </a:cubicBezTo>
                        <a:cubicBezTo>
                          <a:pt x="20404" y="15374"/>
                          <a:pt x="19288" y="14079"/>
                          <a:pt x="17971" y="14079"/>
                        </a:cubicBezTo>
                        <a:cubicBezTo>
                          <a:pt x="17908" y="14079"/>
                          <a:pt x="17844" y="14082"/>
                          <a:pt x="17780" y="14088"/>
                        </a:cubicBezTo>
                        <a:cubicBezTo>
                          <a:pt x="17280" y="14121"/>
                          <a:pt x="16846" y="14288"/>
                          <a:pt x="16413" y="14521"/>
                        </a:cubicBezTo>
                        <a:cubicBezTo>
                          <a:pt x="15579" y="15222"/>
                          <a:pt x="14878" y="15655"/>
                          <a:pt x="14244" y="15922"/>
                        </a:cubicBezTo>
                        <a:cubicBezTo>
                          <a:pt x="13724" y="16138"/>
                          <a:pt x="13266" y="16225"/>
                          <a:pt x="12851" y="16225"/>
                        </a:cubicBezTo>
                        <a:cubicBezTo>
                          <a:pt x="11081" y="16225"/>
                          <a:pt x="10115" y="14629"/>
                          <a:pt x="8615" y="14629"/>
                        </a:cubicBezTo>
                        <a:cubicBezTo>
                          <a:pt x="8079" y="14629"/>
                          <a:pt x="7474" y="14834"/>
                          <a:pt x="6739" y="15389"/>
                        </a:cubicBezTo>
                        <a:cubicBezTo>
                          <a:pt x="2036" y="18858"/>
                          <a:pt x="1" y="29065"/>
                          <a:pt x="301" y="37504"/>
                        </a:cubicBezTo>
                        <a:cubicBezTo>
                          <a:pt x="435" y="41307"/>
                          <a:pt x="1669" y="45210"/>
                          <a:pt x="3103" y="47812"/>
                        </a:cubicBezTo>
                        <a:cubicBezTo>
                          <a:pt x="3237" y="47678"/>
                          <a:pt x="3337" y="47612"/>
                          <a:pt x="3437" y="47545"/>
                        </a:cubicBezTo>
                        <a:cubicBezTo>
                          <a:pt x="3762" y="47395"/>
                          <a:pt x="4256" y="47320"/>
                          <a:pt x="4877" y="47320"/>
                        </a:cubicBezTo>
                        <a:cubicBezTo>
                          <a:pt x="5084" y="47320"/>
                          <a:pt x="5305" y="47328"/>
                          <a:pt x="5538" y="47345"/>
                        </a:cubicBezTo>
                        <a:cubicBezTo>
                          <a:pt x="9308" y="47545"/>
                          <a:pt x="16346" y="49780"/>
                          <a:pt x="20382" y="51815"/>
                        </a:cubicBezTo>
                        <a:cubicBezTo>
                          <a:pt x="21550" y="52382"/>
                          <a:pt x="22450" y="52949"/>
                          <a:pt x="22951" y="53449"/>
                        </a:cubicBezTo>
                        <a:cubicBezTo>
                          <a:pt x="23718" y="52949"/>
                          <a:pt x="24452" y="52315"/>
                          <a:pt x="25186" y="51648"/>
                        </a:cubicBezTo>
                        <a:cubicBezTo>
                          <a:pt x="29856" y="49746"/>
                          <a:pt x="34759" y="46477"/>
                          <a:pt x="37328" y="42908"/>
                        </a:cubicBezTo>
                        <a:cubicBezTo>
                          <a:pt x="40230" y="39072"/>
                          <a:pt x="39996" y="33535"/>
                          <a:pt x="37127" y="31200"/>
                        </a:cubicBezTo>
                        <a:cubicBezTo>
                          <a:pt x="37661" y="29799"/>
                          <a:pt x="38195" y="28331"/>
                          <a:pt x="38729" y="26797"/>
                        </a:cubicBezTo>
                        <a:cubicBezTo>
                          <a:pt x="39948" y="23335"/>
                          <a:pt x="49899" y="1"/>
                          <a:pt x="4127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Nunito" pitchFamily="2" charset="-52"/>
                      <a:sym typeface="Arial"/>
                    </a:endParaRPr>
                  </a:p>
                </p:txBody>
              </p:sp>
              <p:sp>
                <p:nvSpPr>
                  <p:cNvPr id="1127" name="Google Shape;1127;p46"/>
                  <p:cNvSpPr/>
                  <p:nvPr/>
                </p:nvSpPr>
                <p:spPr>
                  <a:xfrm>
                    <a:off x="3835692" y="3838601"/>
                    <a:ext cx="118102" cy="130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8" h="6353" extrusionOk="0">
                        <a:moveTo>
                          <a:pt x="3303" y="0"/>
                        </a:moveTo>
                        <a:cubicBezTo>
                          <a:pt x="2384" y="0"/>
                          <a:pt x="1660" y="709"/>
                          <a:pt x="1234" y="1481"/>
                        </a:cubicBezTo>
                        <a:cubicBezTo>
                          <a:pt x="734" y="2315"/>
                          <a:pt x="0" y="4083"/>
                          <a:pt x="334" y="4750"/>
                        </a:cubicBezTo>
                        <a:cubicBezTo>
                          <a:pt x="789" y="5725"/>
                          <a:pt x="2576" y="6352"/>
                          <a:pt x="3654" y="6352"/>
                        </a:cubicBezTo>
                        <a:cubicBezTo>
                          <a:pt x="3682" y="6352"/>
                          <a:pt x="3709" y="6352"/>
                          <a:pt x="3736" y="6351"/>
                        </a:cubicBezTo>
                        <a:cubicBezTo>
                          <a:pt x="4170" y="6351"/>
                          <a:pt x="4470" y="6284"/>
                          <a:pt x="4703" y="6084"/>
                        </a:cubicBezTo>
                        <a:cubicBezTo>
                          <a:pt x="5204" y="5651"/>
                          <a:pt x="5404" y="4416"/>
                          <a:pt x="5471" y="3716"/>
                        </a:cubicBezTo>
                        <a:cubicBezTo>
                          <a:pt x="5604" y="2382"/>
                          <a:pt x="5738" y="814"/>
                          <a:pt x="4036" y="147"/>
                        </a:cubicBezTo>
                        <a:cubicBezTo>
                          <a:pt x="3781" y="46"/>
                          <a:pt x="3536" y="0"/>
                          <a:pt x="3303" y="0"/>
                        </a:cubicBez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solidFill>
                      <a:srgbClr val="00000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Nunito" pitchFamily="2" charset="-52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119" name="Google Shape;1119;p46"/>
            <p:cNvSpPr/>
            <p:nvPr/>
          </p:nvSpPr>
          <p:spPr>
            <a:xfrm>
              <a:off x="3401092" y="3640432"/>
              <a:ext cx="48081" cy="348812"/>
            </a:xfrm>
            <a:custGeom>
              <a:avLst/>
              <a:gdLst/>
              <a:ahLst/>
              <a:cxnLst/>
              <a:rect l="l" t="t" r="r" b="b"/>
              <a:pathLst>
                <a:path w="2336" h="16947" extrusionOk="0">
                  <a:moveTo>
                    <a:pt x="1234" y="1"/>
                  </a:moveTo>
                  <a:cubicBezTo>
                    <a:pt x="600" y="1"/>
                    <a:pt x="100" y="535"/>
                    <a:pt x="100" y="1168"/>
                  </a:cubicBezTo>
                  <a:lnTo>
                    <a:pt x="0" y="15779"/>
                  </a:lnTo>
                  <a:cubicBezTo>
                    <a:pt x="0" y="16413"/>
                    <a:pt x="500" y="16946"/>
                    <a:pt x="1134" y="16946"/>
                  </a:cubicBezTo>
                  <a:cubicBezTo>
                    <a:pt x="1735" y="16946"/>
                    <a:pt x="2235" y="16446"/>
                    <a:pt x="2235" y="15779"/>
                  </a:cubicBezTo>
                  <a:lnTo>
                    <a:pt x="2335" y="1168"/>
                  </a:lnTo>
                  <a:cubicBezTo>
                    <a:pt x="2335" y="535"/>
                    <a:pt x="1835" y="1"/>
                    <a:pt x="12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</p:grpSp>
      <p:sp>
        <p:nvSpPr>
          <p:cNvPr id="1076" name="Google Shape;1076;p46"/>
          <p:cNvSpPr txBox="1">
            <a:spLocks noGrp="1"/>
          </p:cNvSpPr>
          <p:nvPr>
            <p:ph type="title"/>
          </p:nvPr>
        </p:nvSpPr>
        <p:spPr>
          <a:xfrm>
            <a:off x="411475" y="298523"/>
            <a:ext cx="8320800" cy="5753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Ожидаемая динамика</a:t>
            </a:r>
            <a:endParaRPr dirty="0"/>
          </a:p>
        </p:txBody>
      </p:sp>
      <p:sp>
        <p:nvSpPr>
          <p:cNvPr id="1077" name="Google Shape;1077;p46"/>
          <p:cNvSpPr txBox="1">
            <a:spLocks noGrp="1"/>
          </p:cNvSpPr>
          <p:nvPr>
            <p:ph type="subTitle" idx="1"/>
          </p:nvPr>
        </p:nvSpPr>
        <p:spPr>
          <a:xfrm>
            <a:off x="618979" y="2413359"/>
            <a:ext cx="2784405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>
                <a:solidFill>
                  <a:srgbClr val="02FF30"/>
                </a:solidFill>
              </a:rPr>
              <a:t>Информирование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2FF30"/>
              </a:solidFill>
            </a:endParaRPr>
          </a:p>
        </p:txBody>
      </p:sp>
      <p:sp>
        <p:nvSpPr>
          <p:cNvPr id="1078" name="Google Shape;1078;p46"/>
          <p:cNvSpPr txBox="1">
            <a:spLocks noGrp="1"/>
          </p:cNvSpPr>
          <p:nvPr>
            <p:ph type="subTitle" idx="2"/>
          </p:nvPr>
        </p:nvSpPr>
        <p:spPr>
          <a:xfrm>
            <a:off x="6201334" y="2413359"/>
            <a:ext cx="2325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2FF30"/>
                </a:solidFill>
              </a:rPr>
              <a:t>Сокращение</a:t>
            </a:r>
            <a:endParaRPr dirty="0">
              <a:solidFill>
                <a:srgbClr val="02FF30"/>
              </a:solidFill>
            </a:endParaRPr>
          </a:p>
        </p:txBody>
      </p:sp>
      <p:sp>
        <p:nvSpPr>
          <p:cNvPr id="1079" name="Google Shape;1079;p46"/>
          <p:cNvSpPr txBox="1">
            <a:spLocks noGrp="1"/>
          </p:cNvSpPr>
          <p:nvPr>
            <p:ph type="subTitle" idx="3"/>
          </p:nvPr>
        </p:nvSpPr>
        <p:spPr>
          <a:xfrm>
            <a:off x="3403384" y="1563322"/>
            <a:ext cx="279795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smtClean="0">
                <a:solidFill>
                  <a:srgbClr val="02FF30"/>
                </a:solidFill>
              </a:rPr>
              <a:t>Вовлечённость</a:t>
            </a:r>
            <a:endParaRPr lang="ru-RU" dirty="0">
              <a:solidFill>
                <a:srgbClr val="02FF30"/>
              </a:solidFill>
            </a:endParaRPr>
          </a:p>
        </p:txBody>
      </p:sp>
      <p:sp>
        <p:nvSpPr>
          <p:cNvPr id="1080" name="Google Shape;1080;p46"/>
          <p:cNvSpPr txBox="1">
            <a:spLocks noGrp="1"/>
          </p:cNvSpPr>
          <p:nvPr>
            <p:ph type="subTitle" idx="4"/>
          </p:nvPr>
        </p:nvSpPr>
        <p:spPr>
          <a:xfrm>
            <a:off x="618979" y="2831184"/>
            <a:ext cx="2784405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smtClean="0"/>
              <a:t>покупателей о приобретаемой продукции</a:t>
            </a:r>
            <a:endParaRPr lang="ru-RU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1" name="Google Shape;1081;p46"/>
          <p:cNvSpPr txBox="1">
            <a:spLocks noGrp="1"/>
          </p:cNvSpPr>
          <p:nvPr>
            <p:ph type="subTitle" idx="5"/>
          </p:nvPr>
        </p:nvSpPr>
        <p:spPr>
          <a:xfrm>
            <a:off x="6201334" y="2831184"/>
            <a:ext cx="23256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1100"/>
              <a:buFont typeface="Arial"/>
              <a:buNone/>
            </a:pPr>
            <a:r>
              <a:rPr lang="ru-RU" dirty="0" smtClean="0"/>
              <a:t>финансирования ненадлежащих форм продвижения сбыта</a:t>
            </a:r>
            <a:endParaRPr dirty="0"/>
          </a:p>
        </p:txBody>
      </p:sp>
      <p:sp>
        <p:nvSpPr>
          <p:cNvPr id="1082" name="Google Shape;1082;p46"/>
          <p:cNvSpPr txBox="1">
            <a:spLocks noGrp="1"/>
          </p:cNvSpPr>
          <p:nvPr>
            <p:ph type="subTitle" idx="6"/>
          </p:nvPr>
        </p:nvSpPr>
        <p:spPr>
          <a:xfrm>
            <a:off x="3403384" y="1978315"/>
            <a:ext cx="2797949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45217B"/>
              </a:buClr>
              <a:buSzPts val="1100"/>
            </a:pPr>
            <a:r>
              <a:rPr lang="ru-RU" dirty="0"/>
              <a:t>конечного покупателя принимать осознанный выбор </a:t>
            </a: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291244" y="3394753"/>
            <a:ext cx="1268808" cy="688053"/>
            <a:chOff x="4060885" y="3560119"/>
            <a:chExt cx="1268808" cy="688053"/>
          </a:xfrm>
        </p:grpSpPr>
        <p:sp>
          <p:nvSpPr>
            <p:cNvPr id="1087" name="Google Shape;1087;p46"/>
            <p:cNvSpPr/>
            <p:nvPr/>
          </p:nvSpPr>
          <p:spPr>
            <a:xfrm>
              <a:off x="4060885" y="4217319"/>
              <a:ext cx="32973" cy="30853"/>
            </a:xfrm>
            <a:custGeom>
              <a:avLst/>
              <a:gdLst/>
              <a:ahLst/>
              <a:cxnLst/>
              <a:rect l="l" t="t" r="r" b="b"/>
              <a:pathLst>
                <a:path w="1602" h="1499" extrusionOk="0">
                  <a:moveTo>
                    <a:pt x="1131" y="0"/>
                  </a:moveTo>
                  <a:cubicBezTo>
                    <a:pt x="905" y="0"/>
                    <a:pt x="629" y="142"/>
                    <a:pt x="401" y="393"/>
                  </a:cubicBezTo>
                  <a:cubicBezTo>
                    <a:pt x="67" y="760"/>
                    <a:pt x="0" y="1227"/>
                    <a:pt x="200" y="1427"/>
                  </a:cubicBezTo>
                  <a:cubicBezTo>
                    <a:pt x="267" y="1475"/>
                    <a:pt x="351" y="1498"/>
                    <a:pt x="444" y="1498"/>
                  </a:cubicBezTo>
                  <a:cubicBezTo>
                    <a:pt x="674" y="1498"/>
                    <a:pt x="963" y="1355"/>
                    <a:pt x="1201" y="1094"/>
                  </a:cubicBezTo>
                  <a:cubicBezTo>
                    <a:pt x="1535" y="727"/>
                    <a:pt x="1601" y="293"/>
                    <a:pt x="1401" y="93"/>
                  </a:cubicBezTo>
                  <a:cubicBezTo>
                    <a:pt x="1328" y="30"/>
                    <a:pt x="1234" y="0"/>
                    <a:pt x="1131" y="0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088" name="Google Shape;1088;p46"/>
            <p:cNvSpPr/>
            <p:nvPr/>
          </p:nvSpPr>
          <p:spPr>
            <a:xfrm>
              <a:off x="4108245" y="4162384"/>
              <a:ext cx="33673" cy="30853"/>
            </a:xfrm>
            <a:custGeom>
              <a:avLst/>
              <a:gdLst/>
              <a:ahLst/>
              <a:cxnLst/>
              <a:rect l="l" t="t" r="r" b="b"/>
              <a:pathLst>
                <a:path w="1636" h="1499" extrusionOk="0">
                  <a:moveTo>
                    <a:pt x="1132" y="0"/>
                  </a:moveTo>
                  <a:cubicBezTo>
                    <a:pt x="909" y="0"/>
                    <a:pt x="640" y="142"/>
                    <a:pt x="435" y="394"/>
                  </a:cubicBezTo>
                  <a:cubicBezTo>
                    <a:pt x="101" y="761"/>
                    <a:pt x="1" y="1228"/>
                    <a:pt x="234" y="1428"/>
                  </a:cubicBezTo>
                  <a:cubicBezTo>
                    <a:pt x="301" y="1476"/>
                    <a:pt x="385" y="1499"/>
                    <a:pt x="478" y="1499"/>
                  </a:cubicBezTo>
                  <a:cubicBezTo>
                    <a:pt x="709" y="1499"/>
                    <a:pt x="997" y="1356"/>
                    <a:pt x="1235" y="1094"/>
                  </a:cubicBezTo>
                  <a:cubicBezTo>
                    <a:pt x="1535" y="727"/>
                    <a:pt x="1635" y="260"/>
                    <a:pt x="1402" y="93"/>
                  </a:cubicBezTo>
                  <a:cubicBezTo>
                    <a:pt x="1328" y="30"/>
                    <a:pt x="1235" y="0"/>
                    <a:pt x="1132" y="0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089" name="Google Shape;1089;p46"/>
            <p:cNvSpPr/>
            <p:nvPr/>
          </p:nvSpPr>
          <p:spPr>
            <a:xfrm>
              <a:off x="4157005" y="4108149"/>
              <a:ext cx="33652" cy="30627"/>
            </a:xfrm>
            <a:custGeom>
              <a:avLst/>
              <a:gdLst/>
              <a:ahLst/>
              <a:cxnLst/>
              <a:rect l="l" t="t" r="r" b="b"/>
              <a:pathLst>
                <a:path w="1635" h="1488" extrusionOk="0">
                  <a:moveTo>
                    <a:pt x="1145" y="0"/>
                  </a:moveTo>
                  <a:cubicBezTo>
                    <a:pt x="920" y="0"/>
                    <a:pt x="629" y="142"/>
                    <a:pt x="401" y="393"/>
                  </a:cubicBezTo>
                  <a:cubicBezTo>
                    <a:pt x="100" y="760"/>
                    <a:pt x="0" y="1194"/>
                    <a:pt x="200" y="1394"/>
                  </a:cubicBezTo>
                  <a:cubicBezTo>
                    <a:pt x="274" y="1457"/>
                    <a:pt x="367" y="1487"/>
                    <a:pt x="471" y="1487"/>
                  </a:cubicBezTo>
                  <a:cubicBezTo>
                    <a:pt x="697" y="1487"/>
                    <a:pt x="973" y="1345"/>
                    <a:pt x="1201" y="1094"/>
                  </a:cubicBezTo>
                  <a:cubicBezTo>
                    <a:pt x="1535" y="727"/>
                    <a:pt x="1635" y="293"/>
                    <a:pt x="1401" y="93"/>
                  </a:cubicBezTo>
                  <a:cubicBezTo>
                    <a:pt x="1338" y="30"/>
                    <a:pt x="1249" y="0"/>
                    <a:pt x="1145" y="0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090" name="Google Shape;1090;p46"/>
            <p:cNvSpPr/>
            <p:nvPr/>
          </p:nvSpPr>
          <p:spPr>
            <a:xfrm>
              <a:off x="4207124" y="4055767"/>
              <a:ext cx="34352" cy="29639"/>
            </a:xfrm>
            <a:custGeom>
              <a:avLst/>
              <a:gdLst/>
              <a:ahLst/>
              <a:cxnLst/>
              <a:rect l="l" t="t" r="r" b="b"/>
              <a:pathLst>
                <a:path w="1669" h="1440" extrusionOk="0">
                  <a:moveTo>
                    <a:pt x="1188" y="0"/>
                  </a:moveTo>
                  <a:cubicBezTo>
                    <a:pt x="975" y="0"/>
                    <a:pt x="707" y="119"/>
                    <a:pt x="467" y="337"/>
                  </a:cubicBezTo>
                  <a:cubicBezTo>
                    <a:pt x="100" y="704"/>
                    <a:pt x="0" y="1137"/>
                    <a:pt x="200" y="1337"/>
                  </a:cubicBezTo>
                  <a:cubicBezTo>
                    <a:pt x="270" y="1407"/>
                    <a:pt x="371" y="1440"/>
                    <a:pt x="488" y="1440"/>
                  </a:cubicBezTo>
                  <a:cubicBezTo>
                    <a:pt x="708" y="1440"/>
                    <a:pt x="983" y="1322"/>
                    <a:pt x="1201" y="1104"/>
                  </a:cubicBezTo>
                  <a:cubicBezTo>
                    <a:pt x="1535" y="770"/>
                    <a:pt x="1668" y="337"/>
                    <a:pt x="1468" y="103"/>
                  </a:cubicBezTo>
                  <a:cubicBezTo>
                    <a:pt x="1399" y="34"/>
                    <a:pt x="1301" y="0"/>
                    <a:pt x="1188" y="0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4263417" y="4020673"/>
              <a:ext cx="39148" cy="22888"/>
            </a:xfrm>
            <a:custGeom>
              <a:avLst/>
              <a:gdLst/>
              <a:ahLst/>
              <a:cxnLst/>
              <a:rect l="l" t="t" r="r" b="b"/>
              <a:pathLst>
                <a:path w="1902" h="1112" extrusionOk="0">
                  <a:moveTo>
                    <a:pt x="795" y="0"/>
                  </a:moveTo>
                  <a:cubicBezTo>
                    <a:pt x="561" y="0"/>
                    <a:pt x="346" y="86"/>
                    <a:pt x="201" y="207"/>
                  </a:cubicBezTo>
                  <a:cubicBezTo>
                    <a:pt x="34" y="374"/>
                    <a:pt x="1" y="574"/>
                    <a:pt x="101" y="674"/>
                  </a:cubicBezTo>
                  <a:cubicBezTo>
                    <a:pt x="201" y="807"/>
                    <a:pt x="334" y="841"/>
                    <a:pt x="468" y="907"/>
                  </a:cubicBezTo>
                  <a:cubicBezTo>
                    <a:pt x="568" y="974"/>
                    <a:pt x="668" y="1041"/>
                    <a:pt x="835" y="1074"/>
                  </a:cubicBezTo>
                  <a:cubicBezTo>
                    <a:pt x="946" y="1096"/>
                    <a:pt x="1068" y="1111"/>
                    <a:pt x="1188" y="1111"/>
                  </a:cubicBezTo>
                  <a:cubicBezTo>
                    <a:pt x="1428" y="1111"/>
                    <a:pt x="1657" y="1052"/>
                    <a:pt x="1769" y="874"/>
                  </a:cubicBezTo>
                  <a:cubicBezTo>
                    <a:pt x="1902" y="641"/>
                    <a:pt x="1702" y="174"/>
                    <a:pt x="1068" y="40"/>
                  </a:cubicBezTo>
                  <a:cubicBezTo>
                    <a:pt x="976" y="13"/>
                    <a:pt x="884" y="0"/>
                    <a:pt x="795" y="0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092" name="Google Shape;1092;p46"/>
            <p:cNvSpPr/>
            <p:nvPr/>
          </p:nvSpPr>
          <p:spPr>
            <a:xfrm>
              <a:off x="4324526" y="4058730"/>
              <a:ext cx="35031" cy="30112"/>
            </a:xfrm>
            <a:custGeom>
              <a:avLst/>
              <a:gdLst/>
              <a:ahLst/>
              <a:cxnLst/>
              <a:rect l="l" t="t" r="r" b="b"/>
              <a:pathLst>
                <a:path w="1702" h="1463" extrusionOk="0">
                  <a:moveTo>
                    <a:pt x="497" y="0"/>
                  </a:moveTo>
                  <a:cubicBezTo>
                    <a:pt x="377" y="0"/>
                    <a:pt x="273" y="41"/>
                    <a:pt x="201" y="126"/>
                  </a:cubicBezTo>
                  <a:cubicBezTo>
                    <a:pt x="0" y="326"/>
                    <a:pt x="134" y="793"/>
                    <a:pt x="467" y="1127"/>
                  </a:cubicBezTo>
                  <a:cubicBezTo>
                    <a:pt x="707" y="1345"/>
                    <a:pt x="975" y="1463"/>
                    <a:pt x="1188" y="1463"/>
                  </a:cubicBezTo>
                  <a:cubicBezTo>
                    <a:pt x="1301" y="1463"/>
                    <a:pt x="1399" y="1429"/>
                    <a:pt x="1468" y="1360"/>
                  </a:cubicBezTo>
                  <a:cubicBezTo>
                    <a:pt x="1702" y="1127"/>
                    <a:pt x="1568" y="693"/>
                    <a:pt x="1201" y="359"/>
                  </a:cubicBezTo>
                  <a:cubicBezTo>
                    <a:pt x="968" y="126"/>
                    <a:pt x="707" y="0"/>
                    <a:pt x="497" y="0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093" name="Google Shape;1093;p46"/>
            <p:cNvSpPr/>
            <p:nvPr/>
          </p:nvSpPr>
          <p:spPr>
            <a:xfrm>
              <a:off x="4376024" y="4110393"/>
              <a:ext cx="35031" cy="29762"/>
            </a:xfrm>
            <a:custGeom>
              <a:avLst/>
              <a:gdLst/>
              <a:ahLst/>
              <a:cxnLst/>
              <a:rect l="l" t="t" r="r" b="b"/>
              <a:pathLst>
                <a:path w="1702" h="1446" extrusionOk="0">
                  <a:moveTo>
                    <a:pt x="501" y="0"/>
                  </a:moveTo>
                  <a:cubicBezTo>
                    <a:pt x="385" y="0"/>
                    <a:pt x="281" y="37"/>
                    <a:pt x="200" y="118"/>
                  </a:cubicBezTo>
                  <a:cubicBezTo>
                    <a:pt x="0" y="318"/>
                    <a:pt x="134" y="751"/>
                    <a:pt x="467" y="1118"/>
                  </a:cubicBezTo>
                  <a:cubicBezTo>
                    <a:pt x="719" y="1328"/>
                    <a:pt x="997" y="1446"/>
                    <a:pt x="1211" y="1446"/>
                  </a:cubicBezTo>
                  <a:cubicBezTo>
                    <a:pt x="1336" y="1446"/>
                    <a:pt x="1439" y="1405"/>
                    <a:pt x="1501" y="1319"/>
                  </a:cubicBezTo>
                  <a:cubicBezTo>
                    <a:pt x="1701" y="1085"/>
                    <a:pt x="1568" y="651"/>
                    <a:pt x="1201" y="351"/>
                  </a:cubicBezTo>
                  <a:cubicBezTo>
                    <a:pt x="983" y="133"/>
                    <a:pt x="721" y="0"/>
                    <a:pt x="501" y="0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094" name="Google Shape;1094;p46"/>
            <p:cNvSpPr/>
            <p:nvPr/>
          </p:nvSpPr>
          <p:spPr>
            <a:xfrm>
              <a:off x="4432996" y="4104547"/>
              <a:ext cx="34352" cy="30277"/>
            </a:xfrm>
            <a:custGeom>
              <a:avLst/>
              <a:gdLst/>
              <a:ahLst/>
              <a:cxnLst/>
              <a:rect l="l" t="t" r="r" b="b"/>
              <a:pathLst>
                <a:path w="1669" h="1471" extrusionOk="0">
                  <a:moveTo>
                    <a:pt x="1154" y="0"/>
                  </a:moveTo>
                  <a:cubicBezTo>
                    <a:pt x="933" y="0"/>
                    <a:pt x="655" y="126"/>
                    <a:pt x="434" y="368"/>
                  </a:cubicBezTo>
                  <a:cubicBezTo>
                    <a:pt x="101" y="702"/>
                    <a:pt x="1" y="1136"/>
                    <a:pt x="201" y="1369"/>
                  </a:cubicBezTo>
                  <a:cubicBezTo>
                    <a:pt x="269" y="1437"/>
                    <a:pt x="364" y="1470"/>
                    <a:pt x="474" y="1470"/>
                  </a:cubicBezTo>
                  <a:cubicBezTo>
                    <a:pt x="688" y="1470"/>
                    <a:pt x="959" y="1344"/>
                    <a:pt x="1202" y="1102"/>
                  </a:cubicBezTo>
                  <a:cubicBezTo>
                    <a:pt x="1535" y="769"/>
                    <a:pt x="1669" y="302"/>
                    <a:pt x="1435" y="101"/>
                  </a:cubicBezTo>
                  <a:cubicBezTo>
                    <a:pt x="1367" y="33"/>
                    <a:pt x="1268" y="0"/>
                    <a:pt x="1154" y="0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095" name="Google Shape;1095;p46"/>
            <p:cNvSpPr/>
            <p:nvPr/>
          </p:nvSpPr>
          <p:spPr>
            <a:xfrm>
              <a:off x="4483114" y="4051835"/>
              <a:ext cx="33673" cy="30627"/>
            </a:xfrm>
            <a:custGeom>
              <a:avLst/>
              <a:gdLst/>
              <a:ahLst/>
              <a:cxnLst/>
              <a:rect l="l" t="t" r="r" b="b"/>
              <a:pathLst>
                <a:path w="1636" h="1488" extrusionOk="0">
                  <a:moveTo>
                    <a:pt x="1179" y="1"/>
                  </a:moveTo>
                  <a:cubicBezTo>
                    <a:pt x="954" y="1"/>
                    <a:pt x="663" y="143"/>
                    <a:pt x="435" y="394"/>
                  </a:cubicBezTo>
                  <a:cubicBezTo>
                    <a:pt x="101" y="728"/>
                    <a:pt x="1" y="1195"/>
                    <a:pt x="234" y="1395"/>
                  </a:cubicBezTo>
                  <a:cubicBezTo>
                    <a:pt x="297" y="1458"/>
                    <a:pt x="387" y="1488"/>
                    <a:pt x="490" y="1488"/>
                  </a:cubicBezTo>
                  <a:cubicBezTo>
                    <a:pt x="715" y="1488"/>
                    <a:pt x="1007" y="1346"/>
                    <a:pt x="1235" y="1095"/>
                  </a:cubicBezTo>
                  <a:cubicBezTo>
                    <a:pt x="1569" y="761"/>
                    <a:pt x="1635" y="294"/>
                    <a:pt x="1435" y="94"/>
                  </a:cubicBezTo>
                  <a:cubicBezTo>
                    <a:pt x="1372" y="31"/>
                    <a:pt x="1283" y="1"/>
                    <a:pt x="1179" y="1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096" name="Google Shape;1096;p46"/>
            <p:cNvSpPr/>
            <p:nvPr/>
          </p:nvSpPr>
          <p:spPr>
            <a:xfrm>
              <a:off x="4532554" y="3997600"/>
              <a:ext cx="33673" cy="31306"/>
            </a:xfrm>
            <a:custGeom>
              <a:avLst/>
              <a:gdLst/>
              <a:ahLst/>
              <a:cxnLst/>
              <a:rect l="l" t="t" r="r" b="b"/>
              <a:pathLst>
                <a:path w="1636" h="1521" extrusionOk="0">
                  <a:moveTo>
                    <a:pt x="1147" y="1"/>
                  </a:moveTo>
                  <a:cubicBezTo>
                    <a:pt x="924" y="1"/>
                    <a:pt x="640" y="143"/>
                    <a:pt x="434" y="394"/>
                  </a:cubicBezTo>
                  <a:cubicBezTo>
                    <a:pt x="101" y="761"/>
                    <a:pt x="1" y="1228"/>
                    <a:pt x="234" y="1428"/>
                  </a:cubicBezTo>
                  <a:cubicBezTo>
                    <a:pt x="297" y="1491"/>
                    <a:pt x="387" y="1521"/>
                    <a:pt x="489" y="1521"/>
                  </a:cubicBezTo>
                  <a:cubicBezTo>
                    <a:pt x="712" y="1521"/>
                    <a:pt x="996" y="1379"/>
                    <a:pt x="1201" y="1128"/>
                  </a:cubicBezTo>
                  <a:cubicBezTo>
                    <a:pt x="1535" y="761"/>
                    <a:pt x="1635" y="294"/>
                    <a:pt x="1402" y="94"/>
                  </a:cubicBezTo>
                  <a:cubicBezTo>
                    <a:pt x="1339" y="31"/>
                    <a:pt x="1249" y="1"/>
                    <a:pt x="1147" y="1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4581293" y="3943366"/>
              <a:ext cx="33673" cy="30627"/>
            </a:xfrm>
            <a:custGeom>
              <a:avLst/>
              <a:gdLst/>
              <a:ahLst/>
              <a:cxnLst/>
              <a:rect l="l" t="t" r="r" b="b"/>
              <a:pathLst>
                <a:path w="1636" h="1488" extrusionOk="0">
                  <a:moveTo>
                    <a:pt x="1131" y="1"/>
                  </a:moveTo>
                  <a:cubicBezTo>
                    <a:pt x="905" y="1"/>
                    <a:pt x="630" y="142"/>
                    <a:pt x="401" y="394"/>
                  </a:cubicBezTo>
                  <a:cubicBezTo>
                    <a:pt x="101" y="761"/>
                    <a:pt x="1" y="1194"/>
                    <a:pt x="234" y="1394"/>
                  </a:cubicBezTo>
                  <a:cubicBezTo>
                    <a:pt x="297" y="1457"/>
                    <a:pt x="384" y="1487"/>
                    <a:pt x="483" y="1487"/>
                  </a:cubicBezTo>
                  <a:cubicBezTo>
                    <a:pt x="698" y="1487"/>
                    <a:pt x="973" y="1346"/>
                    <a:pt x="1202" y="1094"/>
                  </a:cubicBezTo>
                  <a:cubicBezTo>
                    <a:pt x="1535" y="727"/>
                    <a:pt x="1635" y="294"/>
                    <a:pt x="1402" y="94"/>
                  </a:cubicBezTo>
                  <a:cubicBezTo>
                    <a:pt x="1328" y="30"/>
                    <a:pt x="1235" y="1"/>
                    <a:pt x="1131" y="1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4630732" y="3889830"/>
              <a:ext cx="34352" cy="30112"/>
            </a:xfrm>
            <a:custGeom>
              <a:avLst/>
              <a:gdLst/>
              <a:ahLst/>
              <a:cxnLst/>
              <a:rect l="l" t="t" r="r" b="b"/>
              <a:pathLst>
                <a:path w="1669" h="1463" extrusionOk="0">
                  <a:moveTo>
                    <a:pt x="1185" y="0"/>
                  </a:moveTo>
                  <a:cubicBezTo>
                    <a:pt x="971" y="0"/>
                    <a:pt x="689" y="126"/>
                    <a:pt x="434" y="360"/>
                  </a:cubicBezTo>
                  <a:cubicBezTo>
                    <a:pt x="101" y="726"/>
                    <a:pt x="1" y="1160"/>
                    <a:pt x="201" y="1360"/>
                  </a:cubicBezTo>
                  <a:cubicBezTo>
                    <a:pt x="282" y="1430"/>
                    <a:pt x="387" y="1463"/>
                    <a:pt x="503" y="1463"/>
                  </a:cubicBezTo>
                  <a:cubicBezTo>
                    <a:pt x="723" y="1463"/>
                    <a:pt x="984" y="1345"/>
                    <a:pt x="1202" y="1127"/>
                  </a:cubicBezTo>
                  <a:cubicBezTo>
                    <a:pt x="1535" y="793"/>
                    <a:pt x="1669" y="393"/>
                    <a:pt x="1468" y="126"/>
                  </a:cubicBezTo>
                  <a:cubicBezTo>
                    <a:pt x="1408" y="41"/>
                    <a:pt x="1308" y="0"/>
                    <a:pt x="1185" y="0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4695279" y="3884479"/>
              <a:ext cx="37769" cy="24802"/>
            </a:xfrm>
            <a:custGeom>
              <a:avLst/>
              <a:gdLst/>
              <a:ahLst/>
              <a:cxnLst/>
              <a:rect l="l" t="t" r="r" b="b"/>
              <a:pathLst>
                <a:path w="1835" h="1205" extrusionOk="0">
                  <a:moveTo>
                    <a:pt x="593" y="0"/>
                  </a:moveTo>
                  <a:cubicBezTo>
                    <a:pt x="306" y="0"/>
                    <a:pt x="89" y="125"/>
                    <a:pt x="67" y="319"/>
                  </a:cubicBezTo>
                  <a:cubicBezTo>
                    <a:pt x="0" y="620"/>
                    <a:pt x="300" y="920"/>
                    <a:pt x="667" y="1087"/>
                  </a:cubicBezTo>
                  <a:cubicBezTo>
                    <a:pt x="851" y="1163"/>
                    <a:pt x="1041" y="1204"/>
                    <a:pt x="1210" y="1204"/>
                  </a:cubicBezTo>
                  <a:cubicBezTo>
                    <a:pt x="1409" y="1204"/>
                    <a:pt x="1578" y="1146"/>
                    <a:pt x="1668" y="1020"/>
                  </a:cubicBezTo>
                  <a:cubicBezTo>
                    <a:pt x="1835" y="786"/>
                    <a:pt x="1601" y="353"/>
                    <a:pt x="1101" y="119"/>
                  </a:cubicBezTo>
                  <a:cubicBezTo>
                    <a:pt x="925" y="37"/>
                    <a:pt x="749" y="0"/>
                    <a:pt x="593" y="0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4753630" y="3925994"/>
              <a:ext cx="35031" cy="29659"/>
            </a:xfrm>
            <a:custGeom>
              <a:avLst/>
              <a:gdLst/>
              <a:ahLst/>
              <a:cxnLst/>
              <a:rect l="l" t="t" r="r" b="b"/>
              <a:pathLst>
                <a:path w="1702" h="1441" extrusionOk="0">
                  <a:moveTo>
                    <a:pt x="488" y="1"/>
                  </a:moveTo>
                  <a:cubicBezTo>
                    <a:pt x="372" y="1"/>
                    <a:pt x="270" y="34"/>
                    <a:pt x="201" y="104"/>
                  </a:cubicBezTo>
                  <a:cubicBezTo>
                    <a:pt x="1" y="337"/>
                    <a:pt x="134" y="771"/>
                    <a:pt x="501" y="1104"/>
                  </a:cubicBezTo>
                  <a:cubicBezTo>
                    <a:pt x="741" y="1322"/>
                    <a:pt x="1009" y="1440"/>
                    <a:pt x="1222" y="1440"/>
                  </a:cubicBezTo>
                  <a:cubicBezTo>
                    <a:pt x="1335" y="1440"/>
                    <a:pt x="1432" y="1407"/>
                    <a:pt x="1502" y="1338"/>
                  </a:cubicBezTo>
                  <a:cubicBezTo>
                    <a:pt x="1702" y="1104"/>
                    <a:pt x="1568" y="671"/>
                    <a:pt x="1201" y="337"/>
                  </a:cubicBezTo>
                  <a:cubicBezTo>
                    <a:pt x="984" y="119"/>
                    <a:pt x="709" y="1"/>
                    <a:pt x="488" y="1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4810623" y="3970246"/>
              <a:ext cx="38469" cy="24226"/>
            </a:xfrm>
            <a:custGeom>
              <a:avLst/>
              <a:gdLst/>
              <a:ahLst/>
              <a:cxnLst/>
              <a:rect l="l" t="t" r="r" b="b"/>
              <a:pathLst>
                <a:path w="1869" h="1177" extrusionOk="0">
                  <a:moveTo>
                    <a:pt x="654" y="1"/>
                  </a:moveTo>
                  <a:cubicBezTo>
                    <a:pt x="443" y="1"/>
                    <a:pt x="265" y="66"/>
                    <a:pt x="167" y="222"/>
                  </a:cubicBezTo>
                  <a:cubicBezTo>
                    <a:pt x="0" y="455"/>
                    <a:pt x="267" y="889"/>
                    <a:pt x="767" y="1089"/>
                  </a:cubicBezTo>
                  <a:cubicBezTo>
                    <a:pt x="928" y="1150"/>
                    <a:pt x="1083" y="1177"/>
                    <a:pt x="1223" y="1177"/>
                  </a:cubicBezTo>
                  <a:cubicBezTo>
                    <a:pt x="1547" y="1177"/>
                    <a:pt x="1788" y="1032"/>
                    <a:pt x="1835" y="822"/>
                  </a:cubicBezTo>
                  <a:cubicBezTo>
                    <a:pt x="1868" y="522"/>
                    <a:pt x="1568" y="255"/>
                    <a:pt x="1134" y="88"/>
                  </a:cubicBezTo>
                  <a:cubicBezTo>
                    <a:pt x="969" y="33"/>
                    <a:pt x="803" y="1"/>
                    <a:pt x="654" y="1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4879966" y="3956538"/>
              <a:ext cx="36410" cy="27807"/>
            </a:xfrm>
            <a:custGeom>
              <a:avLst/>
              <a:gdLst/>
              <a:ahLst/>
              <a:cxnLst/>
              <a:rect l="l" t="t" r="r" b="b"/>
              <a:pathLst>
                <a:path w="1769" h="1351" extrusionOk="0">
                  <a:moveTo>
                    <a:pt x="1227" y="1"/>
                  </a:moveTo>
                  <a:cubicBezTo>
                    <a:pt x="1028" y="1"/>
                    <a:pt x="793" y="85"/>
                    <a:pt x="567" y="254"/>
                  </a:cubicBezTo>
                  <a:cubicBezTo>
                    <a:pt x="200" y="488"/>
                    <a:pt x="0" y="921"/>
                    <a:pt x="134" y="1155"/>
                  </a:cubicBezTo>
                  <a:cubicBezTo>
                    <a:pt x="199" y="1284"/>
                    <a:pt x="342" y="1351"/>
                    <a:pt x="522" y="1351"/>
                  </a:cubicBezTo>
                  <a:cubicBezTo>
                    <a:pt x="713" y="1351"/>
                    <a:pt x="945" y="1276"/>
                    <a:pt x="1168" y="1121"/>
                  </a:cubicBezTo>
                  <a:cubicBezTo>
                    <a:pt x="1601" y="821"/>
                    <a:pt x="1768" y="388"/>
                    <a:pt x="1601" y="154"/>
                  </a:cubicBezTo>
                  <a:cubicBezTo>
                    <a:pt x="1514" y="52"/>
                    <a:pt x="1382" y="1"/>
                    <a:pt x="1227" y="1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4936938" y="3910660"/>
              <a:ext cx="35731" cy="29062"/>
            </a:xfrm>
            <a:custGeom>
              <a:avLst/>
              <a:gdLst/>
              <a:ahLst/>
              <a:cxnLst/>
              <a:rect l="l" t="t" r="r" b="b"/>
              <a:pathLst>
                <a:path w="1736" h="1412" extrusionOk="0">
                  <a:moveTo>
                    <a:pt x="1218" y="0"/>
                  </a:moveTo>
                  <a:cubicBezTo>
                    <a:pt x="1012" y="0"/>
                    <a:pt x="761" y="97"/>
                    <a:pt x="535" y="282"/>
                  </a:cubicBezTo>
                  <a:cubicBezTo>
                    <a:pt x="168" y="615"/>
                    <a:pt x="1" y="1049"/>
                    <a:pt x="201" y="1282"/>
                  </a:cubicBezTo>
                  <a:cubicBezTo>
                    <a:pt x="277" y="1371"/>
                    <a:pt x="386" y="1411"/>
                    <a:pt x="514" y="1411"/>
                  </a:cubicBezTo>
                  <a:cubicBezTo>
                    <a:pt x="725" y="1411"/>
                    <a:pt x="986" y="1302"/>
                    <a:pt x="1235" y="1115"/>
                  </a:cubicBezTo>
                  <a:cubicBezTo>
                    <a:pt x="1602" y="782"/>
                    <a:pt x="1736" y="348"/>
                    <a:pt x="1535" y="115"/>
                  </a:cubicBezTo>
                  <a:cubicBezTo>
                    <a:pt x="1459" y="38"/>
                    <a:pt x="1347" y="0"/>
                    <a:pt x="1218" y="0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104" name="Google Shape;1104;p46"/>
            <p:cNvSpPr/>
            <p:nvPr/>
          </p:nvSpPr>
          <p:spPr>
            <a:xfrm>
              <a:off x="4991194" y="3861468"/>
              <a:ext cx="35031" cy="29639"/>
            </a:xfrm>
            <a:custGeom>
              <a:avLst/>
              <a:gdLst/>
              <a:ahLst/>
              <a:cxnLst/>
              <a:rect l="l" t="t" r="r" b="b"/>
              <a:pathLst>
                <a:path w="1702" h="1440" extrusionOk="0">
                  <a:moveTo>
                    <a:pt x="1214" y="0"/>
                  </a:moveTo>
                  <a:cubicBezTo>
                    <a:pt x="993" y="0"/>
                    <a:pt x="718" y="119"/>
                    <a:pt x="501" y="337"/>
                  </a:cubicBezTo>
                  <a:cubicBezTo>
                    <a:pt x="134" y="670"/>
                    <a:pt x="0" y="1104"/>
                    <a:pt x="200" y="1337"/>
                  </a:cubicBezTo>
                  <a:cubicBezTo>
                    <a:pt x="270" y="1407"/>
                    <a:pt x="371" y="1440"/>
                    <a:pt x="489" y="1440"/>
                  </a:cubicBezTo>
                  <a:cubicBezTo>
                    <a:pt x="712" y="1440"/>
                    <a:pt x="995" y="1322"/>
                    <a:pt x="1234" y="1104"/>
                  </a:cubicBezTo>
                  <a:cubicBezTo>
                    <a:pt x="1568" y="770"/>
                    <a:pt x="1701" y="303"/>
                    <a:pt x="1501" y="103"/>
                  </a:cubicBezTo>
                  <a:cubicBezTo>
                    <a:pt x="1432" y="34"/>
                    <a:pt x="1330" y="0"/>
                    <a:pt x="1214" y="0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105" name="Google Shape;1105;p46"/>
            <p:cNvSpPr/>
            <p:nvPr/>
          </p:nvSpPr>
          <p:spPr>
            <a:xfrm>
              <a:off x="5044049" y="3810361"/>
              <a:ext cx="34352" cy="29948"/>
            </a:xfrm>
            <a:custGeom>
              <a:avLst/>
              <a:gdLst/>
              <a:ahLst/>
              <a:cxnLst/>
              <a:rect l="l" t="t" r="r" b="b"/>
              <a:pathLst>
                <a:path w="1669" h="1455" extrusionOk="0">
                  <a:moveTo>
                    <a:pt x="1182" y="0"/>
                  </a:moveTo>
                  <a:cubicBezTo>
                    <a:pt x="962" y="0"/>
                    <a:pt x="686" y="133"/>
                    <a:pt x="468" y="351"/>
                  </a:cubicBezTo>
                  <a:cubicBezTo>
                    <a:pt x="134" y="685"/>
                    <a:pt x="1" y="1152"/>
                    <a:pt x="201" y="1352"/>
                  </a:cubicBezTo>
                  <a:cubicBezTo>
                    <a:pt x="270" y="1421"/>
                    <a:pt x="372" y="1454"/>
                    <a:pt x="489" y="1454"/>
                  </a:cubicBezTo>
                  <a:cubicBezTo>
                    <a:pt x="709" y="1454"/>
                    <a:pt x="984" y="1336"/>
                    <a:pt x="1202" y="1118"/>
                  </a:cubicBezTo>
                  <a:cubicBezTo>
                    <a:pt x="1568" y="751"/>
                    <a:pt x="1669" y="318"/>
                    <a:pt x="1468" y="118"/>
                  </a:cubicBezTo>
                  <a:cubicBezTo>
                    <a:pt x="1399" y="37"/>
                    <a:pt x="1298" y="0"/>
                    <a:pt x="1182" y="0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106" name="Google Shape;1106;p46"/>
            <p:cNvSpPr/>
            <p:nvPr/>
          </p:nvSpPr>
          <p:spPr>
            <a:xfrm>
              <a:off x="5095547" y="3758164"/>
              <a:ext cx="34352" cy="30483"/>
            </a:xfrm>
            <a:custGeom>
              <a:avLst/>
              <a:gdLst/>
              <a:ahLst/>
              <a:cxnLst/>
              <a:rect l="l" t="t" r="r" b="b"/>
              <a:pathLst>
                <a:path w="1669" h="1481" extrusionOk="0">
                  <a:moveTo>
                    <a:pt x="1167" y="1"/>
                  </a:moveTo>
                  <a:cubicBezTo>
                    <a:pt x="947" y="1"/>
                    <a:pt x="686" y="134"/>
                    <a:pt x="467" y="352"/>
                  </a:cubicBezTo>
                  <a:cubicBezTo>
                    <a:pt x="101" y="719"/>
                    <a:pt x="0" y="1152"/>
                    <a:pt x="234" y="1386"/>
                  </a:cubicBezTo>
                  <a:cubicBezTo>
                    <a:pt x="298" y="1450"/>
                    <a:pt x="386" y="1480"/>
                    <a:pt x="487" y="1480"/>
                  </a:cubicBezTo>
                  <a:cubicBezTo>
                    <a:pt x="702" y="1480"/>
                    <a:pt x="975" y="1346"/>
                    <a:pt x="1201" y="1119"/>
                  </a:cubicBezTo>
                  <a:cubicBezTo>
                    <a:pt x="1568" y="752"/>
                    <a:pt x="1668" y="319"/>
                    <a:pt x="1468" y="118"/>
                  </a:cubicBezTo>
                  <a:cubicBezTo>
                    <a:pt x="1388" y="38"/>
                    <a:pt x="1283" y="1"/>
                    <a:pt x="1167" y="1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107" name="Google Shape;1107;p46"/>
            <p:cNvSpPr/>
            <p:nvPr/>
          </p:nvSpPr>
          <p:spPr>
            <a:xfrm>
              <a:off x="5146344" y="3705123"/>
              <a:ext cx="33673" cy="30647"/>
            </a:xfrm>
            <a:custGeom>
              <a:avLst/>
              <a:gdLst/>
              <a:ahLst/>
              <a:cxnLst/>
              <a:rect l="l" t="t" r="r" b="b"/>
              <a:pathLst>
                <a:path w="1636" h="1489" extrusionOk="0">
                  <a:moveTo>
                    <a:pt x="1165" y="1"/>
                  </a:moveTo>
                  <a:cubicBezTo>
                    <a:pt x="939" y="1"/>
                    <a:pt x="663" y="142"/>
                    <a:pt x="435" y="394"/>
                  </a:cubicBezTo>
                  <a:cubicBezTo>
                    <a:pt x="101" y="727"/>
                    <a:pt x="1" y="1194"/>
                    <a:pt x="201" y="1394"/>
                  </a:cubicBezTo>
                  <a:cubicBezTo>
                    <a:pt x="276" y="1459"/>
                    <a:pt x="371" y="1489"/>
                    <a:pt x="477" y="1489"/>
                  </a:cubicBezTo>
                  <a:cubicBezTo>
                    <a:pt x="702" y="1489"/>
                    <a:pt x="975" y="1354"/>
                    <a:pt x="1202" y="1128"/>
                  </a:cubicBezTo>
                  <a:cubicBezTo>
                    <a:pt x="1535" y="761"/>
                    <a:pt x="1635" y="294"/>
                    <a:pt x="1435" y="94"/>
                  </a:cubicBezTo>
                  <a:cubicBezTo>
                    <a:pt x="1362" y="31"/>
                    <a:pt x="1268" y="1"/>
                    <a:pt x="1165" y="1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108" name="Google Shape;1108;p46"/>
            <p:cNvSpPr/>
            <p:nvPr/>
          </p:nvSpPr>
          <p:spPr>
            <a:xfrm>
              <a:off x="5195784" y="3651341"/>
              <a:ext cx="33673" cy="30853"/>
            </a:xfrm>
            <a:custGeom>
              <a:avLst/>
              <a:gdLst/>
              <a:ahLst/>
              <a:cxnLst/>
              <a:rect l="l" t="t" r="r" b="b"/>
              <a:pathLst>
                <a:path w="1636" h="1499" extrusionOk="0">
                  <a:moveTo>
                    <a:pt x="1158" y="0"/>
                  </a:moveTo>
                  <a:cubicBezTo>
                    <a:pt x="928" y="0"/>
                    <a:pt x="639" y="143"/>
                    <a:pt x="401" y="405"/>
                  </a:cubicBezTo>
                  <a:cubicBezTo>
                    <a:pt x="101" y="772"/>
                    <a:pt x="1" y="1205"/>
                    <a:pt x="234" y="1406"/>
                  </a:cubicBezTo>
                  <a:cubicBezTo>
                    <a:pt x="297" y="1469"/>
                    <a:pt x="383" y="1499"/>
                    <a:pt x="482" y="1499"/>
                  </a:cubicBezTo>
                  <a:cubicBezTo>
                    <a:pt x="697" y="1499"/>
                    <a:pt x="973" y="1357"/>
                    <a:pt x="1201" y="1105"/>
                  </a:cubicBezTo>
                  <a:cubicBezTo>
                    <a:pt x="1535" y="738"/>
                    <a:pt x="1635" y="271"/>
                    <a:pt x="1402" y="71"/>
                  </a:cubicBezTo>
                  <a:cubicBezTo>
                    <a:pt x="1335" y="23"/>
                    <a:pt x="1251" y="0"/>
                    <a:pt x="1158" y="0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5241785" y="3612913"/>
              <a:ext cx="20624" cy="16157"/>
            </a:xfrm>
            <a:custGeom>
              <a:avLst/>
              <a:gdLst/>
              <a:ahLst/>
              <a:cxnLst/>
              <a:rect l="l" t="t" r="r" b="b"/>
              <a:pathLst>
                <a:path w="1002" h="785" extrusionOk="0">
                  <a:moveTo>
                    <a:pt x="228" y="1"/>
                  </a:moveTo>
                  <a:cubicBezTo>
                    <a:pt x="159" y="1"/>
                    <a:pt x="103" y="23"/>
                    <a:pt x="67" y="70"/>
                  </a:cubicBezTo>
                  <a:cubicBezTo>
                    <a:pt x="1" y="170"/>
                    <a:pt x="101" y="404"/>
                    <a:pt x="334" y="604"/>
                  </a:cubicBezTo>
                  <a:cubicBezTo>
                    <a:pt x="493" y="717"/>
                    <a:pt x="651" y="784"/>
                    <a:pt x="768" y="784"/>
                  </a:cubicBezTo>
                  <a:cubicBezTo>
                    <a:pt x="823" y="784"/>
                    <a:pt x="869" y="770"/>
                    <a:pt x="901" y="737"/>
                  </a:cubicBezTo>
                  <a:cubicBezTo>
                    <a:pt x="1001" y="604"/>
                    <a:pt x="868" y="371"/>
                    <a:pt x="668" y="204"/>
                  </a:cubicBezTo>
                  <a:cubicBezTo>
                    <a:pt x="517" y="75"/>
                    <a:pt x="352" y="1"/>
                    <a:pt x="228" y="1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5151840" y="3560119"/>
              <a:ext cx="177853" cy="148420"/>
            </a:xfrm>
            <a:custGeom>
              <a:avLst/>
              <a:gdLst/>
              <a:ahLst/>
              <a:cxnLst/>
              <a:rect l="l" t="t" r="r" b="b"/>
              <a:pathLst>
                <a:path w="8641" h="7211" extrusionOk="0">
                  <a:moveTo>
                    <a:pt x="7173" y="0"/>
                  </a:moveTo>
                  <a:cubicBezTo>
                    <a:pt x="6038" y="67"/>
                    <a:pt x="4971" y="300"/>
                    <a:pt x="4104" y="667"/>
                  </a:cubicBezTo>
                  <a:cubicBezTo>
                    <a:pt x="3203" y="1001"/>
                    <a:pt x="2469" y="1401"/>
                    <a:pt x="1835" y="1768"/>
                  </a:cubicBezTo>
                  <a:cubicBezTo>
                    <a:pt x="635" y="2535"/>
                    <a:pt x="1" y="3136"/>
                    <a:pt x="101" y="3236"/>
                  </a:cubicBezTo>
                  <a:cubicBezTo>
                    <a:pt x="110" y="3254"/>
                    <a:pt x="134" y="3263"/>
                    <a:pt x="171" y="3263"/>
                  </a:cubicBezTo>
                  <a:cubicBezTo>
                    <a:pt x="399" y="3263"/>
                    <a:pt x="1140" y="2923"/>
                    <a:pt x="2202" y="2435"/>
                  </a:cubicBezTo>
                  <a:cubicBezTo>
                    <a:pt x="2836" y="2168"/>
                    <a:pt x="3570" y="1835"/>
                    <a:pt x="4404" y="1568"/>
                  </a:cubicBezTo>
                  <a:cubicBezTo>
                    <a:pt x="5238" y="1301"/>
                    <a:pt x="6205" y="1101"/>
                    <a:pt x="7206" y="1068"/>
                  </a:cubicBezTo>
                  <a:lnTo>
                    <a:pt x="7539" y="1068"/>
                  </a:lnTo>
                  <a:cubicBezTo>
                    <a:pt x="7539" y="1072"/>
                    <a:pt x="7539" y="1073"/>
                    <a:pt x="7540" y="1073"/>
                  </a:cubicBezTo>
                  <a:cubicBezTo>
                    <a:pt x="7540" y="1073"/>
                    <a:pt x="7541" y="1068"/>
                    <a:pt x="7544" y="1068"/>
                  </a:cubicBezTo>
                  <a:cubicBezTo>
                    <a:pt x="7550" y="1068"/>
                    <a:pt x="7566" y="1098"/>
                    <a:pt x="7606" y="1301"/>
                  </a:cubicBezTo>
                  <a:cubicBezTo>
                    <a:pt x="7606" y="1768"/>
                    <a:pt x="7640" y="2202"/>
                    <a:pt x="7606" y="2669"/>
                  </a:cubicBezTo>
                  <a:cubicBezTo>
                    <a:pt x="7606" y="3102"/>
                    <a:pt x="7539" y="3536"/>
                    <a:pt x="7539" y="3903"/>
                  </a:cubicBezTo>
                  <a:cubicBezTo>
                    <a:pt x="7473" y="4303"/>
                    <a:pt x="7439" y="4670"/>
                    <a:pt x="7373" y="5004"/>
                  </a:cubicBezTo>
                  <a:cubicBezTo>
                    <a:pt x="7239" y="5671"/>
                    <a:pt x="7106" y="6205"/>
                    <a:pt x="7039" y="6571"/>
                  </a:cubicBezTo>
                  <a:cubicBezTo>
                    <a:pt x="6939" y="6938"/>
                    <a:pt x="6906" y="7172"/>
                    <a:pt x="6972" y="7205"/>
                  </a:cubicBezTo>
                  <a:cubicBezTo>
                    <a:pt x="6979" y="7209"/>
                    <a:pt x="6986" y="7210"/>
                    <a:pt x="6994" y="7210"/>
                  </a:cubicBezTo>
                  <a:cubicBezTo>
                    <a:pt x="7066" y="7210"/>
                    <a:pt x="7195" y="7069"/>
                    <a:pt x="7406" y="6738"/>
                  </a:cubicBezTo>
                  <a:cubicBezTo>
                    <a:pt x="7640" y="6405"/>
                    <a:pt x="7873" y="5871"/>
                    <a:pt x="8107" y="5204"/>
                  </a:cubicBezTo>
                  <a:cubicBezTo>
                    <a:pt x="8207" y="4837"/>
                    <a:pt x="8307" y="4470"/>
                    <a:pt x="8407" y="4070"/>
                  </a:cubicBezTo>
                  <a:cubicBezTo>
                    <a:pt x="8473" y="3636"/>
                    <a:pt x="8574" y="3202"/>
                    <a:pt x="8607" y="2735"/>
                  </a:cubicBezTo>
                  <a:cubicBezTo>
                    <a:pt x="8640" y="2235"/>
                    <a:pt x="8640" y="1735"/>
                    <a:pt x="8640" y="1201"/>
                  </a:cubicBezTo>
                  <a:cubicBezTo>
                    <a:pt x="8607" y="1034"/>
                    <a:pt x="8574" y="867"/>
                    <a:pt x="8574" y="701"/>
                  </a:cubicBezTo>
                  <a:lnTo>
                    <a:pt x="8507" y="300"/>
                  </a:lnTo>
                  <a:lnTo>
                    <a:pt x="8473" y="100"/>
                  </a:lnTo>
                  <a:lnTo>
                    <a:pt x="8473" y="33"/>
                  </a:lnTo>
                  <a:cubicBezTo>
                    <a:pt x="8440" y="0"/>
                    <a:pt x="8407" y="0"/>
                    <a:pt x="8373" y="0"/>
                  </a:cubicBezTo>
                  <a:close/>
                </a:path>
              </a:pathLst>
            </a:custGeom>
            <a:solidFill>
              <a:srgbClr val="02F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</p:grpSp>
      <p:grpSp>
        <p:nvGrpSpPr>
          <p:cNvPr id="1132" name="Google Shape;1132;p46"/>
          <p:cNvGrpSpPr/>
          <p:nvPr/>
        </p:nvGrpSpPr>
        <p:grpSpPr>
          <a:xfrm>
            <a:off x="1872233" y="1873334"/>
            <a:ext cx="277896" cy="457202"/>
            <a:chOff x="2214050" y="238125"/>
            <a:chExt cx="3172325" cy="5219200"/>
          </a:xfrm>
          <a:solidFill>
            <a:srgbClr val="FFFFFF"/>
          </a:solidFill>
        </p:grpSpPr>
        <p:sp>
          <p:nvSpPr>
            <p:cNvPr id="1133" name="Google Shape;1133;p46"/>
            <p:cNvSpPr/>
            <p:nvPr/>
          </p:nvSpPr>
          <p:spPr>
            <a:xfrm>
              <a:off x="2214050" y="238125"/>
              <a:ext cx="3172325" cy="5219200"/>
            </a:xfrm>
            <a:custGeom>
              <a:avLst/>
              <a:gdLst/>
              <a:ahLst/>
              <a:cxnLst/>
              <a:rect l="l" t="t" r="r" b="b"/>
              <a:pathLst>
                <a:path w="126893" h="208768" extrusionOk="0">
                  <a:moveTo>
                    <a:pt x="108429" y="12232"/>
                  </a:moveTo>
                  <a:cubicBezTo>
                    <a:pt x="111887" y="12232"/>
                    <a:pt x="114660" y="15038"/>
                    <a:pt x="114660" y="18463"/>
                  </a:cubicBezTo>
                  <a:lnTo>
                    <a:pt x="114660" y="147344"/>
                  </a:lnTo>
                  <a:lnTo>
                    <a:pt x="12233" y="147344"/>
                  </a:lnTo>
                  <a:lnTo>
                    <a:pt x="12233" y="18463"/>
                  </a:lnTo>
                  <a:cubicBezTo>
                    <a:pt x="12233" y="15038"/>
                    <a:pt x="15006" y="12232"/>
                    <a:pt x="18464" y="12232"/>
                  </a:cubicBezTo>
                  <a:close/>
                  <a:moveTo>
                    <a:pt x="114660" y="159576"/>
                  </a:moveTo>
                  <a:lnTo>
                    <a:pt x="114660" y="190304"/>
                  </a:lnTo>
                  <a:cubicBezTo>
                    <a:pt x="114660" y="193729"/>
                    <a:pt x="111887" y="196535"/>
                    <a:pt x="108429" y="196535"/>
                  </a:cubicBezTo>
                  <a:lnTo>
                    <a:pt x="18464" y="196535"/>
                  </a:lnTo>
                  <a:cubicBezTo>
                    <a:pt x="15006" y="196535"/>
                    <a:pt x="12233" y="193729"/>
                    <a:pt x="12233" y="190304"/>
                  </a:cubicBezTo>
                  <a:lnTo>
                    <a:pt x="12233" y="159576"/>
                  </a:lnTo>
                  <a:close/>
                  <a:moveTo>
                    <a:pt x="18464" y="0"/>
                  </a:moveTo>
                  <a:cubicBezTo>
                    <a:pt x="8286" y="0"/>
                    <a:pt x="1" y="8285"/>
                    <a:pt x="1" y="18463"/>
                  </a:cubicBezTo>
                  <a:lnTo>
                    <a:pt x="1" y="190304"/>
                  </a:lnTo>
                  <a:cubicBezTo>
                    <a:pt x="1" y="200482"/>
                    <a:pt x="8286" y="208767"/>
                    <a:pt x="18464" y="208767"/>
                  </a:cubicBezTo>
                  <a:lnTo>
                    <a:pt x="108429" y="208767"/>
                  </a:lnTo>
                  <a:cubicBezTo>
                    <a:pt x="118607" y="208767"/>
                    <a:pt x="126892" y="200482"/>
                    <a:pt x="126892" y="190304"/>
                  </a:cubicBezTo>
                  <a:lnTo>
                    <a:pt x="126892" y="18463"/>
                  </a:lnTo>
                  <a:cubicBezTo>
                    <a:pt x="126892" y="8285"/>
                    <a:pt x="118607" y="0"/>
                    <a:pt x="108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134" name="Google Shape;1134;p46"/>
            <p:cNvSpPr/>
            <p:nvPr/>
          </p:nvSpPr>
          <p:spPr>
            <a:xfrm>
              <a:off x="3076850" y="1261550"/>
              <a:ext cx="1446725" cy="1934400"/>
            </a:xfrm>
            <a:custGeom>
              <a:avLst/>
              <a:gdLst/>
              <a:ahLst/>
              <a:cxnLst/>
              <a:rect l="l" t="t" r="r" b="b"/>
              <a:pathLst>
                <a:path w="57869" h="77376" extrusionOk="0">
                  <a:moveTo>
                    <a:pt x="38721" y="18725"/>
                  </a:moveTo>
                  <a:cubicBezTo>
                    <a:pt x="42537" y="18725"/>
                    <a:pt x="45636" y="21824"/>
                    <a:pt x="45636" y="25640"/>
                  </a:cubicBezTo>
                  <a:cubicBezTo>
                    <a:pt x="45636" y="29457"/>
                    <a:pt x="42537" y="32556"/>
                    <a:pt x="38721" y="32556"/>
                  </a:cubicBezTo>
                  <a:lnTo>
                    <a:pt x="18757" y="32556"/>
                  </a:lnTo>
                  <a:lnTo>
                    <a:pt x="18757" y="18725"/>
                  </a:lnTo>
                  <a:close/>
                  <a:moveTo>
                    <a:pt x="38721" y="44788"/>
                  </a:moveTo>
                  <a:cubicBezTo>
                    <a:pt x="42537" y="44788"/>
                    <a:pt x="45636" y="47920"/>
                    <a:pt x="45636" y="51736"/>
                  </a:cubicBezTo>
                  <a:cubicBezTo>
                    <a:pt x="45636" y="55520"/>
                    <a:pt x="42537" y="58651"/>
                    <a:pt x="38721" y="58651"/>
                  </a:cubicBezTo>
                  <a:lnTo>
                    <a:pt x="18757" y="58651"/>
                  </a:lnTo>
                  <a:lnTo>
                    <a:pt x="18757" y="44788"/>
                  </a:lnTo>
                  <a:close/>
                  <a:moveTo>
                    <a:pt x="16050" y="1"/>
                  </a:moveTo>
                  <a:cubicBezTo>
                    <a:pt x="12690" y="1"/>
                    <a:pt x="9950" y="2708"/>
                    <a:pt x="9950" y="6101"/>
                  </a:cubicBezTo>
                  <a:lnTo>
                    <a:pt x="9950" y="6492"/>
                  </a:lnTo>
                  <a:lnTo>
                    <a:pt x="6133" y="6492"/>
                  </a:lnTo>
                  <a:cubicBezTo>
                    <a:pt x="2741" y="6492"/>
                    <a:pt x="1" y="9232"/>
                    <a:pt x="1" y="12625"/>
                  </a:cubicBezTo>
                  <a:cubicBezTo>
                    <a:pt x="1" y="15985"/>
                    <a:pt x="2741" y="18725"/>
                    <a:pt x="6133" y="18725"/>
                  </a:cubicBezTo>
                  <a:lnTo>
                    <a:pt x="6525" y="18725"/>
                  </a:lnTo>
                  <a:lnTo>
                    <a:pt x="6525" y="38688"/>
                  </a:lnTo>
                  <a:lnTo>
                    <a:pt x="6525" y="58651"/>
                  </a:lnTo>
                  <a:lnTo>
                    <a:pt x="6133" y="58651"/>
                  </a:lnTo>
                  <a:cubicBezTo>
                    <a:pt x="2741" y="58651"/>
                    <a:pt x="1" y="61392"/>
                    <a:pt x="1" y="64751"/>
                  </a:cubicBezTo>
                  <a:cubicBezTo>
                    <a:pt x="1" y="68144"/>
                    <a:pt x="2741" y="70884"/>
                    <a:pt x="6133" y="70884"/>
                  </a:cubicBezTo>
                  <a:lnTo>
                    <a:pt x="9950" y="70884"/>
                  </a:lnTo>
                  <a:lnTo>
                    <a:pt x="9950" y="71275"/>
                  </a:lnTo>
                  <a:cubicBezTo>
                    <a:pt x="9950" y="74635"/>
                    <a:pt x="12690" y="77375"/>
                    <a:pt x="16050" y="77375"/>
                  </a:cubicBezTo>
                  <a:cubicBezTo>
                    <a:pt x="19442" y="77375"/>
                    <a:pt x="22182" y="74635"/>
                    <a:pt x="22182" y="71275"/>
                  </a:cubicBezTo>
                  <a:lnTo>
                    <a:pt x="22182" y="70884"/>
                  </a:lnTo>
                  <a:lnTo>
                    <a:pt x="35361" y="70884"/>
                  </a:lnTo>
                  <a:lnTo>
                    <a:pt x="35361" y="71275"/>
                  </a:lnTo>
                  <a:cubicBezTo>
                    <a:pt x="35361" y="74635"/>
                    <a:pt x="38101" y="77375"/>
                    <a:pt x="41461" y="77375"/>
                  </a:cubicBezTo>
                  <a:cubicBezTo>
                    <a:pt x="44853" y="77375"/>
                    <a:pt x="47593" y="74635"/>
                    <a:pt x="47593" y="71275"/>
                  </a:cubicBezTo>
                  <a:lnTo>
                    <a:pt x="47593" y="68666"/>
                  </a:lnTo>
                  <a:cubicBezTo>
                    <a:pt x="53693" y="65469"/>
                    <a:pt x="57868" y="59076"/>
                    <a:pt x="57868" y="51703"/>
                  </a:cubicBezTo>
                  <a:cubicBezTo>
                    <a:pt x="57868" y="46680"/>
                    <a:pt x="55911" y="42113"/>
                    <a:pt x="52714" y="38688"/>
                  </a:cubicBezTo>
                  <a:cubicBezTo>
                    <a:pt x="55911" y="35263"/>
                    <a:pt x="57868" y="30696"/>
                    <a:pt x="57868" y="25640"/>
                  </a:cubicBezTo>
                  <a:cubicBezTo>
                    <a:pt x="57868" y="18301"/>
                    <a:pt x="53693" y="11907"/>
                    <a:pt x="47593" y="8710"/>
                  </a:cubicBezTo>
                  <a:lnTo>
                    <a:pt x="47593" y="6101"/>
                  </a:lnTo>
                  <a:cubicBezTo>
                    <a:pt x="47593" y="2708"/>
                    <a:pt x="44853" y="1"/>
                    <a:pt x="41461" y="1"/>
                  </a:cubicBezTo>
                  <a:cubicBezTo>
                    <a:pt x="38101" y="1"/>
                    <a:pt x="35361" y="2708"/>
                    <a:pt x="35361" y="6101"/>
                  </a:cubicBezTo>
                  <a:lnTo>
                    <a:pt x="35361" y="6492"/>
                  </a:lnTo>
                  <a:lnTo>
                    <a:pt x="22182" y="6492"/>
                  </a:lnTo>
                  <a:lnTo>
                    <a:pt x="22182" y="6101"/>
                  </a:lnTo>
                  <a:cubicBezTo>
                    <a:pt x="22182" y="2708"/>
                    <a:pt x="19442" y="1"/>
                    <a:pt x="160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135" name="Google Shape;1135;p46"/>
            <p:cNvSpPr/>
            <p:nvPr/>
          </p:nvSpPr>
          <p:spPr>
            <a:xfrm>
              <a:off x="3340250" y="4536600"/>
              <a:ext cx="919925" cy="305825"/>
            </a:xfrm>
            <a:custGeom>
              <a:avLst/>
              <a:gdLst/>
              <a:ahLst/>
              <a:cxnLst/>
              <a:rect l="l" t="t" r="r" b="b"/>
              <a:pathLst>
                <a:path w="36797" h="12233" extrusionOk="0">
                  <a:moveTo>
                    <a:pt x="6101" y="0"/>
                  </a:moveTo>
                  <a:cubicBezTo>
                    <a:pt x="2741" y="0"/>
                    <a:pt x="1" y="2740"/>
                    <a:pt x="1" y="6133"/>
                  </a:cubicBezTo>
                  <a:cubicBezTo>
                    <a:pt x="1" y="9493"/>
                    <a:pt x="2741" y="12233"/>
                    <a:pt x="6101" y="12233"/>
                  </a:cubicBezTo>
                  <a:lnTo>
                    <a:pt x="30696" y="12233"/>
                  </a:lnTo>
                  <a:cubicBezTo>
                    <a:pt x="34056" y="12233"/>
                    <a:pt x="36796" y="9493"/>
                    <a:pt x="36796" y="6133"/>
                  </a:cubicBezTo>
                  <a:cubicBezTo>
                    <a:pt x="36796" y="2740"/>
                    <a:pt x="34056" y="0"/>
                    <a:pt x="30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</p:grpSp>
      <p:grpSp>
        <p:nvGrpSpPr>
          <p:cNvPr id="1136" name="Google Shape;1136;p46"/>
          <p:cNvGrpSpPr/>
          <p:nvPr/>
        </p:nvGrpSpPr>
        <p:grpSpPr>
          <a:xfrm>
            <a:off x="4627748" y="1051485"/>
            <a:ext cx="349219" cy="457202"/>
            <a:chOff x="1804675" y="238125"/>
            <a:chExt cx="3991075" cy="5219200"/>
          </a:xfrm>
          <a:solidFill>
            <a:srgbClr val="FFFFFF"/>
          </a:solidFill>
        </p:grpSpPr>
        <p:sp>
          <p:nvSpPr>
            <p:cNvPr id="1137" name="Google Shape;1137;p46"/>
            <p:cNvSpPr/>
            <p:nvPr/>
          </p:nvSpPr>
          <p:spPr>
            <a:xfrm>
              <a:off x="1804675" y="238125"/>
              <a:ext cx="3991075" cy="5219200"/>
            </a:xfrm>
            <a:custGeom>
              <a:avLst/>
              <a:gdLst/>
              <a:ahLst/>
              <a:cxnLst/>
              <a:rect l="l" t="t" r="r" b="b"/>
              <a:pathLst>
                <a:path w="159643" h="208768" extrusionOk="0">
                  <a:moveTo>
                    <a:pt x="134884" y="12232"/>
                  </a:moveTo>
                  <a:cubicBezTo>
                    <a:pt x="141799" y="12232"/>
                    <a:pt x="147410" y="17843"/>
                    <a:pt x="147410" y="24758"/>
                  </a:cubicBezTo>
                  <a:lnTo>
                    <a:pt x="147410" y="184009"/>
                  </a:lnTo>
                  <a:cubicBezTo>
                    <a:pt x="147410" y="190924"/>
                    <a:pt x="141799" y="196535"/>
                    <a:pt x="134884" y="196535"/>
                  </a:cubicBezTo>
                  <a:lnTo>
                    <a:pt x="24759" y="196535"/>
                  </a:lnTo>
                  <a:cubicBezTo>
                    <a:pt x="17844" y="196535"/>
                    <a:pt x="12233" y="190924"/>
                    <a:pt x="12233" y="184009"/>
                  </a:cubicBezTo>
                  <a:lnTo>
                    <a:pt x="12233" y="24758"/>
                  </a:lnTo>
                  <a:cubicBezTo>
                    <a:pt x="12233" y="17843"/>
                    <a:pt x="17844" y="12232"/>
                    <a:pt x="24759" y="12232"/>
                  </a:cubicBezTo>
                  <a:close/>
                  <a:moveTo>
                    <a:pt x="24759" y="0"/>
                  </a:moveTo>
                  <a:cubicBezTo>
                    <a:pt x="11124" y="0"/>
                    <a:pt x="1" y="11123"/>
                    <a:pt x="1" y="24758"/>
                  </a:cubicBezTo>
                  <a:lnTo>
                    <a:pt x="1" y="184009"/>
                  </a:lnTo>
                  <a:cubicBezTo>
                    <a:pt x="1" y="197644"/>
                    <a:pt x="11124" y="208767"/>
                    <a:pt x="24759" y="208767"/>
                  </a:cubicBezTo>
                  <a:lnTo>
                    <a:pt x="134884" y="208767"/>
                  </a:lnTo>
                  <a:cubicBezTo>
                    <a:pt x="148519" y="208767"/>
                    <a:pt x="159642" y="197644"/>
                    <a:pt x="159642" y="184009"/>
                  </a:cubicBezTo>
                  <a:lnTo>
                    <a:pt x="159642" y="24758"/>
                  </a:lnTo>
                  <a:cubicBezTo>
                    <a:pt x="159642" y="11123"/>
                    <a:pt x="148519" y="0"/>
                    <a:pt x="1348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138" name="Google Shape;1138;p46"/>
            <p:cNvSpPr/>
            <p:nvPr/>
          </p:nvSpPr>
          <p:spPr>
            <a:xfrm>
              <a:off x="2418750" y="852175"/>
              <a:ext cx="2762925" cy="3377000"/>
            </a:xfrm>
            <a:custGeom>
              <a:avLst/>
              <a:gdLst/>
              <a:ahLst/>
              <a:cxnLst/>
              <a:rect l="l" t="t" r="r" b="b"/>
              <a:pathLst>
                <a:path w="110517" h="135080" extrusionOk="0">
                  <a:moveTo>
                    <a:pt x="98284" y="12233"/>
                  </a:moveTo>
                  <a:lnTo>
                    <a:pt x="98284" y="122847"/>
                  </a:lnTo>
                  <a:lnTo>
                    <a:pt x="12233" y="122847"/>
                  </a:lnTo>
                  <a:lnTo>
                    <a:pt x="12233" y="12233"/>
                  </a:lnTo>
                  <a:close/>
                  <a:moveTo>
                    <a:pt x="6133" y="1"/>
                  </a:moveTo>
                  <a:cubicBezTo>
                    <a:pt x="2741" y="1"/>
                    <a:pt x="1" y="2741"/>
                    <a:pt x="1" y="6133"/>
                  </a:cubicBezTo>
                  <a:lnTo>
                    <a:pt x="1" y="128947"/>
                  </a:lnTo>
                  <a:cubicBezTo>
                    <a:pt x="1" y="132340"/>
                    <a:pt x="2741" y="135080"/>
                    <a:pt x="6133" y="135080"/>
                  </a:cubicBezTo>
                  <a:lnTo>
                    <a:pt x="104384" y="135080"/>
                  </a:lnTo>
                  <a:cubicBezTo>
                    <a:pt x="107777" y="135080"/>
                    <a:pt x="110517" y="132340"/>
                    <a:pt x="110517" y="128947"/>
                  </a:cubicBezTo>
                  <a:lnTo>
                    <a:pt x="110517" y="6133"/>
                  </a:lnTo>
                  <a:cubicBezTo>
                    <a:pt x="110517" y="2741"/>
                    <a:pt x="107777" y="1"/>
                    <a:pt x="1043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139" name="Google Shape;1139;p46"/>
            <p:cNvSpPr/>
            <p:nvPr/>
          </p:nvSpPr>
          <p:spPr>
            <a:xfrm>
              <a:off x="3076850" y="1573075"/>
              <a:ext cx="1446725" cy="1935200"/>
            </a:xfrm>
            <a:custGeom>
              <a:avLst/>
              <a:gdLst/>
              <a:ahLst/>
              <a:cxnLst/>
              <a:rect l="l" t="t" r="r" b="b"/>
              <a:pathLst>
                <a:path w="57869" h="77408" extrusionOk="0">
                  <a:moveTo>
                    <a:pt x="38721" y="18757"/>
                  </a:moveTo>
                  <a:cubicBezTo>
                    <a:pt x="42537" y="18757"/>
                    <a:pt x="45636" y="21856"/>
                    <a:pt x="45636" y="25673"/>
                  </a:cubicBezTo>
                  <a:cubicBezTo>
                    <a:pt x="45636" y="29489"/>
                    <a:pt x="42537" y="32588"/>
                    <a:pt x="38721" y="32588"/>
                  </a:cubicBezTo>
                  <a:lnTo>
                    <a:pt x="18757" y="32588"/>
                  </a:lnTo>
                  <a:lnTo>
                    <a:pt x="18757" y="18757"/>
                  </a:lnTo>
                  <a:close/>
                  <a:moveTo>
                    <a:pt x="38721" y="44820"/>
                  </a:moveTo>
                  <a:cubicBezTo>
                    <a:pt x="42537" y="44820"/>
                    <a:pt x="45636" y="47919"/>
                    <a:pt x="45636" y="51736"/>
                  </a:cubicBezTo>
                  <a:cubicBezTo>
                    <a:pt x="45636" y="55552"/>
                    <a:pt x="42537" y="58651"/>
                    <a:pt x="38721" y="58651"/>
                  </a:cubicBezTo>
                  <a:lnTo>
                    <a:pt x="18757" y="58651"/>
                  </a:lnTo>
                  <a:lnTo>
                    <a:pt x="18757" y="44820"/>
                  </a:lnTo>
                  <a:close/>
                  <a:moveTo>
                    <a:pt x="16050" y="1"/>
                  </a:moveTo>
                  <a:cubicBezTo>
                    <a:pt x="12690" y="1"/>
                    <a:pt x="9950" y="2741"/>
                    <a:pt x="9950" y="6101"/>
                  </a:cubicBezTo>
                  <a:lnTo>
                    <a:pt x="9950" y="6525"/>
                  </a:lnTo>
                  <a:lnTo>
                    <a:pt x="6133" y="6525"/>
                  </a:lnTo>
                  <a:cubicBezTo>
                    <a:pt x="2741" y="6525"/>
                    <a:pt x="1" y="9265"/>
                    <a:pt x="1" y="12625"/>
                  </a:cubicBezTo>
                  <a:cubicBezTo>
                    <a:pt x="1" y="16017"/>
                    <a:pt x="2741" y="18757"/>
                    <a:pt x="6133" y="18757"/>
                  </a:cubicBezTo>
                  <a:lnTo>
                    <a:pt x="6525" y="18757"/>
                  </a:lnTo>
                  <a:lnTo>
                    <a:pt x="6525" y="38688"/>
                  </a:lnTo>
                  <a:lnTo>
                    <a:pt x="6525" y="58651"/>
                  </a:lnTo>
                  <a:lnTo>
                    <a:pt x="6133" y="58651"/>
                  </a:lnTo>
                  <a:cubicBezTo>
                    <a:pt x="2741" y="58651"/>
                    <a:pt x="1" y="61391"/>
                    <a:pt x="1" y="64784"/>
                  </a:cubicBezTo>
                  <a:cubicBezTo>
                    <a:pt x="1" y="68144"/>
                    <a:pt x="2741" y="70884"/>
                    <a:pt x="6133" y="70884"/>
                  </a:cubicBezTo>
                  <a:lnTo>
                    <a:pt x="9950" y="70884"/>
                  </a:lnTo>
                  <a:lnTo>
                    <a:pt x="9950" y="71275"/>
                  </a:lnTo>
                  <a:cubicBezTo>
                    <a:pt x="9950" y="74668"/>
                    <a:pt x="12690" y="77408"/>
                    <a:pt x="16050" y="77408"/>
                  </a:cubicBezTo>
                  <a:cubicBezTo>
                    <a:pt x="19442" y="77408"/>
                    <a:pt x="22182" y="74668"/>
                    <a:pt x="22182" y="71275"/>
                  </a:cubicBezTo>
                  <a:lnTo>
                    <a:pt x="22182" y="70884"/>
                  </a:lnTo>
                  <a:lnTo>
                    <a:pt x="35361" y="70884"/>
                  </a:lnTo>
                  <a:lnTo>
                    <a:pt x="35361" y="71275"/>
                  </a:lnTo>
                  <a:cubicBezTo>
                    <a:pt x="35361" y="74668"/>
                    <a:pt x="38101" y="77408"/>
                    <a:pt x="41461" y="77408"/>
                  </a:cubicBezTo>
                  <a:cubicBezTo>
                    <a:pt x="44853" y="77408"/>
                    <a:pt x="47593" y="74668"/>
                    <a:pt x="47593" y="71275"/>
                  </a:cubicBezTo>
                  <a:lnTo>
                    <a:pt x="47593" y="68698"/>
                  </a:lnTo>
                  <a:cubicBezTo>
                    <a:pt x="53693" y="65501"/>
                    <a:pt x="57868" y="59108"/>
                    <a:pt x="57868" y="51736"/>
                  </a:cubicBezTo>
                  <a:cubicBezTo>
                    <a:pt x="57868" y="46712"/>
                    <a:pt x="55911" y="42113"/>
                    <a:pt x="52714" y="38688"/>
                  </a:cubicBezTo>
                  <a:cubicBezTo>
                    <a:pt x="55911" y="35295"/>
                    <a:pt x="57868" y="30696"/>
                    <a:pt x="57868" y="25673"/>
                  </a:cubicBezTo>
                  <a:cubicBezTo>
                    <a:pt x="57868" y="18300"/>
                    <a:pt x="53693" y="11907"/>
                    <a:pt x="47593" y="8710"/>
                  </a:cubicBezTo>
                  <a:lnTo>
                    <a:pt x="47593" y="6101"/>
                  </a:lnTo>
                  <a:cubicBezTo>
                    <a:pt x="47593" y="2741"/>
                    <a:pt x="44853" y="1"/>
                    <a:pt x="41461" y="1"/>
                  </a:cubicBezTo>
                  <a:cubicBezTo>
                    <a:pt x="38101" y="1"/>
                    <a:pt x="35361" y="2741"/>
                    <a:pt x="35361" y="6101"/>
                  </a:cubicBezTo>
                  <a:lnTo>
                    <a:pt x="35361" y="6525"/>
                  </a:lnTo>
                  <a:lnTo>
                    <a:pt x="22182" y="6525"/>
                  </a:lnTo>
                  <a:lnTo>
                    <a:pt x="22182" y="6101"/>
                  </a:lnTo>
                  <a:cubicBezTo>
                    <a:pt x="22182" y="2741"/>
                    <a:pt x="19442" y="1"/>
                    <a:pt x="160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  <p:sp>
          <p:nvSpPr>
            <p:cNvPr id="1140" name="Google Shape;1140;p46"/>
            <p:cNvSpPr/>
            <p:nvPr/>
          </p:nvSpPr>
          <p:spPr>
            <a:xfrm>
              <a:off x="3340250" y="4537400"/>
              <a:ext cx="919925" cy="305850"/>
            </a:xfrm>
            <a:custGeom>
              <a:avLst/>
              <a:gdLst/>
              <a:ahLst/>
              <a:cxnLst/>
              <a:rect l="l" t="t" r="r" b="b"/>
              <a:pathLst>
                <a:path w="36797" h="12234" extrusionOk="0">
                  <a:moveTo>
                    <a:pt x="6101" y="1"/>
                  </a:moveTo>
                  <a:cubicBezTo>
                    <a:pt x="2741" y="1"/>
                    <a:pt x="1" y="2741"/>
                    <a:pt x="1" y="6101"/>
                  </a:cubicBezTo>
                  <a:cubicBezTo>
                    <a:pt x="1" y="9493"/>
                    <a:pt x="2741" y="12233"/>
                    <a:pt x="6101" y="12233"/>
                  </a:cubicBezTo>
                  <a:lnTo>
                    <a:pt x="30696" y="12233"/>
                  </a:lnTo>
                  <a:cubicBezTo>
                    <a:pt x="34056" y="12233"/>
                    <a:pt x="36796" y="9493"/>
                    <a:pt x="36796" y="6101"/>
                  </a:cubicBezTo>
                  <a:cubicBezTo>
                    <a:pt x="36796" y="2741"/>
                    <a:pt x="34056" y="1"/>
                    <a:pt x="30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 pitchFamily="2" charset="-52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04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3889;p48"/>
          <p:cNvGrpSpPr/>
          <p:nvPr/>
        </p:nvGrpSpPr>
        <p:grpSpPr>
          <a:xfrm>
            <a:off x="3425544" y="3394889"/>
            <a:ext cx="418646" cy="417961"/>
            <a:chOff x="2359887" y="3093100"/>
            <a:chExt cx="364280" cy="363684"/>
          </a:xfrm>
        </p:grpSpPr>
        <p:sp>
          <p:nvSpPr>
            <p:cNvPr id="213" name="Google Shape;3890;p48"/>
            <p:cNvSpPr/>
            <p:nvPr/>
          </p:nvSpPr>
          <p:spPr>
            <a:xfrm>
              <a:off x="2359887" y="3371410"/>
              <a:ext cx="86394" cy="85374"/>
            </a:xfrm>
            <a:custGeom>
              <a:avLst/>
              <a:gdLst/>
              <a:ahLst/>
              <a:cxnLst/>
              <a:rect l="l" t="t" r="r" b="b"/>
              <a:pathLst>
                <a:path w="10325" h="10203" extrusionOk="0">
                  <a:moveTo>
                    <a:pt x="9626" y="1"/>
                  </a:moveTo>
                  <a:cubicBezTo>
                    <a:pt x="9463" y="1"/>
                    <a:pt x="9300" y="63"/>
                    <a:pt x="9176" y="187"/>
                  </a:cubicBezTo>
                  <a:lnTo>
                    <a:pt x="248" y="9115"/>
                  </a:lnTo>
                  <a:cubicBezTo>
                    <a:pt x="0" y="9364"/>
                    <a:pt x="0" y="9767"/>
                    <a:pt x="248" y="10015"/>
                  </a:cubicBezTo>
                  <a:cubicBezTo>
                    <a:pt x="374" y="10140"/>
                    <a:pt x="537" y="10202"/>
                    <a:pt x="699" y="10202"/>
                  </a:cubicBezTo>
                  <a:cubicBezTo>
                    <a:pt x="862" y="10202"/>
                    <a:pt x="1025" y="10140"/>
                    <a:pt x="1149" y="10015"/>
                  </a:cubicBezTo>
                  <a:lnTo>
                    <a:pt x="10077" y="1088"/>
                  </a:lnTo>
                  <a:cubicBezTo>
                    <a:pt x="10325" y="839"/>
                    <a:pt x="10325" y="436"/>
                    <a:pt x="10077" y="187"/>
                  </a:cubicBezTo>
                  <a:cubicBezTo>
                    <a:pt x="9952" y="63"/>
                    <a:pt x="9789" y="1"/>
                    <a:pt x="9626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3891;p48"/>
            <p:cNvSpPr/>
            <p:nvPr/>
          </p:nvSpPr>
          <p:spPr>
            <a:xfrm>
              <a:off x="2359887" y="3317283"/>
              <a:ext cx="60045" cy="58999"/>
            </a:xfrm>
            <a:custGeom>
              <a:avLst/>
              <a:gdLst/>
              <a:ahLst/>
              <a:cxnLst/>
              <a:rect l="l" t="t" r="r" b="b"/>
              <a:pathLst>
                <a:path w="7176" h="7051" extrusionOk="0">
                  <a:moveTo>
                    <a:pt x="6476" y="0"/>
                  </a:moveTo>
                  <a:cubicBezTo>
                    <a:pt x="6313" y="0"/>
                    <a:pt x="6150" y="62"/>
                    <a:pt x="6025" y="187"/>
                  </a:cubicBezTo>
                  <a:lnTo>
                    <a:pt x="248" y="5964"/>
                  </a:lnTo>
                  <a:cubicBezTo>
                    <a:pt x="0" y="6213"/>
                    <a:pt x="0" y="6616"/>
                    <a:pt x="248" y="6864"/>
                  </a:cubicBezTo>
                  <a:cubicBezTo>
                    <a:pt x="374" y="6988"/>
                    <a:pt x="535" y="7051"/>
                    <a:pt x="699" y="7051"/>
                  </a:cubicBezTo>
                  <a:cubicBezTo>
                    <a:pt x="862" y="7051"/>
                    <a:pt x="1025" y="6989"/>
                    <a:pt x="1149" y="6864"/>
                  </a:cubicBezTo>
                  <a:lnTo>
                    <a:pt x="6926" y="1087"/>
                  </a:lnTo>
                  <a:cubicBezTo>
                    <a:pt x="7175" y="839"/>
                    <a:pt x="7175" y="436"/>
                    <a:pt x="6926" y="187"/>
                  </a:cubicBezTo>
                  <a:cubicBezTo>
                    <a:pt x="6802" y="62"/>
                    <a:pt x="6639" y="0"/>
                    <a:pt x="6476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3892;p48"/>
            <p:cNvSpPr/>
            <p:nvPr/>
          </p:nvSpPr>
          <p:spPr>
            <a:xfrm>
              <a:off x="2440363" y="3397759"/>
              <a:ext cx="60045" cy="58999"/>
            </a:xfrm>
            <a:custGeom>
              <a:avLst/>
              <a:gdLst/>
              <a:ahLst/>
              <a:cxnLst/>
              <a:rect l="l" t="t" r="r" b="b"/>
              <a:pathLst>
                <a:path w="7176" h="7051" extrusionOk="0">
                  <a:moveTo>
                    <a:pt x="6476" y="1"/>
                  </a:moveTo>
                  <a:cubicBezTo>
                    <a:pt x="6313" y="1"/>
                    <a:pt x="6150" y="63"/>
                    <a:pt x="6025" y="188"/>
                  </a:cubicBezTo>
                  <a:lnTo>
                    <a:pt x="248" y="5965"/>
                  </a:lnTo>
                  <a:cubicBezTo>
                    <a:pt x="0" y="6213"/>
                    <a:pt x="0" y="6616"/>
                    <a:pt x="248" y="6865"/>
                  </a:cubicBezTo>
                  <a:cubicBezTo>
                    <a:pt x="374" y="6989"/>
                    <a:pt x="535" y="7051"/>
                    <a:pt x="699" y="7051"/>
                  </a:cubicBezTo>
                  <a:cubicBezTo>
                    <a:pt x="862" y="7051"/>
                    <a:pt x="1025" y="6989"/>
                    <a:pt x="1149" y="6865"/>
                  </a:cubicBezTo>
                  <a:lnTo>
                    <a:pt x="6926" y="1087"/>
                  </a:lnTo>
                  <a:cubicBezTo>
                    <a:pt x="7175" y="839"/>
                    <a:pt x="7175" y="436"/>
                    <a:pt x="6926" y="188"/>
                  </a:cubicBezTo>
                  <a:cubicBezTo>
                    <a:pt x="6802" y="63"/>
                    <a:pt x="6639" y="1"/>
                    <a:pt x="6476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3893;p48"/>
            <p:cNvSpPr/>
            <p:nvPr/>
          </p:nvSpPr>
          <p:spPr>
            <a:xfrm>
              <a:off x="2424791" y="3093100"/>
              <a:ext cx="298594" cy="157234"/>
            </a:xfrm>
            <a:custGeom>
              <a:avLst/>
              <a:gdLst/>
              <a:ahLst/>
              <a:cxnLst/>
              <a:rect l="l" t="t" r="r" b="b"/>
              <a:pathLst>
                <a:path w="35685" h="18791" extrusionOk="0">
                  <a:moveTo>
                    <a:pt x="35556" y="0"/>
                  </a:moveTo>
                  <a:cubicBezTo>
                    <a:pt x="35528" y="0"/>
                    <a:pt x="23137" y="2917"/>
                    <a:pt x="266" y="8297"/>
                  </a:cubicBezTo>
                  <a:cubicBezTo>
                    <a:pt x="69" y="8344"/>
                    <a:pt x="1" y="8589"/>
                    <a:pt x="146" y="8728"/>
                  </a:cubicBezTo>
                  <a:lnTo>
                    <a:pt x="9027" y="17310"/>
                  </a:lnTo>
                  <a:lnTo>
                    <a:pt x="10198" y="18442"/>
                  </a:lnTo>
                  <a:cubicBezTo>
                    <a:pt x="10207" y="18435"/>
                    <a:pt x="9715" y="18790"/>
                    <a:pt x="35685" y="44"/>
                  </a:cubicBezTo>
                  <a:cubicBezTo>
                    <a:pt x="35669" y="28"/>
                    <a:pt x="35616" y="0"/>
                    <a:pt x="35556" y="0"/>
                  </a:cubicBezTo>
                  <a:close/>
                </a:path>
              </a:pathLst>
            </a:custGeom>
            <a:solidFill>
              <a:srgbClr val="9CD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3894;p48"/>
            <p:cNvSpPr/>
            <p:nvPr/>
          </p:nvSpPr>
          <p:spPr>
            <a:xfrm>
              <a:off x="2475547" y="3093401"/>
              <a:ext cx="248255" cy="248163"/>
            </a:xfrm>
            <a:custGeom>
              <a:avLst/>
              <a:gdLst/>
              <a:ahLst/>
              <a:cxnLst/>
              <a:rect l="l" t="t" r="r" b="b"/>
              <a:pathLst>
                <a:path w="29669" h="29658" extrusionOk="0">
                  <a:moveTo>
                    <a:pt x="29609" y="1"/>
                  </a:moveTo>
                  <a:cubicBezTo>
                    <a:pt x="4482" y="16289"/>
                    <a:pt x="3453" y="16956"/>
                    <a:pt x="2961" y="17274"/>
                  </a:cubicBezTo>
                  <a:lnTo>
                    <a:pt x="14" y="29465"/>
                  </a:lnTo>
                  <a:cubicBezTo>
                    <a:pt x="0" y="29521"/>
                    <a:pt x="19" y="29576"/>
                    <a:pt x="57" y="29611"/>
                  </a:cubicBezTo>
                  <a:cubicBezTo>
                    <a:pt x="84" y="29640"/>
                    <a:pt x="122" y="29658"/>
                    <a:pt x="164" y="29658"/>
                  </a:cubicBezTo>
                  <a:cubicBezTo>
                    <a:pt x="177" y="29658"/>
                    <a:pt x="190" y="29656"/>
                    <a:pt x="203" y="29652"/>
                  </a:cubicBezTo>
                  <a:lnTo>
                    <a:pt x="12393" y="26706"/>
                  </a:lnTo>
                  <a:cubicBezTo>
                    <a:pt x="12971" y="25815"/>
                    <a:pt x="28730" y="1506"/>
                    <a:pt x="29668" y="60"/>
                  </a:cubicBezTo>
                  <a:lnTo>
                    <a:pt x="29668" y="59"/>
                  </a:lnTo>
                  <a:cubicBezTo>
                    <a:pt x="29660" y="50"/>
                    <a:pt x="29648" y="26"/>
                    <a:pt x="29609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3895;p48"/>
            <p:cNvSpPr/>
            <p:nvPr/>
          </p:nvSpPr>
          <p:spPr>
            <a:xfrm>
              <a:off x="2569703" y="3093820"/>
              <a:ext cx="154464" cy="298017"/>
            </a:xfrm>
            <a:custGeom>
              <a:avLst/>
              <a:gdLst/>
              <a:ahLst/>
              <a:cxnLst/>
              <a:rect l="l" t="t" r="r" b="b"/>
              <a:pathLst>
                <a:path w="18460" h="35616" extrusionOk="0">
                  <a:moveTo>
                    <a:pt x="18409" y="0"/>
                  </a:moveTo>
                  <a:cubicBezTo>
                    <a:pt x="17361" y="1452"/>
                    <a:pt x="307" y="25055"/>
                    <a:pt x="1" y="25478"/>
                  </a:cubicBezTo>
                  <a:lnTo>
                    <a:pt x="1140" y="26656"/>
                  </a:lnTo>
                  <a:lnTo>
                    <a:pt x="9722" y="35538"/>
                  </a:lnTo>
                  <a:cubicBezTo>
                    <a:pt x="9773" y="35591"/>
                    <a:pt x="9839" y="35615"/>
                    <a:pt x="9904" y="35615"/>
                  </a:cubicBezTo>
                  <a:cubicBezTo>
                    <a:pt x="10015" y="35615"/>
                    <a:pt x="10124" y="35543"/>
                    <a:pt x="10153" y="35418"/>
                  </a:cubicBezTo>
                  <a:lnTo>
                    <a:pt x="18446" y="169"/>
                  </a:lnTo>
                  <a:cubicBezTo>
                    <a:pt x="18459" y="97"/>
                    <a:pt x="18435" y="26"/>
                    <a:pt x="18409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3896;p48"/>
            <p:cNvSpPr/>
            <p:nvPr/>
          </p:nvSpPr>
          <p:spPr>
            <a:xfrm>
              <a:off x="2476015" y="3093619"/>
              <a:ext cx="247787" cy="247946"/>
            </a:xfrm>
            <a:custGeom>
              <a:avLst/>
              <a:gdLst/>
              <a:ahLst/>
              <a:cxnLst/>
              <a:rect l="l" t="t" r="r" b="b"/>
              <a:pathLst>
                <a:path w="29613" h="29632" extrusionOk="0">
                  <a:moveTo>
                    <a:pt x="29586" y="1"/>
                  </a:moveTo>
                  <a:lnTo>
                    <a:pt x="1" y="29585"/>
                  </a:lnTo>
                  <a:cubicBezTo>
                    <a:pt x="28" y="29614"/>
                    <a:pt x="66" y="29632"/>
                    <a:pt x="108" y="29632"/>
                  </a:cubicBezTo>
                  <a:cubicBezTo>
                    <a:pt x="121" y="29632"/>
                    <a:pt x="134" y="29630"/>
                    <a:pt x="147" y="29626"/>
                  </a:cubicBezTo>
                  <a:lnTo>
                    <a:pt x="12337" y="26680"/>
                  </a:lnTo>
                  <a:cubicBezTo>
                    <a:pt x="12915" y="25789"/>
                    <a:pt x="28674" y="1480"/>
                    <a:pt x="29612" y="34"/>
                  </a:cubicBezTo>
                  <a:lnTo>
                    <a:pt x="29612" y="33"/>
                  </a:lnTo>
                  <a:cubicBezTo>
                    <a:pt x="29608" y="28"/>
                    <a:pt x="29608" y="26"/>
                    <a:pt x="29586" y="1"/>
                  </a:cubicBezTo>
                  <a:close/>
                </a:path>
              </a:pathLst>
            </a:custGeom>
            <a:solidFill>
              <a:srgbClr val="9CD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1" name="Google Shape;3897;p48"/>
          <p:cNvGrpSpPr/>
          <p:nvPr/>
        </p:nvGrpSpPr>
        <p:grpSpPr>
          <a:xfrm>
            <a:off x="3428578" y="1268351"/>
            <a:ext cx="412578" cy="412240"/>
            <a:chOff x="2362833" y="1533900"/>
            <a:chExt cx="358390" cy="362320"/>
          </a:xfrm>
        </p:grpSpPr>
        <p:sp>
          <p:nvSpPr>
            <p:cNvPr id="182" name="Google Shape;3898;p48"/>
            <p:cNvSpPr/>
            <p:nvPr/>
          </p:nvSpPr>
          <p:spPr>
            <a:xfrm>
              <a:off x="2362833" y="1534031"/>
              <a:ext cx="358154" cy="362189"/>
            </a:xfrm>
            <a:custGeom>
              <a:avLst/>
              <a:gdLst/>
              <a:ahLst/>
              <a:cxnLst/>
              <a:rect l="l" t="t" r="r" b="b"/>
              <a:pathLst>
                <a:path w="13670" h="13824" extrusionOk="0">
                  <a:moveTo>
                    <a:pt x="6161" y="1"/>
                  </a:moveTo>
                  <a:cubicBezTo>
                    <a:pt x="6056" y="1"/>
                    <a:pt x="5947" y="14"/>
                    <a:pt x="5838" y="40"/>
                  </a:cubicBezTo>
                  <a:cubicBezTo>
                    <a:pt x="5551" y="98"/>
                    <a:pt x="5282" y="251"/>
                    <a:pt x="5090" y="481"/>
                  </a:cubicBezTo>
                  <a:cubicBezTo>
                    <a:pt x="4886" y="354"/>
                    <a:pt x="4654" y="291"/>
                    <a:pt x="4420" y="291"/>
                  </a:cubicBezTo>
                  <a:cubicBezTo>
                    <a:pt x="4248" y="291"/>
                    <a:pt x="4074" y="326"/>
                    <a:pt x="3911" y="395"/>
                  </a:cubicBezTo>
                  <a:cubicBezTo>
                    <a:pt x="3643" y="500"/>
                    <a:pt x="3413" y="692"/>
                    <a:pt x="3250" y="932"/>
                  </a:cubicBezTo>
                  <a:cubicBezTo>
                    <a:pt x="3170" y="908"/>
                    <a:pt x="3086" y="897"/>
                    <a:pt x="3000" y="897"/>
                  </a:cubicBezTo>
                  <a:cubicBezTo>
                    <a:pt x="2664" y="897"/>
                    <a:pt x="2300" y="1073"/>
                    <a:pt x="2033" y="1401"/>
                  </a:cubicBezTo>
                  <a:cubicBezTo>
                    <a:pt x="1860" y="1612"/>
                    <a:pt x="1755" y="1862"/>
                    <a:pt x="1726" y="2130"/>
                  </a:cubicBezTo>
                  <a:cubicBezTo>
                    <a:pt x="1275" y="2159"/>
                    <a:pt x="854" y="2552"/>
                    <a:pt x="729" y="3117"/>
                  </a:cubicBezTo>
                  <a:cubicBezTo>
                    <a:pt x="672" y="3376"/>
                    <a:pt x="691" y="3644"/>
                    <a:pt x="787" y="3894"/>
                  </a:cubicBezTo>
                  <a:cubicBezTo>
                    <a:pt x="269" y="4037"/>
                    <a:pt x="1" y="4670"/>
                    <a:pt x="173" y="5303"/>
                  </a:cubicBezTo>
                  <a:cubicBezTo>
                    <a:pt x="240" y="5523"/>
                    <a:pt x="355" y="5734"/>
                    <a:pt x="518" y="5897"/>
                  </a:cubicBezTo>
                  <a:cubicBezTo>
                    <a:pt x="461" y="6127"/>
                    <a:pt x="470" y="6367"/>
                    <a:pt x="537" y="6587"/>
                  </a:cubicBezTo>
                  <a:cubicBezTo>
                    <a:pt x="686" y="7140"/>
                    <a:pt x="1126" y="7508"/>
                    <a:pt x="1575" y="7508"/>
                  </a:cubicBezTo>
                  <a:cubicBezTo>
                    <a:pt x="1648" y="7508"/>
                    <a:pt x="1721" y="7499"/>
                    <a:pt x="1793" y="7479"/>
                  </a:cubicBezTo>
                  <a:cubicBezTo>
                    <a:pt x="1841" y="7469"/>
                    <a:pt x="1898" y="7450"/>
                    <a:pt x="1946" y="7421"/>
                  </a:cubicBezTo>
                  <a:cubicBezTo>
                    <a:pt x="2052" y="7686"/>
                    <a:pt x="2468" y="7902"/>
                    <a:pt x="2846" y="7902"/>
                  </a:cubicBezTo>
                  <a:cubicBezTo>
                    <a:pt x="2947" y="7902"/>
                    <a:pt x="3046" y="7887"/>
                    <a:pt x="3135" y="7852"/>
                  </a:cubicBezTo>
                  <a:cubicBezTo>
                    <a:pt x="3645" y="9016"/>
                    <a:pt x="4426" y="9609"/>
                    <a:pt x="5634" y="9609"/>
                  </a:cubicBezTo>
                  <a:cubicBezTo>
                    <a:pt x="5969" y="9609"/>
                    <a:pt x="6336" y="9564"/>
                    <a:pt x="6739" y="9472"/>
                  </a:cubicBezTo>
                  <a:cubicBezTo>
                    <a:pt x="6835" y="10000"/>
                    <a:pt x="7161" y="10623"/>
                    <a:pt x="8043" y="11131"/>
                  </a:cubicBezTo>
                  <a:cubicBezTo>
                    <a:pt x="9519" y="11984"/>
                    <a:pt x="10171" y="12645"/>
                    <a:pt x="10267" y="13306"/>
                  </a:cubicBezTo>
                  <a:cubicBezTo>
                    <a:pt x="10309" y="13607"/>
                    <a:pt x="10568" y="13823"/>
                    <a:pt x="10863" y="13823"/>
                  </a:cubicBezTo>
                  <a:cubicBezTo>
                    <a:pt x="10897" y="13823"/>
                    <a:pt x="10932" y="13820"/>
                    <a:pt x="10966" y="13814"/>
                  </a:cubicBezTo>
                  <a:cubicBezTo>
                    <a:pt x="11302" y="13757"/>
                    <a:pt x="11513" y="13421"/>
                    <a:pt x="11436" y="13096"/>
                  </a:cubicBezTo>
                  <a:lnTo>
                    <a:pt x="10861" y="10460"/>
                  </a:lnTo>
                  <a:lnTo>
                    <a:pt x="10746" y="8763"/>
                  </a:lnTo>
                  <a:lnTo>
                    <a:pt x="11704" y="8399"/>
                  </a:lnTo>
                  <a:cubicBezTo>
                    <a:pt x="11813" y="8450"/>
                    <a:pt x="11928" y="8474"/>
                    <a:pt x="12044" y="8474"/>
                  </a:cubicBezTo>
                  <a:cubicBezTo>
                    <a:pt x="12449" y="8474"/>
                    <a:pt x="12866" y="8178"/>
                    <a:pt x="13075" y="7709"/>
                  </a:cubicBezTo>
                  <a:cubicBezTo>
                    <a:pt x="13219" y="7411"/>
                    <a:pt x="13238" y="7066"/>
                    <a:pt x="13142" y="6750"/>
                  </a:cubicBezTo>
                  <a:cubicBezTo>
                    <a:pt x="13353" y="6558"/>
                    <a:pt x="13506" y="6300"/>
                    <a:pt x="13554" y="6022"/>
                  </a:cubicBezTo>
                  <a:cubicBezTo>
                    <a:pt x="13669" y="5485"/>
                    <a:pt x="13478" y="4986"/>
                    <a:pt x="13123" y="4756"/>
                  </a:cubicBezTo>
                  <a:cubicBezTo>
                    <a:pt x="13209" y="4382"/>
                    <a:pt x="13123" y="3980"/>
                    <a:pt x="12883" y="3673"/>
                  </a:cubicBezTo>
                  <a:cubicBezTo>
                    <a:pt x="12701" y="3424"/>
                    <a:pt x="12433" y="3242"/>
                    <a:pt x="12136" y="3165"/>
                  </a:cubicBezTo>
                  <a:cubicBezTo>
                    <a:pt x="12212" y="2849"/>
                    <a:pt x="12145" y="2513"/>
                    <a:pt x="11944" y="2245"/>
                  </a:cubicBezTo>
                  <a:cubicBezTo>
                    <a:pt x="11944" y="2245"/>
                    <a:pt x="11570" y="1814"/>
                    <a:pt x="11350" y="1766"/>
                  </a:cubicBezTo>
                  <a:cubicBezTo>
                    <a:pt x="11154" y="1717"/>
                    <a:pt x="10979" y="1654"/>
                    <a:pt x="10807" y="1654"/>
                  </a:cubicBezTo>
                  <a:cubicBezTo>
                    <a:pt x="10777" y="1654"/>
                    <a:pt x="10747" y="1656"/>
                    <a:pt x="10717" y="1660"/>
                  </a:cubicBezTo>
                  <a:cubicBezTo>
                    <a:pt x="10602" y="1286"/>
                    <a:pt x="10334" y="989"/>
                    <a:pt x="9979" y="836"/>
                  </a:cubicBezTo>
                  <a:cubicBezTo>
                    <a:pt x="9798" y="755"/>
                    <a:pt x="9601" y="714"/>
                    <a:pt x="9404" y="714"/>
                  </a:cubicBezTo>
                  <a:cubicBezTo>
                    <a:pt x="9298" y="714"/>
                    <a:pt x="9192" y="726"/>
                    <a:pt x="9088" y="750"/>
                  </a:cubicBezTo>
                  <a:cubicBezTo>
                    <a:pt x="8877" y="366"/>
                    <a:pt x="8474" y="127"/>
                    <a:pt x="8033" y="127"/>
                  </a:cubicBezTo>
                  <a:cubicBezTo>
                    <a:pt x="7998" y="124"/>
                    <a:pt x="7963" y="122"/>
                    <a:pt x="7929" y="122"/>
                  </a:cubicBezTo>
                  <a:cubicBezTo>
                    <a:pt x="7621" y="122"/>
                    <a:pt x="7325" y="235"/>
                    <a:pt x="7084" y="433"/>
                  </a:cubicBezTo>
                  <a:cubicBezTo>
                    <a:pt x="6896" y="170"/>
                    <a:pt x="6548" y="1"/>
                    <a:pt x="6161" y="1"/>
                  </a:cubicBezTo>
                  <a:close/>
                </a:path>
              </a:pathLst>
            </a:custGeom>
            <a:solidFill>
              <a:srgbClr val="FFB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3899;p48"/>
            <p:cNvSpPr/>
            <p:nvPr/>
          </p:nvSpPr>
          <p:spPr>
            <a:xfrm>
              <a:off x="2411303" y="1533900"/>
              <a:ext cx="309920" cy="221442"/>
            </a:xfrm>
            <a:custGeom>
              <a:avLst/>
              <a:gdLst/>
              <a:ahLst/>
              <a:cxnLst/>
              <a:rect l="l" t="t" r="r" b="b"/>
              <a:pathLst>
                <a:path w="11829" h="8452" extrusionOk="0">
                  <a:moveTo>
                    <a:pt x="4312" y="0"/>
                  </a:moveTo>
                  <a:cubicBezTo>
                    <a:pt x="4209" y="0"/>
                    <a:pt x="4104" y="12"/>
                    <a:pt x="3998" y="36"/>
                  </a:cubicBezTo>
                  <a:cubicBezTo>
                    <a:pt x="3701" y="103"/>
                    <a:pt x="3442" y="256"/>
                    <a:pt x="3240" y="486"/>
                  </a:cubicBezTo>
                  <a:cubicBezTo>
                    <a:pt x="3035" y="359"/>
                    <a:pt x="2804" y="292"/>
                    <a:pt x="2572" y="292"/>
                  </a:cubicBezTo>
                  <a:cubicBezTo>
                    <a:pt x="2402" y="292"/>
                    <a:pt x="2232" y="327"/>
                    <a:pt x="2071" y="400"/>
                  </a:cubicBezTo>
                  <a:cubicBezTo>
                    <a:pt x="1793" y="505"/>
                    <a:pt x="1563" y="688"/>
                    <a:pt x="1410" y="937"/>
                  </a:cubicBezTo>
                  <a:cubicBezTo>
                    <a:pt x="1330" y="913"/>
                    <a:pt x="1245" y="902"/>
                    <a:pt x="1159" y="902"/>
                  </a:cubicBezTo>
                  <a:cubicBezTo>
                    <a:pt x="821" y="902"/>
                    <a:pt x="452" y="1078"/>
                    <a:pt x="192" y="1406"/>
                  </a:cubicBezTo>
                  <a:cubicBezTo>
                    <a:pt x="116" y="1493"/>
                    <a:pt x="58" y="1598"/>
                    <a:pt x="1" y="1704"/>
                  </a:cubicBezTo>
                  <a:cubicBezTo>
                    <a:pt x="68" y="1694"/>
                    <a:pt x="125" y="1675"/>
                    <a:pt x="183" y="1675"/>
                  </a:cubicBezTo>
                  <a:cubicBezTo>
                    <a:pt x="422" y="1636"/>
                    <a:pt x="643" y="1541"/>
                    <a:pt x="834" y="1387"/>
                  </a:cubicBezTo>
                  <a:cubicBezTo>
                    <a:pt x="1084" y="1169"/>
                    <a:pt x="1403" y="1052"/>
                    <a:pt x="1730" y="1052"/>
                  </a:cubicBezTo>
                  <a:cubicBezTo>
                    <a:pt x="1805" y="1052"/>
                    <a:pt x="1881" y="1058"/>
                    <a:pt x="1956" y="1071"/>
                  </a:cubicBezTo>
                  <a:cubicBezTo>
                    <a:pt x="2026" y="1083"/>
                    <a:pt x="2097" y="1089"/>
                    <a:pt x="2167" y="1089"/>
                  </a:cubicBezTo>
                  <a:cubicBezTo>
                    <a:pt x="2372" y="1089"/>
                    <a:pt x="2573" y="1037"/>
                    <a:pt x="2752" y="937"/>
                  </a:cubicBezTo>
                  <a:cubicBezTo>
                    <a:pt x="2876" y="870"/>
                    <a:pt x="3001" y="822"/>
                    <a:pt x="3145" y="793"/>
                  </a:cubicBezTo>
                  <a:cubicBezTo>
                    <a:pt x="3245" y="770"/>
                    <a:pt x="3348" y="758"/>
                    <a:pt x="3451" y="758"/>
                  </a:cubicBezTo>
                  <a:cubicBezTo>
                    <a:pt x="3642" y="758"/>
                    <a:pt x="3833" y="798"/>
                    <a:pt x="4007" y="879"/>
                  </a:cubicBezTo>
                  <a:cubicBezTo>
                    <a:pt x="4166" y="953"/>
                    <a:pt x="4334" y="990"/>
                    <a:pt x="4503" y="990"/>
                  </a:cubicBezTo>
                  <a:cubicBezTo>
                    <a:pt x="4620" y="990"/>
                    <a:pt x="4737" y="972"/>
                    <a:pt x="4851" y="937"/>
                  </a:cubicBezTo>
                  <a:cubicBezTo>
                    <a:pt x="4979" y="897"/>
                    <a:pt x="5113" y="877"/>
                    <a:pt x="5254" y="877"/>
                  </a:cubicBezTo>
                  <a:cubicBezTo>
                    <a:pt x="5282" y="877"/>
                    <a:pt x="5311" y="878"/>
                    <a:pt x="5340" y="879"/>
                  </a:cubicBezTo>
                  <a:cubicBezTo>
                    <a:pt x="5627" y="898"/>
                    <a:pt x="5915" y="1004"/>
                    <a:pt x="6145" y="1196"/>
                  </a:cubicBezTo>
                  <a:cubicBezTo>
                    <a:pt x="6336" y="1359"/>
                    <a:pt x="6567" y="1454"/>
                    <a:pt x="6825" y="1474"/>
                  </a:cubicBezTo>
                  <a:cubicBezTo>
                    <a:pt x="6979" y="1493"/>
                    <a:pt x="7132" y="1531"/>
                    <a:pt x="7285" y="1598"/>
                  </a:cubicBezTo>
                  <a:cubicBezTo>
                    <a:pt x="7496" y="1694"/>
                    <a:pt x="7688" y="1838"/>
                    <a:pt x="7822" y="2029"/>
                  </a:cubicBezTo>
                  <a:cubicBezTo>
                    <a:pt x="7985" y="2250"/>
                    <a:pt x="8225" y="2413"/>
                    <a:pt x="8493" y="2480"/>
                  </a:cubicBezTo>
                  <a:cubicBezTo>
                    <a:pt x="8541" y="2499"/>
                    <a:pt x="8599" y="2509"/>
                    <a:pt x="8647" y="2518"/>
                  </a:cubicBezTo>
                  <a:cubicBezTo>
                    <a:pt x="8886" y="2576"/>
                    <a:pt x="9241" y="3007"/>
                    <a:pt x="9241" y="3007"/>
                  </a:cubicBezTo>
                  <a:cubicBezTo>
                    <a:pt x="9337" y="3141"/>
                    <a:pt x="9413" y="3295"/>
                    <a:pt x="9452" y="3458"/>
                  </a:cubicBezTo>
                  <a:cubicBezTo>
                    <a:pt x="9509" y="3726"/>
                    <a:pt x="9663" y="3966"/>
                    <a:pt x="9883" y="4129"/>
                  </a:cubicBezTo>
                  <a:cubicBezTo>
                    <a:pt x="9998" y="4215"/>
                    <a:pt x="10094" y="4311"/>
                    <a:pt x="10180" y="4426"/>
                  </a:cubicBezTo>
                  <a:cubicBezTo>
                    <a:pt x="10343" y="4637"/>
                    <a:pt x="10439" y="4886"/>
                    <a:pt x="10458" y="5154"/>
                  </a:cubicBezTo>
                  <a:cubicBezTo>
                    <a:pt x="10477" y="5375"/>
                    <a:pt x="10554" y="5586"/>
                    <a:pt x="10679" y="5758"/>
                  </a:cubicBezTo>
                  <a:cubicBezTo>
                    <a:pt x="10870" y="6065"/>
                    <a:pt x="10937" y="6429"/>
                    <a:pt x="10851" y="6774"/>
                  </a:cubicBezTo>
                  <a:cubicBezTo>
                    <a:pt x="10813" y="6985"/>
                    <a:pt x="10717" y="7177"/>
                    <a:pt x="10592" y="7340"/>
                  </a:cubicBezTo>
                  <a:cubicBezTo>
                    <a:pt x="10506" y="7455"/>
                    <a:pt x="10468" y="7589"/>
                    <a:pt x="10487" y="7723"/>
                  </a:cubicBezTo>
                  <a:cubicBezTo>
                    <a:pt x="10516" y="7972"/>
                    <a:pt x="10477" y="8222"/>
                    <a:pt x="10382" y="8452"/>
                  </a:cubicBezTo>
                  <a:cubicBezTo>
                    <a:pt x="10765" y="8346"/>
                    <a:pt x="11072" y="8078"/>
                    <a:pt x="11225" y="7714"/>
                  </a:cubicBezTo>
                  <a:cubicBezTo>
                    <a:pt x="11369" y="7407"/>
                    <a:pt x="11388" y="7071"/>
                    <a:pt x="11292" y="6755"/>
                  </a:cubicBezTo>
                  <a:cubicBezTo>
                    <a:pt x="11503" y="6554"/>
                    <a:pt x="11647" y="6295"/>
                    <a:pt x="11704" y="6017"/>
                  </a:cubicBezTo>
                  <a:cubicBezTo>
                    <a:pt x="11829" y="5490"/>
                    <a:pt x="11637" y="4982"/>
                    <a:pt x="11283" y="4761"/>
                  </a:cubicBezTo>
                  <a:cubicBezTo>
                    <a:pt x="11369" y="4378"/>
                    <a:pt x="11283" y="3985"/>
                    <a:pt x="11043" y="3678"/>
                  </a:cubicBezTo>
                  <a:cubicBezTo>
                    <a:pt x="10861" y="3429"/>
                    <a:pt x="10592" y="3247"/>
                    <a:pt x="10295" y="3170"/>
                  </a:cubicBezTo>
                  <a:cubicBezTo>
                    <a:pt x="10372" y="2844"/>
                    <a:pt x="10305" y="2509"/>
                    <a:pt x="10104" y="2250"/>
                  </a:cubicBezTo>
                  <a:cubicBezTo>
                    <a:pt x="10104" y="2250"/>
                    <a:pt x="9739" y="1819"/>
                    <a:pt x="9500" y="1761"/>
                  </a:cubicBezTo>
                  <a:cubicBezTo>
                    <a:pt x="9286" y="1718"/>
                    <a:pt x="9110" y="1653"/>
                    <a:pt x="8932" y="1653"/>
                  </a:cubicBezTo>
                  <a:cubicBezTo>
                    <a:pt x="8910" y="1653"/>
                    <a:pt x="8889" y="1654"/>
                    <a:pt x="8867" y="1656"/>
                  </a:cubicBezTo>
                  <a:cubicBezTo>
                    <a:pt x="8762" y="1291"/>
                    <a:pt x="8493" y="985"/>
                    <a:pt x="8139" y="841"/>
                  </a:cubicBezTo>
                  <a:cubicBezTo>
                    <a:pt x="7957" y="760"/>
                    <a:pt x="7760" y="715"/>
                    <a:pt x="7562" y="715"/>
                  </a:cubicBezTo>
                  <a:cubicBezTo>
                    <a:pt x="7457" y="715"/>
                    <a:pt x="7351" y="728"/>
                    <a:pt x="7247" y="755"/>
                  </a:cubicBezTo>
                  <a:cubicBezTo>
                    <a:pt x="7084" y="410"/>
                    <a:pt x="6672" y="160"/>
                    <a:pt x="6193" y="122"/>
                  </a:cubicBezTo>
                  <a:cubicBezTo>
                    <a:pt x="6158" y="119"/>
                    <a:pt x="6123" y="118"/>
                    <a:pt x="6088" y="118"/>
                  </a:cubicBezTo>
                  <a:cubicBezTo>
                    <a:pt x="5779" y="118"/>
                    <a:pt x="5476" y="232"/>
                    <a:pt x="5244" y="438"/>
                  </a:cubicBezTo>
                  <a:cubicBezTo>
                    <a:pt x="5054" y="165"/>
                    <a:pt x="4702" y="0"/>
                    <a:pt x="4312" y="0"/>
                  </a:cubicBezTo>
                  <a:close/>
                </a:path>
              </a:pathLst>
            </a:custGeom>
            <a:solidFill>
              <a:srgbClr val="FF7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3900;p48"/>
            <p:cNvSpPr/>
            <p:nvPr/>
          </p:nvSpPr>
          <p:spPr>
            <a:xfrm>
              <a:off x="2383689" y="1603382"/>
              <a:ext cx="3537" cy="6550"/>
            </a:xfrm>
            <a:custGeom>
              <a:avLst/>
              <a:gdLst/>
              <a:ahLst/>
              <a:cxnLst/>
              <a:rect l="l" t="t" r="r" b="b"/>
              <a:pathLst>
                <a:path w="135" h="250" extrusionOk="0">
                  <a:moveTo>
                    <a:pt x="134" y="1"/>
                  </a:moveTo>
                  <a:cubicBezTo>
                    <a:pt x="77" y="77"/>
                    <a:pt x="39" y="163"/>
                    <a:pt x="0" y="250"/>
                  </a:cubicBezTo>
                  <a:lnTo>
                    <a:pt x="86" y="250"/>
                  </a:lnTo>
                  <a:cubicBezTo>
                    <a:pt x="86" y="163"/>
                    <a:pt x="106" y="77"/>
                    <a:pt x="134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3901;p48"/>
            <p:cNvSpPr/>
            <p:nvPr/>
          </p:nvSpPr>
          <p:spPr>
            <a:xfrm>
              <a:off x="2525326" y="1756076"/>
              <a:ext cx="139148" cy="140144"/>
            </a:xfrm>
            <a:custGeom>
              <a:avLst/>
              <a:gdLst/>
              <a:ahLst/>
              <a:cxnLst/>
              <a:rect l="l" t="t" r="r" b="b"/>
              <a:pathLst>
                <a:path w="5311" h="5349" extrusionOk="0">
                  <a:moveTo>
                    <a:pt x="585" y="0"/>
                  </a:moveTo>
                  <a:cubicBezTo>
                    <a:pt x="585" y="1"/>
                    <a:pt x="0" y="1601"/>
                    <a:pt x="1841" y="2656"/>
                  </a:cubicBezTo>
                  <a:cubicBezTo>
                    <a:pt x="3317" y="3509"/>
                    <a:pt x="3969" y="4170"/>
                    <a:pt x="4065" y="4831"/>
                  </a:cubicBezTo>
                  <a:cubicBezTo>
                    <a:pt x="4107" y="5132"/>
                    <a:pt x="4366" y="5348"/>
                    <a:pt x="4661" y="5348"/>
                  </a:cubicBezTo>
                  <a:cubicBezTo>
                    <a:pt x="4695" y="5348"/>
                    <a:pt x="4730" y="5345"/>
                    <a:pt x="4764" y="5339"/>
                  </a:cubicBezTo>
                  <a:cubicBezTo>
                    <a:pt x="5100" y="5282"/>
                    <a:pt x="5311" y="4946"/>
                    <a:pt x="5234" y="4621"/>
                  </a:cubicBezTo>
                  <a:lnTo>
                    <a:pt x="4659" y="1985"/>
                  </a:lnTo>
                  <a:lnTo>
                    <a:pt x="4132" y="662"/>
                  </a:lnTo>
                  <a:cubicBezTo>
                    <a:pt x="4132" y="662"/>
                    <a:pt x="3539" y="703"/>
                    <a:pt x="2889" y="703"/>
                  </a:cubicBezTo>
                  <a:cubicBezTo>
                    <a:pt x="2171" y="703"/>
                    <a:pt x="1382" y="653"/>
                    <a:pt x="1246" y="441"/>
                  </a:cubicBezTo>
                  <a:cubicBezTo>
                    <a:pt x="1103" y="211"/>
                    <a:pt x="863" y="48"/>
                    <a:pt x="585" y="0"/>
                  </a:cubicBezTo>
                  <a:close/>
                </a:path>
              </a:pathLst>
            </a:custGeom>
            <a:solidFill>
              <a:srgbClr val="9CD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3902;p48"/>
            <p:cNvSpPr/>
            <p:nvPr/>
          </p:nvSpPr>
          <p:spPr>
            <a:xfrm>
              <a:off x="2577804" y="1750810"/>
              <a:ext cx="101997" cy="56513"/>
            </a:xfrm>
            <a:custGeom>
              <a:avLst/>
              <a:gdLst/>
              <a:ahLst/>
              <a:cxnLst/>
              <a:rect l="l" t="t" r="r" b="b"/>
              <a:pathLst>
                <a:path w="3893" h="2157" extrusionOk="0">
                  <a:moveTo>
                    <a:pt x="825" y="0"/>
                  </a:moveTo>
                  <a:cubicBezTo>
                    <a:pt x="346" y="0"/>
                    <a:pt x="1" y="451"/>
                    <a:pt x="116" y="911"/>
                  </a:cubicBezTo>
                  <a:lnTo>
                    <a:pt x="192" y="1313"/>
                  </a:lnTo>
                  <a:cubicBezTo>
                    <a:pt x="317" y="1812"/>
                    <a:pt x="767" y="2157"/>
                    <a:pt x="1285" y="2157"/>
                  </a:cubicBezTo>
                  <a:lnTo>
                    <a:pt x="2608" y="2157"/>
                  </a:lnTo>
                  <a:cubicBezTo>
                    <a:pt x="3116" y="2157"/>
                    <a:pt x="3566" y="1812"/>
                    <a:pt x="3701" y="1313"/>
                  </a:cubicBezTo>
                  <a:lnTo>
                    <a:pt x="3768" y="911"/>
                  </a:lnTo>
                  <a:cubicBezTo>
                    <a:pt x="3892" y="451"/>
                    <a:pt x="3538" y="0"/>
                    <a:pt x="3068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3903;p48"/>
            <p:cNvSpPr/>
            <p:nvPr/>
          </p:nvSpPr>
          <p:spPr>
            <a:xfrm>
              <a:off x="2539107" y="1585331"/>
              <a:ext cx="100503" cy="62277"/>
            </a:xfrm>
            <a:custGeom>
              <a:avLst/>
              <a:gdLst/>
              <a:ahLst/>
              <a:cxnLst/>
              <a:rect l="l" t="t" r="r" b="b"/>
              <a:pathLst>
                <a:path w="3836" h="2377" extrusionOk="0">
                  <a:moveTo>
                    <a:pt x="886" y="1"/>
                  </a:moveTo>
                  <a:cubicBezTo>
                    <a:pt x="656" y="1"/>
                    <a:pt x="423" y="50"/>
                    <a:pt x="203" y="153"/>
                  </a:cubicBezTo>
                  <a:cubicBezTo>
                    <a:pt x="0" y="262"/>
                    <a:pt x="102" y="543"/>
                    <a:pt x="293" y="543"/>
                  </a:cubicBezTo>
                  <a:cubicBezTo>
                    <a:pt x="319" y="543"/>
                    <a:pt x="347" y="538"/>
                    <a:pt x="375" y="527"/>
                  </a:cubicBezTo>
                  <a:cubicBezTo>
                    <a:pt x="539" y="452"/>
                    <a:pt x="710" y="416"/>
                    <a:pt x="879" y="416"/>
                  </a:cubicBezTo>
                  <a:cubicBezTo>
                    <a:pt x="1295" y="416"/>
                    <a:pt x="1694" y="631"/>
                    <a:pt x="1919" y="1006"/>
                  </a:cubicBezTo>
                  <a:cubicBezTo>
                    <a:pt x="1612" y="1351"/>
                    <a:pt x="1535" y="1840"/>
                    <a:pt x="1727" y="2252"/>
                  </a:cubicBezTo>
                  <a:cubicBezTo>
                    <a:pt x="1765" y="2329"/>
                    <a:pt x="1832" y="2377"/>
                    <a:pt x="1919" y="2377"/>
                  </a:cubicBezTo>
                  <a:cubicBezTo>
                    <a:pt x="1947" y="2377"/>
                    <a:pt x="1976" y="2367"/>
                    <a:pt x="2005" y="2357"/>
                  </a:cubicBezTo>
                  <a:cubicBezTo>
                    <a:pt x="2110" y="2309"/>
                    <a:pt x="2149" y="2185"/>
                    <a:pt x="2101" y="2079"/>
                  </a:cubicBezTo>
                  <a:cubicBezTo>
                    <a:pt x="1938" y="1715"/>
                    <a:pt x="2091" y="1293"/>
                    <a:pt x="2455" y="1121"/>
                  </a:cubicBezTo>
                  <a:cubicBezTo>
                    <a:pt x="2551" y="1077"/>
                    <a:pt x="2652" y="1056"/>
                    <a:pt x="2752" y="1056"/>
                  </a:cubicBezTo>
                  <a:cubicBezTo>
                    <a:pt x="3023" y="1056"/>
                    <a:pt x="3285" y="1210"/>
                    <a:pt x="3404" y="1476"/>
                  </a:cubicBezTo>
                  <a:cubicBezTo>
                    <a:pt x="3447" y="1547"/>
                    <a:pt x="3527" y="1586"/>
                    <a:pt x="3608" y="1586"/>
                  </a:cubicBezTo>
                  <a:cubicBezTo>
                    <a:pt x="3636" y="1586"/>
                    <a:pt x="3665" y="1581"/>
                    <a:pt x="3692" y="1571"/>
                  </a:cubicBezTo>
                  <a:cubicBezTo>
                    <a:pt x="3788" y="1514"/>
                    <a:pt x="3836" y="1389"/>
                    <a:pt x="3788" y="1293"/>
                  </a:cubicBezTo>
                  <a:cubicBezTo>
                    <a:pt x="3592" y="875"/>
                    <a:pt x="3183" y="634"/>
                    <a:pt x="2757" y="634"/>
                  </a:cubicBezTo>
                  <a:cubicBezTo>
                    <a:pt x="2598" y="634"/>
                    <a:pt x="2436" y="667"/>
                    <a:pt x="2283" y="737"/>
                  </a:cubicBezTo>
                  <a:cubicBezTo>
                    <a:pt x="2273" y="747"/>
                    <a:pt x="2264" y="747"/>
                    <a:pt x="2264" y="757"/>
                  </a:cubicBezTo>
                  <a:cubicBezTo>
                    <a:pt x="1954" y="272"/>
                    <a:pt x="1428" y="1"/>
                    <a:pt x="886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3904;p48"/>
            <p:cNvSpPr/>
            <p:nvPr/>
          </p:nvSpPr>
          <p:spPr>
            <a:xfrm>
              <a:off x="2413740" y="1633198"/>
              <a:ext cx="84259" cy="48811"/>
            </a:xfrm>
            <a:custGeom>
              <a:avLst/>
              <a:gdLst/>
              <a:ahLst/>
              <a:cxnLst/>
              <a:rect l="l" t="t" r="r" b="b"/>
              <a:pathLst>
                <a:path w="3216" h="1863" extrusionOk="0">
                  <a:moveTo>
                    <a:pt x="2482" y="1"/>
                  </a:moveTo>
                  <a:cubicBezTo>
                    <a:pt x="2018" y="1"/>
                    <a:pt x="1574" y="257"/>
                    <a:pt x="1345" y="693"/>
                  </a:cubicBezTo>
                  <a:cubicBezTo>
                    <a:pt x="1192" y="647"/>
                    <a:pt x="1036" y="624"/>
                    <a:pt x="880" y="624"/>
                  </a:cubicBezTo>
                  <a:cubicBezTo>
                    <a:pt x="646" y="624"/>
                    <a:pt x="414" y="676"/>
                    <a:pt x="195" y="780"/>
                  </a:cubicBezTo>
                  <a:cubicBezTo>
                    <a:pt x="1" y="889"/>
                    <a:pt x="97" y="1170"/>
                    <a:pt x="293" y="1170"/>
                  </a:cubicBezTo>
                  <a:cubicBezTo>
                    <a:pt x="319" y="1170"/>
                    <a:pt x="347" y="1165"/>
                    <a:pt x="377" y="1153"/>
                  </a:cubicBezTo>
                  <a:cubicBezTo>
                    <a:pt x="537" y="1079"/>
                    <a:pt x="706" y="1043"/>
                    <a:pt x="873" y="1043"/>
                  </a:cubicBezTo>
                  <a:cubicBezTo>
                    <a:pt x="1326" y="1043"/>
                    <a:pt x="1765" y="1304"/>
                    <a:pt x="1968" y="1738"/>
                  </a:cubicBezTo>
                  <a:cubicBezTo>
                    <a:pt x="2007" y="1815"/>
                    <a:pt x="2083" y="1863"/>
                    <a:pt x="2160" y="1863"/>
                  </a:cubicBezTo>
                  <a:cubicBezTo>
                    <a:pt x="2189" y="1863"/>
                    <a:pt x="2218" y="1853"/>
                    <a:pt x="2246" y="1844"/>
                  </a:cubicBezTo>
                  <a:cubicBezTo>
                    <a:pt x="2352" y="1796"/>
                    <a:pt x="2400" y="1671"/>
                    <a:pt x="2352" y="1566"/>
                  </a:cubicBezTo>
                  <a:cubicBezTo>
                    <a:pt x="2218" y="1278"/>
                    <a:pt x="1997" y="1029"/>
                    <a:pt x="1719" y="866"/>
                  </a:cubicBezTo>
                  <a:cubicBezTo>
                    <a:pt x="1825" y="684"/>
                    <a:pt x="1988" y="540"/>
                    <a:pt x="2179" y="473"/>
                  </a:cubicBezTo>
                  <a:cubicBezTo>
                    <a:pt x="2276" y="433"/>
                    <a:pt x="2380" y="414"/>
                    <a:pt x="2483" y="414"/>
                  </a:cubicBezTo>
                  <a:cubicBezTo>
                    <a:pt x="2605" y="414"/>
                    <a:pt x="2727" y="440"/>
                    <a:pt x="2841" y="492"/>
                  </a:cubicBezTo>
                  <a:cubicBezTo>
                    <a:pt x="2869" y="503"/>
                    <a:pt x="2897" y="509"/>
                    <a:pt x="2923" y="509"/>
                  </a:cubicBezTo>
                  <a:cubicBezTo>
                    <a:pt x="3114" y="509"/>
                    <a:pt x="3216" y="228"/>
                    <a:pt x="3013" y="118"/>
                  </a:cubicBezTo>
                  <a:cubicBezTo>
                    <a:pt x="2840" y="38"/>
                    <a:pt x="2660" y="1"/>
                    <a:pt x="2482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3905;p48"/>
            <p:cNvSpPr/>
            <p:nvPr/>
          </p:nvSpPr>
          <p:spPr>
            <a:xfrm>
              <a:off x="2580058" y="1685257"/>
              <a:ext cx="51273" cy="22637"/>
            </a:xfrm>
            <a:custGeom>
              <a:avLst/>
              <a:gdLst/>
              <a:ahLst/>
              <a:cxnLst/>
              <a:rect l="l" t="t" r="r" b="b"/>
              <a:pathLst>
                <a:path w="1957" h="864" extrusionOk="0">
                  <a:moveTo>
                    <a:pt x="847" y="1"/>
                  </a:moveTo>
                  <a:cubicBezTo>
                    <a:pt x="584" y="1"/>
                    <a:pt x="326" y="82"/>
                    <a:pt x="116" y="240"/>
                  </a:cubicBezTo>
                  <a:cubicBezTo>
                    <a:pt x="20" y="307"/>
                    <a:pt x="1" y="432"/>
                    <a:pt x="58" y="528"/>
                  </a:cubicBezTo>
                  <a:cubicBezTo>
                    <a:pt x="99" y="585"/>
                    <a:pt x="164" y="615"/>
                    <a:pt x="230" y="615"/>
                  </a:cubicBezTo>
                  <a:cubicBezTo>
                    <a:pt x="273" y="615"/>
                    <a:pt x="317" y="602"/>
                    <a:pt x="356" y="575"/>
                  </a:cubicBezTo>
                  <a:cubicBezTo>
                    <a:pt x="505" y="471"/>
                    <a:pt x="679" y="420"/>
                    <a:pt x="851" y="420"/>
                  </a:cubicBezTo>
                  <a:cubicBezTo>
                    <a:pt x="1119" y="420"/>
                    <a:pt x="1384" y="543"/>
                    <a:pt x="1554" y="777"/>
                  </a:cubicBezTo>
                  <a:cubicBezTo>
                    <a:pt x="1592" y="834"/>
                    <a:pt x="1650" y="863"/>
                    <a:pt x="1726" y="863"/>
                  </a:cubicBezTo>
                  <a:cubicBezTo>
                    <a:pt x="1765" y="863"/>
                    <a:pt x="1803" y="853"/>
                    <a:pt x="1841" y="825"/>
                  </a:cubicBezTo>
                  <a:cubicBezTo>
                    <a:pt x="1937" y="758"/>
                    <a:pt x="1956" y="623"/>
                    <a:pt x="1889" y="528"/>
                  </a:cubicBezTo>
                  <a:cubicBezTo>
                    <a:pt x="1698" y="259"/>
                    <a:pt x="1400" y="67"/>
                    <a:pt x="1065" y="20"/>
                  </a:cubicBezTo>
                  <a:cubicBezTo>
                    <a:pt x="992" y="7"/>
                    <a:pt x="920" y="1"/>
                    <a:pt x="847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3906;p48"/>
            <p:cNvSpPr/>
            <p:nvPr/>
          </p:nvSpPr>
          <p:spPr>
            <a:xfrm>
              <a:off x="2516496" y="1747561"/>
              <a:ext cx="52793" cy="23292"/>
            </a:xfrm>
            <a:custGeom>
              <a:avLst/>
              <a:gdLst/>
              <a:ahLst/>
              <a:cxnLst/>
              <a:rect l="l" t="t" r="r" b="b"/>
              <a:pathLst>
                <a:path w="2015" h="889" extrusionOk="0">
                  <a:moveTo>
                    <a:pt x="1151" y="0"/>
                  </a:moveTo>
                  <a:cubicBezTo>
                    <a:pt x="1078" y="0"/>
                    <a:pt x="1005" y="6"/>
                    <a:pt x="932" y="19"/>
                  </a:cubicBezTo>
                  <a:cubicBezTo>
                    <a:pt x="596" y="86"/>
                    <a:pt x="309" y="278"/>
                    <a:pt x="117" y="555"/>
                  </a:cubicBezTo>
                  <a:cubicBezTo>
                    <a:pt x="1" y="720"/>
                    <a:pt x="143" y="888"/>
                    <a:pt x="293" y="888"/>
                  </a:cubicBezTo>
                  <a:cubicBezTo>
                    <a:pt x="353" y="888"/>
                    <a:pt x="415" y="861"/>
                    <a:pt x="462" y="795"/>
                  </a:cubicBezTo>
                  <a:cubicBezTo>
                    <a:pt x="587" y="603"/>
                    <a:pt x="788" y="479"/>
                    <a:pt x="1018" y="440"/>
                  </a:cubicBezTo>
                  <a:cubicBezTo>
                    <a:pt x="1074" y="428"/>
                    <a:pt x="1130" y="422"/>
                    <a:pt x="1186" y="422"/>
                  </a:cubicBezTo>
                  <a:cubicBezTo>
                    <a:pt x="1352" y="422"/>
                    <a:pt x="1517" y="474"/>
                    <a:pt x="1660" y="575"/>
                  </a:cubicBezTo>
                  <a:cubicBezTo>
                    <a:pt x="1696" y="600"/>
                    <a:pt x="1735" y="611"/>
                    <a:pt x="1774" y="611"/>
                  </a:cubicBezTo>
                  <a:cubicBezTo>
                    <a:pt x="1840" y="611"/>
                    <a:pt x="1905" y="577"/>
                    <a:pt x="1948" y="517"/>
                  </a:cubicBezTo>
                  <a:cubicBezTo>
                    <a:pt x="2015" y="421"/>
                    <a:pt x="1986" y="297"/>
                    <a:pt x="1900" y="230"/>
                  </a:cubicBezTo>
                  <a:cubicBezTo>
                    <a:pt x="1675" y="80"/>
                    <a:pt x="1415" y="0"/>
                    <a:pt x="1151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3907;p48"/>
            <p:cNvSpPr/>
            <p:nvPr/>
          </p:nvSpPr>
          <p:spPr>
            <a:xfrm>
              <a:off x="2502951" y="1658795"/>
              <a:ext cx="45509" cy="34532"/>
            </a:xfrm>
            <a:custGeom>
              <a:avLst/>
              <a:gdLst/>
              <a:ahLst/>
              <a:cxnLst/>
              <a:rect l="l" t="t" r="r" b="b"/>
              <a:pathLst>
                <a:path w="1737" h="1318" extrusionOk="0">
                  <a:moveTo>
                    <a:pt x="1509" y="1"/>
                  </a:moveTo>
                  <a:cubicBezTo>
                    <a:pt x="1409" y="1"/>
                    <a:pt x="1322" y="73"/>
                    <a:pt x="1305" y="176"/>
                  </a:cubicBezTo>
                  <a:cubicBezTo>
                    <a:pt x="1236" y="599"/>
                    <a:pt x="872" y="897"/>
                    <a:pt x="458" y="897"/>
                  </a:cubicBezTo>
                  <a:cubicBezTo>
                    <a:pt x="412" y="897"/>
                    <a:pt x="365" y="893"/>
                    <a:pt x="318" y="886"/>
                  </a:cubicBezTo>
                  <a:cubicBezTo>
                    <a:pt x="308" y="885"/>
                    <a:pt x="299" y="884"/>
                    <a:pt x="290" y="884"/>
                  </a:cubicBezTo>
                  <a:cubicBezTo>
                    <a:pt x="54" y="884"/>
                    <a:pt x="1" y="1242"/>
                    <a:pt x="250" y="1298"/>
                  </a:cubicBezTo>
                  <a:cubicBezTo>
                    <a:pt x="318" y="1308"/>
                    <a:pt x="394" y="1317"/>
                    <a:pt x="461" y="1317"/>
                  </a:cubicBezTo>
                  <a:cubicBezTo>
                    <a:pt x="1084" y="1308"/>
                    <a:pt x="1621" y="857"/>
                    <a:pt x="1717" y="244"/>
                  </a:cubicBezTo>
                  <a:cubicBezTo>
                    <a:pt x="1736" y="129"/>
                    <a:pt x="1659" y="23"/>
                    <a:pt x="1544" y="4"/>
                  </a:cubicBezTo>
                  <a:cubicBezTo>
                    <a:pt x="1533" y="2"/>
                    <a:pt x="1521" y="1"/>
                    <a:pt x="1509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3908;p48"/>
            <p:cNvSpPr/>
            <p:nvPr/>
          </p:nvSpPr>
          <p:spPr>
            <a:xfrm>
              <a:off x="2435905" y="1712610"/>
              <a:ext cx="15353" cy="32933"/>
            </a:xfrm>
            <a:custGeom>
              <a:avLst/>
              <a:gdLst/>
              <a:ahLst/>
              <a:cxnLst/>
              <a:rect l="l" t="t" r="r" b="b"/>
              <a:pathLst>
                <a:path w="586" h="1257" extrusionOk="0">
                  <a:moveTo>
                    <a:pt x="300" y="1"/>
                  </a:moveTo>
                  <a:cubicBezTo>
                    <a:pt x="218" y="1"/>
                    <a:pt x="136" y="47"/>
                    <a:pt x="106" y="155"/>
                  </a:cubicBezTo>
                  <a:cubicBezTo>
                    <a:pt x="1" y="471"/>
                    <a:pt x="126" y="998"/>
                    <a:pt x="154" y="1094"/>
                  </a:cubicBezTo>
                  <a:cubicBezTo>
                    <a:pt x="173" y="1190"/>
                    <a:pt x="260" y="1257"/>
                    <a:pt x="356" y="1257"/>
                  </a:cubicBezTo>
                  <a:cubicBezTo>
                    <a:pt x="375" y="1257"/>
                    <a:pt x="384" y="1257"/>
                    <a:pt x="404" y="1247"/>
                  </a:cubicBezTo>
                  <a:cubicBezTo>
                    <a:pt x="519" y="1219"/>
                    <a:pt x="586" y="1103"/>
                    <a:pt x="557" y="998"/>
                  </a:cubicBezTo>
                  <a:cubicBezTo>
                    <a:pt x="499" y="787"/>
                    <a:pt x="451" y="433"/>
                    <a:pt x="499" y="279"/>
                  </a:cubicBezTo>
                  <a:cubicBezTo>
                    <a:pt x="564" y="115"/>
                    <a:pt x="431" y="1"/>
                    <a:pt x="300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3909;p48"/>
            <p:cNvSpPr/>
            <p:nvPr/>
          </p:nvSpPr>
          <p:spPr>
            <a:xfrm>
              <a:off x="2483642" y="1541236"/>
              <a:ext cx="20672" cy="25519"/>
            </a:xfrm>
            <a:custGeom>
              <a:avLst/>
              <a:gdLst/>
              <a:ahLst/>
              <a:cxnLst/>
              <a:rect l="l" t="t" r="r" b="b"/>
              <a:pathLst>
                <a:path w="789" h="974" extrusionOk="0">
                  <a:moveTo>
                    <a:pt x="485" y="1"/>
                  </a:moveTo>
                  <a:cubicBezTo>
                    <a:pt x="438" y="1"/>
                    <a:pt x="389" y="19"/>
                    <a:pt x="345" y="62"/>
                  </a:cubicBezTo>
                  <a:cubicBezTo>
                    <a:pt x="307" y="101"/>
                    <a:pt x="0" y="408"/>
                    <a:pt x="0" y="772"/>
                  </a:cubicBezTo>
                  <a:cubicBezTo>
                    <a:pt x="0" y="887"/>
                    <a:pt x="96" y="973"/>
                    <a:pt x="211" y="973"/>
                  </a:cubicBezTo>
                  <a:cubicBezTo>
                    <a:pt x="216" y="974"/>
                    <a:pt x="222" y="974"/>
                    <a:pt x="227" y="974"/>
                  </a:cubicBezTo>
                  <a:cubicBezTo>
                    <a:pt x="335" y="974"/>
                    <a:pt x="421" y="881"/>
                    <a:pt x="412" y="772"/>
                  </a:cubicBezTo>
                  <a:cubicBezTo>
                    <a:pt x="412" y="618"/>
                    <a:pt x="575" y="417"/>
                    <a:pt x="633" y="360"/>
                  </a:cubicBezTo>
                  <a:cubicBezTo>
                    <a:pt x="788" y="212"/>
                    <a:pt x="646" y="1"/>
                    <a:pt x="485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3910;p48"/>
            <p:cNvSpPr/>
            <p:nvPr/>
          </p:nvSpPr>
          <p:spPr>
            <a:xfrm>
              <a:off x="2462917" y="1559471"/>
              <a:ext cx="50880" cy="19205"/>
            </a:xfrm>
            <a:custGeom>
              <a:avLst/>
              <a:gdLst/>
              <a:ahLst/>
              <a:cxnLst/>
              <a:rect l="l" t="t" r="r" b="b"/>
              <a:pathLst>
                <a:path w="1942" h="733" extrusionOk="0">
                  <a:moveTo>
                    <a:pt x="1025" y="0"/>
                  </a:moveTo>
                  <a:cubicBezTo>
                    <a:pt x="896" y="0"/>
                    <a:pt x="778" y="24"/>
                    <a:pt x="676" y="57"/>
                  </a:cubicBezTo>
                  <a:cubicBezTo>
                    <a:pt x="484" y="124"/>
                    <a:pt x="302" y="229"/>
                    <a:pt x="149" y="373"/>
                  </a:cubicBezTo>
                  <a:cubicBezTo>
                    <a:pt x="1" y="521"/>
                    <a:pt x="139" y="732"/>
                    <a:pt x="302" y="732"/>
                  </a:cubicBezTo>
                  <a:cubicBezTo>
                    <a:pt x="350" y="732"/>
                    <a:pt x="400" y="714"/>
                    <a:pt x="446" y="670"/>
                  </a:cubicBezTo>
                  <a:cubicBezTo>
                    <a:pt x="459" y="651"/>
                    <a:pt x="699" y="421"/>
                    <a:pt x="1018" y="421"/>
                  </a:cubicBezTo>
                  <a:cubicBezTo>
                    <a:pt x="1184" y="421"/>
                    <a:pt x="1371" y="483"/>
                    <a:pt x="1558" y="670"/>
                  </a:cubicBezTo>
                  <a:cubicBezTo>
                    <a:pt x="1606" y="699"/>
                    <a:pt x="1654" y="728"/>
                    <a:pt x="1711" y="728"/>
                  </a:cubicBezTo>
                  <a:cubicBezTo>
                    <a:pt x="1759" y="728"/>
                    <a:pt x="1817" y="699"/>
                    <a:pt x="1855" y="660"/>
                  </a:cubicBezTo>
                  <a:cubicBezTo>
                    <a:pt x="1941" y="584"/>
                    <a:pt x="1941" y="450"/>
                    <a:pt x="1855" y="373"/>
                  </a:cubicBezTo>
                  <a:cubicBezTo>
                    <a:pt x="1565" y="89"/>
                    <a:pt x="1274" y="0"/>
                    <a:pt x="1025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3911;p48"/>
            <p:cNvSpPr/>
            <p:nvPr/>
          </p:nvSpPr>
          <p:spPr>
            <a:xfrm>
              <a:off x="2684150" y="1679362"/>
              <a:ext cx="29056" cy="37309"/>
            </a:xfrm>
            <a:custGeom>
              <a:avLst/>
              <a:gdLst/>
              <a:ahLst/>
              <a:cxnLst/>
              <a:rect l="l" t="t" r="r" b="b"/>
              <a:pathLst>
                <a:path w="1109" h="1424" extrusionOk="0">
                  <a:moveTo>
                    <a:pt x="313" y="0"/>
                  </a:moveTo>
                  <a:cubicBezTo>
                    <a:pt x="141" y="0"/>
                    <a:pt x="1" y="236"/>
                    <a:pt x="188" y="379"/>
                  </a:cubicBezTo>
                  <a:cubicBezTo>
                    <a:pt x="447" y="590"/>
                    <a:pt x="629" y="896"/>
                    <a:pt x="686" y="1232"/>
                  </a:cubicBezTo>
                  <a:cubicBezTo>
                    <a:pt x="696" y="1337"/>
                    <a:pt x="792" y="1424"/>
                    <a:pt x="897" y="1424"/>
                  </a:cubicBezTo>
                  <a:cubicBezTo>
                    <a:pt x="907" y="1424"/>
                    <a:pt x="907" y="1424"/>
                    <a:pt x="916" y="1414"/>
                  </a:cubicBezTo>
                  <a:cubicBezTo>
                    <a:pt x="1032" y="1404"/>
                    <a:pt x="1108" y="1309"/>
                    <a:pt x="1108" y="1193"/>
                  </a:cubicBezTo>
                  <a:cubicBezTo>
                    <a:pt x="1032" y="753"/>
                    <a:pt x="801" y="350"/>
                    <a:pt x="456" y="62"/>
                  </a:cubicBezTo>
                  <a:cubicBezTo>
                    <a:pt x="410" y="19"/>
                    <a:pt x="360" y="0"/>
                    <a:pt x="313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78" name="Google Shape;3878;p48"/>
          <p:cNvSpPr txBox="1">
            <a:spLocks noGrp="1"/>
          </p:cNvSpPr>
          <p:nvPr>
            <p:ph type="subTitle" idx="1"/>
          </p:nvPr>
        </p:nvSpPr>
        <p:spPr>
          <a:xfrm>
            <a:off x="3963934" y="1534066"/>
            <a:ext cx="4070944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Интеграция обширной законодательной базы с результатами последних исследований 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879" name="Google Shape;3879;p48"/>
          <p:cNvSpPr txBox="1">
            <a:spLocks noGrp="1"/>
          </p:cNvSpPr>
          <p:nvPr>
            <p:ph type="subTitle" idx="2"/>
          </p:nvPr>
        </p:nvSpPr>
        <p:spPr>
          <a:xfrm>
            <a:off x="3966894" y="2594030"/>
            <a:ext cx="406795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>
                <a:latin typeface="Montserrat Medium" pitchFamily="2" charset="-52"/>
              </a:rPr>
              <a:t>Больший объём </a:t>
            </a:r>
            <a:r>
              <a:rPr lang="ru-RU" dirty="0" smtClean="0">
                <a:latin typeface="Montserrat Medium" pitchFamily="2" charset="-52"/>
              </a:rPr>
              <a:t>датасета с разнообразными категориями товаров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881" name="Google Shape;3881;p48"/>
          <p:cNvSpPr txBox="1">
            <a:spLocks noGrp="1"/>
          </p:cNvSpPr>
          <p:nvPr>
            <p:ph type="subTitle" idx="4"/>
          </p:nvPr>
        </p:nvSpPr>
        <p:spPr>
          <a:xfrm>
            <a:off x="3966893" y="3659568"/>
            <a:ext cx="4067951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>
                <a:latin typeface="Montserrat Medium" pitchFamily="2" charset="-52"/>
                <a:sym typeface="Roboto"/>
              </a:rPr>
              <a:t>Полное развёртывание системы, тестирование </a:t>
            </a:r>
            <a:r>
              <a:rPr lang="ru-RU" dirty="0">
                <a:latin typeface="Montserrat Medium" pitchFamily="2" charset="-52"/>
                <a:sym typeface="Roboto"/>
              </a:rPr>
              <a:t>и отладка системы </a:t>
            </a:r>
            <a:r>
              <a:rPr lang="ru-RU" dirty="0" smtClean="0">
                <a:latin typeface="Montserrat Medium" pitchFamily="2" charset="-52"/>
                <a:sym typeface="Roboto"/>
              </a:rPr>
              <a:t>с большим объёмом данных и нагрузкой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882" name="Google Shape;3882;p48"/>
          <p:cNvSpPr txBox="1">
            <a:spLocks noGrp="1"/>
          </p:cNvSpPr>
          <p:nvPr>
            <p:ph type="subTitle" idx="5"/>
          </p:nvPr>
        </p:nvSpPr>
        <p:spPr>
          <a:xfrm>
            <a:off x="3963932" y="1250466"/>
            <a:ext cx="4070984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1800" dirty="0" smtClean="0">
                <a:solidFill>
                  <a:srgbClr val="02FF30"/>
                </a:solidFill>
              </a:rPr>
              <a:t>Расширение знаний</a:t>
            </a:r>
            <a:endParaRPr lang="ru-RU" sz="1800" dirty="0">
              <a:solidFill>
                <a:srgbClr val="02FF30"/>
              </a:solidFill>
            </a:endParaRPr>
          </a:p>
        </p:txBody>
      </p:sp>
      <p:sp>
        <p:nvSpPr>
          <p:cNvPr id="3884" name="Google Shape;3884;p48"/>
          <p:cNvSpPr txBox="1">
            <a:spLocks noGrp="1"/>
          </p:cNvSpPr>
          <p:nvPr>
            <p:ph type="subTitle" idx="7"/>
          </p:nvPr>
        </p:nvSpPr>
        <p:spPr>
          <a:xfrm>
            <a:off x="3966889" y="2310430"/>
            <a:ext cx="4067954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2FF30"/>
                </a:solidFill>
              </a:rPr>
              <a:t>Дополнительное обучение</a:t>
            </a:r>
            <a:endParaRPr sz="1800" dirty="0">
              <a:solidFill>
                <a:srgbClr val="02FF30"/>
              </a:solidFill>
            </a:endParaRPr>
          </a:p>
        </p:txBody>
      </p:sp>
      <p:sp>
        <p:nvSpPr>
          <p:cNvPr id="3885" name="Google Shape;3885;p48"/>
          <p:cNvSpPr txBox="1">
            <a:spLocks noGrp="1"/>
          </p:cNvSpPr>
          <p:nvPr>
            <p:ph type="subTitle" idx="8"/>
          </p:nvPr>
        </p:nvSpPr>
        <p:spPr>
          <a:xfrm>
            <a:off x="3966889" y="3376043"/>
            <a:ext cx="4067956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1800" dirty="0">
                <a:solidFill>
                  <a:srgbClr val="02FF30"/>
                </a:solidFill>
              </a:rPr>
              <a:t>Испытание в реальных условиях</a:t>
            </a:r>
            <a:endParaRPr sz="1800" dirty="0">
              <a:solidFill>
                <a:srgbClr val="02FF30"/>
              </a:solidFill>
            </a:endParaRPr>
          </a:p>
        </p:txBody>
      </p:sp>
      <p:grpSp>
        <p:nvGrpSpPr>
          <p:cNvPr id="559" name="Google Shape;3334;p43"/>
          <p:cNvGrpSpPr/>
          <p:nvPr/>
        </p:nvGrpSpPr>
        <p:grpSpPr>
          <a:xfrm>
            <a:off x="954737" y="1250366"/>
            <a:ext cx="1876108" cy="2713728"/>
            <a:chOff x="1548719" y="771633"/>
            <a:chExt cx="2775665" cy="4014911"/>
          </a:xfrm>
        </p:grpSpPr>
        <p:sp>
          <p:nvSpPr>
            <p:cNvPr id="591" name="Google Shape;3366;p43"/>
            <p:cNvSpPr/>
            <p:nvPr/>
          </p:nvSpPr>
          <p:spPr>
            <a:xfrm>
              <a:off x="1897720" y="807669"/>
              <a:ext cx="576930" cy="3289291"/>
            </a:xfrm>
            <a:custGeom>
              <a:avLst/>
              <a:gdLst/>
              <a:ahLst/>
              <a:cxnLst/>
              <a:rect l="l" t="t" r="r" b="b"/>
              <a:pathLst>
                <a:path w="5059" h="28844" extrusionOk="0">
                  <a:moveTo>
                    <a:pt x="592" y="0"/>
                  </a:moveTo>
                  <a:cubicBezTo>
                    <a:pt x="566" y="0"/>
                    <a:pt x="540" y="2"/>
                    <a:pt x="513" y="6"/>
                  </a:cubicBezTo>
                  <a:cubicBezTo>
                    <a:pt x="206" y="50"/>
                    <a:pt x="1" y="328"/>
                    <a:pt x="37" y="628"/>
                  </a:cubicBezTo>
                  <a:lnTo>
                    <a:pt x="3924" y="28369"/>
                  </a:lnTo>
                  <a:cubicBezTo>
                    <a:pt x="3964" y="28643"/>
                    <a:pt x="4199" y="28843"/>
                    <a:pt x="4467" y="28843"/>
                  </a:cubicBezTo>
                  <a:cubicBezTo>
                    <a:pt x="4493" y="28843"/>
                    <a:pt x="4520" y="28841"/>
                    <a:pt x="4546" y="28837"/>
                  </a:cubicBezTo>
                  <a:cubicBezTo>
                    <a:pt x="4846" y="28793"/>
                    <a:pt x="5059" y="28515"/>
                    <a:pt x="5015" y="28215"/>
                  </a:cubicBezTo>
                  <a:lnTo>
                    <a:pt x="1128" y="474"/>
                  </a:lnTo>
                  <a:cubicBezTo>
                    <a:pt x="1095" y="201"/>
                    <a:pt x="861" y="0"/>
                    <a:pt x="592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3367;p43"/>
            <p:cNvSpPr/>
            <p:nvPr/>
          </p:nvSpPr>
          <p:spPr>
            <a:xfrm>
              <a:off x="2008111" y="1856013"/>
              <a:ext cx="180298" cy="47211"/>
            </a:xfrm>
            <a:custGeom>
              <a:avLst/>
              <a:gdLst/>
              <a:ahLst/>
              <a:cxnLst/>
              <a:rect l="l" t="t" r="r" b="b"/>
              <a:pathLst>
                <a:path w="1581" h="414" extrusionOk="0">
                  <a:moveTo>
                    <a:pt x="131" y="0"/>
                  </a:moveTo>
                  <a:cubicBezTo>
                    <a:pt x="55" y="0"/>
                    <a:pt x="0" y="118"/>
                    <a:pt x="87" y="167"/>
                  </a:cubicBezTo>
                  <a:cubicBezTo>
                    <a:pt x="299" y="299"/>
                    <a:pt x="548" y="350"/>
                    <a:pt x="790" y="387"/>
                  </a:cubicBezTo>
                  <a:cubicBezTo>
                    <a:pt x="889" y="402"/>
                    <a:pt x="988" y="413"/>
                    <a:pt x="1086" y="413"/>
                  </a:cubicBezTo>
                  <a:cubicBezTo>
                    <a:pt x="1226" y="413"/>
                    <a:pt x="1363" y="390"/>
                    <a:pt x="1492" y="321"/>
                  </a:cubicBezTo>
                  <a:cubicBezTo>
                    <a:pt x="1580" y="271"/>
                    <a:pt x="1528" y="150"/>
                    <a:pt x="1441" y="150"/>
                  </a:cubicBezTo>
                  <a:cubicBezTo>
                    <a:pt x="1427" y="150"/>
                    <a:pt x="1412" y="153"/>
                    <a:pt x="1397" y="160"/>
                  </a:cubicBezTo>
                  <a:cubicBezTo>
                    <a:pt x="1298" y="215"/>
                    <a:pt x="1188" y="234"/>
                    <a:pt x="1077" y="234"/>
                  </a:cubicBezTo>
                  <a:cubicBezTo>
                    <a:pt x="983" y="234"/>
                    <a:pt x="888" y="221"/>
                    <a:pt x="797" y="204"/>
                  </a:cubicBezTo>
                  <a:cubicBezTo>
                    <a:pt x="585" y="167"/>
                    <a:pt x="365" y="123"/>
                    <a:pt x="175" y="14"/>
                  </a:cubicBezTo>
                  <a:cubicBezTo>
                    <a:pt x="160" y="4"/>
                    <a:pt x="145" y="0"/>
                    <a:pt x="131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3368;p43"/>
            <p:cNvSpPr/>
            <p:nvPr/>
          </p:nvSpPr>
          <p:spPr>
            <a:xfrm>
              <a:off x="2022936" y="1870838"/>
              <a:ext cx="178131" cy="81309"/>
            </a:xfrm>
            <a:custGeom>
              <a:avLst/>
              <a:gdLst/>
              <a:ahLst/>
              <a:cxnLst/>
              <a:rect l="l" t="t" r="r" b="b"/>
              <a:pathLst>
                <a:path w="1562" h="713" extrusionOk="0">
                  <a:moveTo>
                    <a:pt x="1428" y="1"/>
                  </a:moveTo>
                  <a:cubicBezTo>
                    <a:pt x="1406" y="1"/>
                    <a:pt x="1383" y="9"/>
                    <a:pt x="1362" y="30"/>
                  </a:cubicBezTo>
                  <a:cubicBezTo>
                    <a:pt x="1033" y="352"/>
                    <a:pt x="550" y="447"/>
                    <a:pt x="111" y="535"/>
                  </a:cubicBezTo>
                  <a:cubicBezTo>
                    <a:pt x="0" y="556"/>
                    <a:pt x="39" y="713"/>
                    <a:pt x="136" y="713"/>
                  </a:cubicBezTo>
                  <a:cubicBezTo>
                    <a:pt x="142" y="713"/>
                    <a:pt x="148" y="712"/>
                    <a:pt x="155" y="711"/>
                  </a:cubicBezTo>
                  <a:cubicBezTo>
                    <a:pt x="630" y="615"/>
                    <a:pt x="1135" y="506"/>
                    <a:pt x="1494" y="154"/>
                  </a:cubicBezTo>
                  <a:cubicBezTo>
                    <a:pt x="1561" y="93"/>
                    <a:pt x="1500" y="1"/>
                    <a:pt x="1428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3369;p43"/>
            <p:cNvSpPr/>
            <p:nvPr/>
          </p:nvSpPr>
          <p:spPr>
            <a:xfrm>
              <a:off x="2029779" y="1883154"/>
              <a:ext cx="159314" cy="119853"/>
            </a:xfrm>
            <a:custGeom>
              <a:avLst/>
              <a:gdLst/>
              <a:ahLst/>
              <a:cxnLst/>
              <a:rect l="l" t="t" r="r" b="b"/>
              <a:pathLst>
                <a:path w="1397" h="1051" extrusionOk="0">
                  <a:moveTo>
                    <a:pt x="1270" y="1"/>
                  </a:moveTo>
                  <a:cubicBezTo>
                    <a:pt x="1242" y="1"/>
                    <a:pt x="1216" y="14"/>
                    <a:pt x="1200" y="46"/>
                  </a:cubicBezTo>
                  <a:cubicBezTo>
                    <a:pt x="1090" y="251"/>
                    <a:pt x="944" y="427"/>
                    <a:pt x="761" y="573"/>
                  </a:cubicBezTo>
                  <a:cubicBezTo>
                    <a:pt x="673" y="647"/>
                    <a:pt x="578" y="705"/>
                    <a:pt x="482" y="756"/>
                  </a:cubicBezTo>
                  <a:cubicBezTo>
                    <a:pt x="431" y="778"/>
                    <a:pt x="380" y="800"/>
                    <a:pt x="329" y="822"/>
                  </a:cubicBezTo>
                  <a:cubicBezTo>
                    <a:pt x="304" y="835"/>
                    <a:pt x="230" y="869"/>
                    <a:pt x="195" y="869"/>
                  </a:cubicBezTo>
                  <a:cubicBezTo>
                    <a:pt x="190" y="869"/>
                    <a:pt x="185" y="868"/>
                    <a:pt x="182" y="866"/>
                  </a:cubicBezTo>
                  <a:cubicBezTo>
                    <a:pt x="167" y="857"/>
                    <a:pt x="152" y="853"/>
                    <a:pt x="137" y="853"/>
                  </a:cubicBezTo>
                  <a:cubicBezTo>
                    <a:pt x="56" y="853"/>
                    <a:pt x="0" y="977"/>
                    <a:pt x="87" y="1027"/>
                  </a:cubicBezTo>
                  <a:cubicBezTo>
                    <a:pt x="119" y="1044"/>
                    <a:pt x="153" y="1051"/>
                    <a:pt x="188" y="1051"/>
                  </a:cubicBezTo>
                  <a:cubicBezTo>
                    <a:pt x="291" y="1051"/>
                    <a:pt x="402" y="992"/>
                    <a:pt x="490" y="954"/>
                  </a:cubicBezTo>
                  <a:cubicBezTo>
                    <a:pt x="607" y="903"/>
                    <a:pt x="724" y="830"/>
                    <a:pt x="834" y="749"/>
                  </a:cubicBezTo>
                  <a:cubicBezTo>
                    <a:pt x="1053" y="588"/>
                    <a:pt x="1229" y="376"/>
                    <a:pt x="1361" y="141"/>
                  </a:cubicBezTo>
                  <a:cubicBezTo>
                    <a:pt x="1396" y="66"/>
                    <a:pt x="1331" y="1"/>
                    <a:pt x="1270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3370;p43"/>
            <p:cNvSpPr/>
            <p:nvPr/>
          </p:nvSpPr>
          <p:spPr>
            <a:xfrm>
              <a:off x="1979601" y="1983963"/>
              <a:ext cx="197062" cy="188732"/>
            </a:xfrm>
            <a:custGeom>
              <a:avLst/>
              <a:gdLst/>
              <a:ahLst/>
              <a:cxnLst/>
              <a:rect l="l" t="t" r="r" b="b"/>
              <a:pathLst>
                <a:path w="1728" h="1655" extrusionOk="0">
                  <a:moveTo>
                    <a:pt x="960" y="301"/>
                  </a:moveTo>
                  <a:cubicBezTo>
                    <a:pt x="1087" y="392"/>
                    <a:pt x="1198" y="503"/>
                    <a:pt x="1288" y="626"/>
                  </a:cubicBezTo>
                  <a:cubicBezTo>
                    <a:pt x="1347" y="707"/>
                    <a:pt x="1398" y="795"/>
                    <a:pt x="1442" y="882"/>
                  </a:cubicBezTo>
                  <a:cubicBezTo>
                    <a:pt x="1464" y="934"/>
                    <a:pt x="1486" y="985"/>
                    <a:pt x="1501" y="1029"/>
                  </a:cubicBezTo>
                  <a:cubicBezTo>
                    <a:pt x="1515" y="1080"/>
                    <a:pt x="1545" y="1146"/>
                    <a:pt x="1537" y="1197"/>
                  </a:cubicBezTo>
                  <a:cubicBezTo>
                    <a:pt x="1525" y="1239"/>
                    <a:pt x="1496" y="1254"/>
                    <a:pt x="1462" y="1254"/>
                  </a:cubicBezTo>
                  <a:cubicBezTo>
                    <a:pt x="1414" y="1254"/>
                    <a:pt x="1355" y="1223"/>
                    <a:pt x="1325" y="1197"/>
                  </a:cubicBezTo>
                  <a:cubicBezTo>
                    <a:pt x="1237" y="1124"/>
                    <a:pt x="1179" y="1021"/>
                    <a:pt x="1127" y="926"/>
                  </a:cubicBezTo>
                  <a:cubicBezTo>
                    <a:pt x="1021" y="733"/>
                    <a:pt x="969" y="515"/>
                    <a:pt x="960" y="301"/>
                  </a:cubicBezTo>
                  <a:close/>
                  <a:moveTo>
                    <a:pt x="772" y="258"/>
                  </a:moveTo>
                  <a:lnTo>
                    <a:pt x="772" y="258"/>
                  </a:lnTo>
                  <a:cubicBezTo>
                    <a:pt x="770" y="485"/>
                    <a:pt x="733" y="711"/>
                    <a:pt x="659" y="926"/>
                  </a:cubicBezTo>
                  <a:cubicBezTo>
                    <a:pt x="622" y="1051"/>
                    <a:pt x="571" y="1168"/>
                    <a:pt x="505" y="1285"/>
                  </a:cubicBezTo>
                  <a:cubicBezTo>
                    <a:pt x="469" y="1346"/>
                    <a:pt x="416" y="1469"/>
                    <a:pt x="332" y="1469"/>
                  </a:cubicBezTo>
                  <a:cubicBezTo>
                    <a:pt x="315" y="1469"/>
                    <a:pt x="298" y="1464"/>
                    <a:pt x="278" y="1453"/>
                  </a:cubicBezTo>
                  <a:cubicBezTo>
                    <a:pt x="169" y="1387"/>
                    <a:pt x="191" y="1234"/>
                    <a:pt x="227" y="1131"/>
                  </a:cubicBezTo>
                  <a:cubicBezTo>
                    <a:pt x="264" y="1007"/>
                    <a:pt x="322" y="890"/>
                    <a:pt x="388" y="780"/>
                  </a:cubicBezTo>
                  <a:cubicBezTo>
                    <a:pt x="496" y="588"/>
                    <a:pt x="624" y="415"/>
                    <a:pt x="772" y="258"/>
                  </a:cubicBezTo>
                  <a:close/>
                  <a:moveTo>
                    <a:pt x="799" y="0"/>
                  </a:moveTo>
                  <a:cubicBezTo>
                    <a:pt x="779" y="0"/>
                    <a:pt x="758" y="8"/>
                    <a:pt x="739" y="26"/>
                  </a:cubicBezTo>
                  <a:cubicBezTo>
                    <a:pt x="564" y="202"/>
                    <a:pt x="403" y="399"/>
                    <a:pt x="278" y="612"/>
                  </a:cubicBezTo>
                  <a:cubicBezTo>
                    <a:pt x="212" y="714"/>
                    <a:pt x="154" y="831"/>
                    <a:pt x="103" y="948"/>
                  </a:cubicBezTo>
                  <a:cubicBezTo>
                    <a:pt x="51" y="1065"/>
                    <a:pt x="0" y="1190"/>
                    <a:pt x="15" y="1314"/>
                  </a:cubicBezTo>
                  <a:cubicBezTo>
                    <a:pt x="26" y="1487"/>
                    <a:pt x="169" y="1655"/>
                    <a:pt x="336" y="1655"/>
                  </a:cubicBezTo>
                  <a:cubicBezTo>
                    <a:pt x="382" y="1655"/>
                    <a:pt x="429" y="1643"/>
                    <a:pt x="476" y="1614"/>
                  </a:cubicBezTo>
                  <a:cubicBezTo>
                    <a:pt x="571" y="1548"/>
                    <a:pt x="630" y="1439"/>
                    <a:pt x="681" y="1336"/>
                  </a:cubicBezTo>
                  <a:cubicBezTo>
                    <a:pt x="739" y="1226"/>
                    <a:pt x="791" y="1109"/>
                    <a:pt x="835" y="985"/>
                  </a:cubicBezTo>
                  <a:cubicBezTo>
                    <a:pt x="852" y="929"/>
                    <a:pt x="868" y="872"/>
                    <a:pt x="882" y="815"/>
                  </a:cubicBezTo>
                  <a:lnTo>
                    <a:pt x="882" y="815"/>
                  </a:lnTo>
                  <a:cubicBezTo>
                    <a:pt x="895" y="847"/>
                    <a:pt x="908" y="880"/>
                    <a:pt x="922" y="912"/>
                  </a:cubicBezTo>
                  <a:cubicBezTo>
                    <a:pt x="1003" y="1102"/>
                    <a:pt x="1142" y="1358"/>
                    <a:pt x="1354" y="1424"/>
                  </a:cubicBezTo>
                  <a:cubicBezTo>
                    <a:pt x="1385" y="1432"/>
                    <a:pt x="1417" y="1436"/>
                    <a:pt x="1449" y="1436"/>
                  </a:cubicBezTo>
                  <a:cubicBezTo>
                    <a:pt x="1509" y="1436"/>
                    <a:pt x="1570" y="1421"/>
                    <a:pt x="1618" y="1387"/>
                  </a:cubicBezTo>
                  <a:cubicBezTo>
                    <a:pt x="1706" y="1322"/>
                    <a:pt x="1728" y="1204"/>
                    <a:pt x="1713" y="1102"/>
                  </a:cubicBezTo>
                  <a:cubicBezTo>
                    <a:pt x="1676" y="897"/>
                    <a:pt x="1567" y="692"/>
                    <a:pt x="1442" y="531"/>
                  </a:cubicBezTo>
                  <a:cubicBezTo>
                    <a:pt x="1303" y="333"/>
                    <a:pt x="1120" y="172"/>
                    <a:pt x="908" y="48"/>
                  </a:cubicBezTo>
                  <a:cubicBezTo>
                    <a:pt x="897" y="43"/>
                    <a:pt x="886" y="40"/>
                    <a:pt x="875" y="39"/>
                  </a:cubicBezTo>
                  <a:lnTo>
                    <a:pt x="875" y="39"/>
                  </a:lnTo>
                  <a:cubicBezTo>
                    <a:pt x="857" y="16"/>
                    <a:pt x="828" y="0"/>
                    <a:pt x="799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6" name="Google Shape;3371;p43"/>
            <p:cNvSpPr/>
            <p:nvPr/>
          </p:nvSpPr>
          <p:spPr>
            <a:xfrm>
              <a:off x="1874114" y="931057"/>
              <a:ext cx="188965" cy="49264"/>
            </a:xfrm>
            <a:custGeom>
              <a:avLst/>
              <a:gdLst/>
              <a:ahLst/>
              <a:cxnLst/>
              <a:rect l="l" t="t" r="r" b="b"/>
              <a:pathLst>
                <a:path w="1657" h="432" extrusionOk="0">
                  <a:moveTo>
                    <a:pt x="115" y="0"/>
                  </a:moveTo>
                  <a:cubicBezTo>
                    <a:pt x="30" y="0"/>
                    <a:pt x="0" y="144"/>
                    <a:pt x="98" y="183"/>
                  </a:cubicBezTo>
                  <a:cubicBezTo>
                    <a:pt x="552" y="366"/>
                    <a:pt x="1050" y="402"/>
                    <a:pt x="1533" y="432"/>
                  </a:cubicBezTo>
                  <a:cubicBezTo>
                    <a:pt x="1535" y="432"/>
                    <a:pt x="1538" y="432"/>
                    <a:pt x="1540" y="432"/>
                  </a:cubicBezTo>
                  <a:cubicBezTo>
                    <a:pt x="1657" y="432"/>
                    <a:pt x="1648" y="256"/>
                    <a:pt x="1533" y="249"/>
                  </a:cubicBezTo>
                  <a:cubicBezTo>
                    <a:pt x="1064" y="219"/>
                    <a:pt x="588" y="183"/>
                    <a:pt x="149" y="7"/>
                  </a:cubicBezTo>
                  <a:cubicBezTo>
                    <a:pt x="137" y="2"/>
                    <a:pt x="126" y="0"/>
                    <a:pt x="115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7" name="Google Shape;3372;p43"/>
            <p:cNvSpPr/>
            <p:nvPr/>
          </p:nvSpPr>
          <p:spPr>
            <a:xfrm>
              <a:off x="1858490" y="1012822"/>
              <a:ext cx="182122" cy="211197"/>
            </a:xfrm>
            <a:custGeom>
              <a:avLst/>
              <a:gdLst/>
              <a:ahLst/>
              <a:cxnLst/>
              <a:rect l="l" t="t" r="r" b="b"/>
              <a:pathLst>
                <a:path w="1597" h="1852" extrusionOk="0">
                  <a:moveTo>
                    <a:pt x="950" y="455"/>
                  </a:moveTo>
                  <a:cubicBezTo>
                    <a:pt x="1024" y="522"/>
                    <a:pt x="1095" y="591"/>
                    <a:pt x="1157" y="666"/>
                  </a:cubicBezTo>
                  <a:cubicBezTo>
                    <a:pt x="1282" y="813"/>
                    <a:pt x="1392" y="1040"/>
                    <a:pt x="1311" y="1230"/>
                  </a:cubicBezTo>
                  <a:cubicBezTo>
                    <a:pt x="1304" y="1237"/>
                    <a:pt x="1289" y="1266"/>
                    <a:pt x="1289" y="1266"/>
                  </a:cubicBezTo>
                  <a:cubicBezTo>
                    <a:pt x="1274" y="1266"/>
                    <a:pt x="1245" y="1230"/>
                    <a:pt x="1238" y="1223"/>
                  </a:cubicBezTo>
                  <a:cubicBezTo>
                    <a:pt x="1209" y="1186"/>
                    <a:pt x="1179" y="1149"/>
                    <a:pt x="1157" y="1105"/>
                  </a:cubicBezTo>
                  <a:cubicBezTo>
                    <a:pt x="1106" y="1018"/>
                    <a:pt x="1077" y="915"/>
                    <a:pt x="1048" y="813"/>
                  </a:cubicBezTo>
                  <a:cubicBezTo>
                    <a:pt x="1013" y="695"/>
                    <a:pt x="981" y="575"/>
                    <a:pt x="950" y="455"/>
                  </a:cubicBezTo>
                  <a:close/>
                  <a:moveTo>
                    <a:pt x="681" y="278"/>
                  </a:moveTo>
                  <a:lnTo>
                    <a:pt x="681" y="278"/>
                  </a:lnTo>
                  <a:cubicBezTo>
                    <a:pt x="678" y="539"/>
                    <a:pt x="665" y="799"/>
                    <a:pt x="616" y="1054"/>
                  </a:cubicBezTo>
                  <a:cubicBezTo>
                    <a:pt x="586" y="1186"/>
                    <a:pt x="557" y="1318"/>
                    <a:pt x="491" y="1435"/>
                  </a:cubicBezTo>
                  <a:cubicBezTo>
                    <a:pt x="466" y="1492"/>
                    <a:pt x="370" y="1669"/>
                    <a:pt x="287" y="1669"/>
                  </a:cubicBezTo>
                  <a:cubicBezTo>
                    <a:pt x="274" y="1669"/>
                    <a:pt x="262" y="1664"/>
                    <a:pt x="250" y="1654"/>
                  </a:cubicBezTo>
                  <a:cubicBezTo>
                    <a:pt x="140" y="1567"/>
                    <a:pt x="206" y="1369"/>
                    <a:pt x="235" y="1266"/>
                  </a:cubicBezTo>
                  <a:cubicBezTo>
                    <a:pt x="279" y="1135"/>
                    <a:pt x="316" y="1003"/>
                    <a:pt x="367" y="879"/>
                  </a:cubicBezTo>
                  <a:cubicBezTo>
                    <a:pt x="445" y="663"/>
                    <a:pt x="547" y="458"/>
                    <a:pt x="681" y="278"/>
                  </a:cubicBezTo>
                  <a:close/>
                  <a:moveTo>
                    <a:pt x="706" y="0"/>
                  </a:moveTo>
                  <a:cubicBezTo>
                    <a:pt x="685" y="0"/>
                    <a:pt x="664" y="9"/>
                    <a:pt x="645" y="29"/>
                  </a:cubicBezTo>
                  <a:cubicBezTo>
                    <a:pt x="469" y="227"/>
                    <a:pt x="338" y="454"/>
                    <a:pt x="242" y="696"/>
                  </a:cubicBezTo>
                  <a:cubicBezTo>
                    <a:pt x="191" y="820"/>
                    <a:pt x="140" y="952"/>
                    <a:pt x="103" y="1083"/>
                  </a:cubicBezTo>
                  <a:cubicBezTo>
                    <a:pt x="59" y="1208"/>
                    <a:pt x="16" y="1332"/>
                    <a:pt x="8" y="1464"/>
                  </a:cubicBezTo>
                  <a:cubicBezTo>
                    <a:pt x="1" y="1589"/>
                    <a:pt x="37" y="1720"/>
                    <a:pt x="140" y="1801"/>
                  </a:cubicBezTo>
                  <a:cubicBezTo>
                    <a:pt x="184" y="1835"/>
                    <a:pt x="235" y="1851"/>
                    <a:pt x="286" y="1851"/>
                  </a:cubicBezTo>
                  <a:cubicBezTo>
                    <a:pt x="344" y="1851"/>
                    <a:pt x="404" y="1829"/>
                    <a:pt x="455" y="1786"/>
                  </a:cubicBezTo>
                  <a:cubicBezTo>
                    <a:pt x="638" y="1632"/>
                    <a:pt x="733" y="1376"/>
                    <a:pt x="784" y="1142"/>
                  </a:cubicBezTo>
                  <a:cubicBezTo>
                    <a:pt x="809" y="1016"/>
                    <a:pt x="826" y="888"/>
                    <a:pt x="837" y="761"/>
                  </a:cubicBezTo>
                  <a:lnTo>
                    <a:pt x="837" y="761"/>
                  </a:lnTo>
                  <a:cubicBezTo>
                    <a:pt x="864" y="855"/>
                    <a:pt x="895" y="949"/>
                    <a:pt x="930" y="1040"/>
                  </a:cubicBezTo>
                  <a:cubicBezTo>
                    <a:pt x="977" y="1167"/>
                    <a:pt x="1125" y="1457"/>
                    <a:pt x="1290" y="1457"/>
                  </a:cubicBezTo>
                  <a:cubicBezTo>
                    <a:pt x="1333" y="1457"/>
                    <a:pt x="1377" y="1438"/>
                    <a:pt x="1421" y="1391"/>
                  </a:cubicBezTo>
                  <a:cubicBezTo>
                    <a:pt x="1597" y="1208"/>
                    <a:pt x="1509" y="879"/>
                    <a:pt x="1399" y="688"/>
                  </a:cubicBezTo>
                  <a:cubicBezTo>
                    <a:pt x="1259" y="462"/>
                    <a:pt x="1046" y="308"/>
                    <a:pt x="866" y="122"/>
                  </a:cubicBezTo>
                  <a:lnTo>
                    <a:pt x="866" y="122"/>
                  </a:lnTo>
                  <a:cubicBezTo>
                    <a:pt x="865" y="121"/>
                    <a:pt x="865" y="119"/>
                    <a:pt x="865" y="117"/>
                  </a:cubicBezTo>
                  <a:cubicBezTo>
                    <a:pt x="854" y="81"/>
                    <a:pt x="829" y="61"/>
                    <a:pt x="800" y="53"/>
                  </a:cubicBezTo>
                  <a:lnTo>
                    <a:pt x="800" y="53"/>
                  </a:lnTo>
                  <a:cubicBezTo>
                    <a:pt x="794" y="49"/>
                    <a:pt x="789" y="46"/>
                    <a:pt x="783" y="44"/>
                  </a:cubicBezTo>
                  <a:lnTo>
                    <a:pt x="783" y="44"/>
                  </a:lnTo>
                  <a:cubicBezTo>
                    <a:pt x="765" y="18"/>
                    <a:pt x="736" y="0"/>
                    <a:pt x="706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8" name="Google Shape;3373;p43"/>
            <p:cNvSpPr/>
            <p:nvPr/>
          </p:nvSpPr>
          <p:spPr>
            <a:xfrm>
              <a:off x="1733046" y="1013278"/>
              <a:ext cx="215992" cy="133994"/>
            </a:xfrm>
            <a:custGeom>
              <a:avLst/>
              <a:gdLst/>
              <a:ahLst/>
              <a:cxnLst/>
              <a:rect l="l" t="t" r="r" b="b"/>
              <a:pathLst>
                <a:path w="1894" h="1175" extrusionOk="0">
                  <a:moveTo>
                    <a:pt x="1762" y="0"/>
                  </a:moveTo>
                  <a:cubicBezTo>
                    <a:pt x="1742" y="0"/>
                    <a:pt x="1720" y="8"/>
                    <a:pt x="1701" y="25"/>
                  </a:cubicBezTo>
                  <a:cubicBezTo>
                    <a:pt x="1225" y="435"/>
                    <a:pt x="684" y="765"/>
                    <a:pt x="98" y="992"/>
                  </a:cubicBezTo>
                  <a:cubicBezTo>
                    <a:pt x="0" y="1031"/>
                    <a:pt x="30" y="1174"/>
                    <a:pt x="115" y="1174"/>
                  </a:cubicBezTo>
                  <a:cubicBezTo>
                    <a:pt x="126" y="1174"/>
                    <a:pt x="137" y="1172"/>
                    <a:pt x="149" y="1167"/>
                  </a:cubicBezTo>
                  <a:cubicBezTo>
                    <a:pt x="764" y="926"/>
                    <a:pt x="1328" y="589"/>
                    <a:pt x="1825" y="150"/>
                  </a:cubicBezTo>
                  <a:cubicBezTo>
                    <a:pt x="1894" y="93"/>
                    <a:pt x="1833" y="0"/>
                    <a:pt x="1762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9" name="Google Shape;3374;p43"/>
            <p:cNvSpPr/>
            <p:nvPr/>
          </p:nvSpPr>
          <p:spPr>
            <a:xfrm>
              <a:off x="1900229" y="953408"/>
              <a:ext cx="176192" cy="75379"/>
            </a:xfrm>
            <a:custGeom>
              <a:avLst/>
              <a:gdLst/>
              <a:ahLst/>
              <a:cxnLst/>
              <a:rect l="l" t="t" r="r" b="b"/>
              <a:pathLst>
                <a:path w="1545" h="661" extrusionOk="0">
                  <a:moveTo>
                    <a:pt x="1416" y="1"/>
                  </a:moveTo>
                  <a:cubicBezTo>
                    <a:pt x="1401" y="1"/>
                    <a:pt x="1385" y="5"/>
                    <a:pt x="1370" y="16"/>
                  </a:cubicBezTo>
                  <a:cubicBezTo>
                    <a:pt x="1004" y="287"/>
                    <a:pt x="572" y="448"/>
                    <a:pt x="118" y="477"/>
                  </a:cubicBezTo>
                  <a:cubicBezTo>
                    <a:pt x="1" y="477"/>
                    <a:pt x="1" y="660"/>
                    <a:pt x="118" y="660"/>
                  </a:cubicBezTo>
                  <a:cubicBezTo>
                    <a:pt x="601" y="631"/>
                    <a:pt x="1069" y="463"/>
                    <a:pt x="1465" y="177"/>
                  </a:cubicBezTo>
                  <a:cubicBezTo>
                    <a:pt x="1544" y="122"/>
                    <a:pt x="1491" y="1"/>
                    <a:pt x="1416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0" name="Google Shape;3375;p43"/>
            <p:cNvSpPr/>
            <p:nvPr/>
          </p:nvSpPr>
          <p:spPr>
            <a:xfrm>
              <a:off x="2046315" y="771633"/>
              <a:ext cx="1621995" cy="1120758"/>
            </a:xfrm>
            <a:custGeom>
              <a:avLst/>
              <a:gdLst/>
              <a:ahLst/>
              <a:cxnLst/>
              <a:rect l="l" t="t" r="r" b="b"/>
              <a:pathLst>
                <a:path w="14223" h="9828" extrusionOk="0">
                  <a:moveTo>
                    <a:pt x="12506" y="0"/>
                  </a:moveTo>
                  <a:cubicBezTo>
                    <a:pt x="11441" y="0"/>
                    <a:pt x="9488" y="531"/>
                    <a:pt x="7891" y="531"/>
                  </a:cubicBezTo>
                  <a:cubicBezTo>
                    <a:pt x="7576" y="531"/>
                    <a:pt x="7276" y="510"/>
                    <a:pt x="6998" y="461"/>
                  </a:cubicBezTo>
                  <a:cubicBezTo>
                    <a:pt x="6558" y="383"/>
                    <a:pt x="6174" y="351"/>
                    <a:pt x="5832" y="351"/>
                  </a:cubicBezTo>
                  <a:cubicBezTo>
                    <a:pt x="4509" y="351"/>
                    <a:pt x="3815" y="828"/>
                    <a:pt x="2914" y="944"/>
                  </a:cubicBezTo>
                  <a:cubicBezTo>
                    <a:pt x="1998" y="1068"/>
                    <a:pt x="1017" y="1588"/>
                    <a:pt x="287" y="1588"/>
                  </a:cubicBezTo>
                  <a:cubicBezTo>
                    <a:pt x="282" y="1588"/>
                    <a:pt x="277" y="1588"/>
                    <a:pt x="272" y="1588"/>
                  </a:cubicBezTo>
                  <a:cubicBezTo>
                    <a:pt x="74" y="1588"/>
                    <a:pt x="1" y="1676"/>
                    <a:pt x="74" y="1844"/>
                  </a:cubicBezTo>
                  <a:cubicBezTo>
                    <a:pt x="608" y="3001"/>
                    <a:pt x="1670" y="6478"/>
                    <a:pt x="1135" y="9771"/>
                  </a:cubicBezTo>
                  <a:cubicBezTo>
                    <a:pt x="1126" y="9813"/>
                    <a:pt x="1185" y="9827"/>
                    <a:pt x="1265" y="9827"/>
                  </a:cubicBezTo>
                  <a:cubicBezTo>
                    <a:pt x="1379" y="9827"/>
                    <a:pt x="1536" y="9799"/>
                    <a:pt x="1596" y="9786"/>
                  </a:cubicBezTo>
                  <a:cubicBezTo>
                    <a:pt x="2145" y="9650"/>
                    <a:pt x="3544" y="9337"/>
                    <a:pt x="4675" y="9337"/>
                  </a:cubicBezTo>
                  <a:cubicBezTo>
                    <a:pt x="5068" y="9337"/>
                    <a:pt x="5429" y="9375"/>
                    <a:pt x="5710" y="9471"/>
                  </a:cubicBezTo>
                  <a:cubicBezTo>
                    <a:pt x="5882" y="9531"/>
                    <a:pt x="6065" y="9557"/>
                    <a:pt x="6257" y="9557"/>
                  </a:cubicBezTo>
                  <a:cubicBezTo>
                    <a:pt x="7388" y="9557"/>
                    <a:pt x="8831" y="8661"/>
                    <a:pt x="10332" y="8661"/>
                  </a:cubicBezTo>
                  <a:cubicBezTo>
                    <a:pt x="10496" y="8661"/>
                    <a:pt x="10661" y="8672"/>
                    <a:pt x="10826" y="8695"/>
                  </a:cubicBezTo>
                  <a:cubicBezTo>
                    <a:pt x="11516" y="8792"/>
                    <a:pt x="12231" y="8953"/>
                    <a:pt x="12949" y="8953"/>
                  </a:cubicBezTo>
                  <a:cubicBezTo>
                    <a:pt x="12993" y="8953"/>
                    <a:pt x="13037" y="8953"/>
                    <a:pt x="13081" y="8952"/>
                  </a:cubicBezTo>
                  <a:cubicBezTo>
                    <a:pt x="13695" y="8937"/>
                    <a:pt x="14222" y="8212"/>
                    <a:pt x="14215" y="7649"/>
                  </a:cubicBezTo>
                  <a:cubicBezTo>
                    <a:pt x="14179" y="6360"/>
                    <a:pt x="14054" y="4487"/>
                    <a:pt x="13835" y="3484"/>
                  </a:cubicBezTo>
                  <a:cubicBezTo>
                    <a:pt x="13520" y="2035"/>
                    <a:pt x="13769" y="900"/>
                    <a:pt x="13220" y="205"/>
                  </a:cubicBezTo>
                  <a:cubicBezTo>
                    <a:pt x="13104" y="56"/>
                    <a:pt x="12852" y="0"/>
                    <a:pt x="12506" y="0"/>
                  </a:cubicBez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1" name="Google Shape;3376;p43"/>
            <p:cNvSpPr/>
            <p:nvPr/>
          </p:nvSpPr>
          <p:spPr>
            <a:xfrm>
              <a:off x="2535433" y="1337714"/>
              <a:ext cx="630415" cy="425359"/>
            </a:xfrm>
            <a:custGeom>
              <a:avLst/>
              <a:gdLst/>
              <a:ahLst/>
              <a:cxnLst/>
              <a:rect l="l" t="t" r="r" b="b"/>
              <a:pathLst>
                <a:path w="5528" h="3730" extrusionOk="0">
                  <a:moveTo>
                    <a:pt x="3233" y="0"/>
                  </a:moveTo>
                  <a:cubicBezTo>
                    <a:pt x="3166" y="0"/>
                    <a:pt x="3106" y="5"/>
                    <a:pt x="3053" y="13"/>
                  </a:cubicBezTo>
                  <a:cubicBezTo>
                    <a:pt x="2548" y="94"/>
                    <a:pt x="2343" y="181"/>
                    <a:pt x="1845" y="686"/>
                  </a:cubicBezTo>
                  <a:cubicBezTo>
                    <a:pt x="1638" y="900"/>
                    <a:pt x="1459" y="962"/>
                    <a:pt x="1320" y="962"/>
                  </a:cubicBezTo>
                  <a:cubicBezTo>
                    <a:pt x="1126" y="962"/>
                    <a:pt x="1011" y="840"/>
                    <a:pt x="1011" y="840"/>
                  </a:cubicBezTo>
                  <a:cubicBezTo>
                    <a:pt x="1011" y="840"/>
                    <a:pt x="855" y="534"/>
                    <a:pt x="658" y="534"/>
                  </a:cubicBezTo>
                  <a:cubicBezTo>
                    <a:pt x="641" y="534"/>
                    <a:pt x="625" y="536"/>
                    <a:pt x="608" y="540"/>
                  </a:cubicBezTo>
                  <a:cubicBezTo>
                    <a:pt x="441" y="579"/>
                    <a:pt x="567" y="843"/>
                    <a:pt x="636" y="967"/>
                  </a:cubicBezTo>
                  <a:lnTo>
                    <a:pt x="636" y="967"/>
                  </a:lnTo>
                  <a:cubicBezTo>
                    <a:pt x="581" y="880"/>
                    <a:pt x="471" y="735"/>
                    <a:pt x="363" y="735"/>
                  </a:cubicBezTo>
                  <a:cubicBezTo>
                    <a:pt x="347" y="735"/>
                    <a:pt x="331" y="738"/>
                    <a:pt x="316" y="745"/>
                  </a:cubicBezTo>
                  <a:cubicBezTo>
                    <a:pt x="147" y="818"/>
                    <a:pt x="1" y="1543"/>
                    <a:pt x="638" y="2619"/>
                  </a:cubicBezTo>
                  <a:cubicBezTo>
                    <a:pt x="1282" y="3687"/>
                    <a:pt x="2080" y="3702"/>
                    <a:pt x="2080" y="3702"/>
                  </a:cubicBezTo>
                  <a:cubicBezTo>
                    <a:pt x="2152" y="3719"/>
                    <a:pt x="2272" y="3729"/>
                    <a:pt x="2422" y="3729"/>
                  </a:cubicBezTo>
                  <a:cubicBezTo>
                    <a:pt x="2905" y="3729"/>
                    <a:pt x="3699" y="3625"/>
                    <a:pt x="4202" y="3329"/>
                  </a:cubicBezTo>
                  <a:cubicBezTo>
                    <a:pt x="4861" y="2948"/>
                    <a:pt x="5527" y="2106"/>
                    <a:pt x="5147" y="1162"/>
                  </a:cubicBezTo>
                  <a:cubicBezTo>
                    <a:pt x="4806" y="318"/>
                    <a:pt x="3798" y="0"/>
                    <a:pt x="3233" y="0"/>
                  </a:cubicBezTo>
                  <a:close/>
                </a:path>
              </a:pathLst>
            </a:custGeom>
            <a:solidFill>
              <a:srgbClr val="FFB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2" name="Google Shape;3377;p43"/>
            <p:cNvSpPr/>
            <p:nvPr/>
          </p:nvSpPr>
          <p:spPr>
            <a:xfrm>
              <a:off x="2642289" y="1490182"/>
              <a:ext cx="313155" cy="193863"/>
            </a:xfrm>
            <a:custGeom>
              <a:avLst/>
              <a:gdLst/>
              <a:ahLst/>
              <a:cxnLst/>
              <a:rect l="l" t="t" r="r" b="b"/>
              <a:pathLst>
                <a:path w="2746" h="1700" fill="none" extrusionOk="0">
                  <a:moveTo>
                    <a:pt x="1948" y="1414"/>
                  </a:moveTo>
                  <a:cubicBezTo>
                    <a:pt x="1948" y="1414"/>
                    <a:pt x="843" y="1699"/>
                    <a:pt x="418" y="850"/>
                  </a:cubicBezTo>
                  <a:cubicBezTo>
                    <a:pt x="1" y="1"/>
                    <a:pt x="579" y="111"/>
                    <a:pt x="843" y="169"/>
                  </a:cubicBezTo>
                  <a:cubicBezTo>
                    <a:pt x="1274" y="272"/>
                    <a:pt x="1604" y="74"/>
                    <a:pt x="2014" y="140"/>
                  </a:cubicBezTo>
                  <a:cubicBezTo>
                    <a:pt x="2416" y="206"/>
                    <a:pt x="2746" y="1135"/>
                    <a:pt x="1948" y="1414"/>
                  </a:cubicBezTo>
                  <a:close/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3" name="Google Shape;3378;p43"/>
            <p:cNvSpPr/>
            <p:nvPr/>
          </p:nvSpPr>
          <p:spPr>
            <a:xfrm>
              <a:off x="2522091" y="943031"/>
              <a:ext cx="615362" cy="511001"/>
            </a:xfrm>
            <a:custGeom>
              <a:avLst/>
              <a:gdLst/>
              <a:ahLst/>
              <a:cxnLst/>
              <a:rect l="l" t="t" r="r" b="b"/>
              <a:pathLst>
                <a:path w="5396" h="4481" extrusionOk="0">
                  <a:moveTo>
                    <a:pt x="2890" y="1"/>
                  </a:moveTo>
                  <a:cubicBezTo>
                    <a:pt x="2720" y="1"/>
                    <a:pt x="2546" y="19"/>
                    <a:pt x="2372" y="56"/>
                  </a:cubicBezTo>
                  <a:cubicBezTo>
                    <a:pt x="1911" y="151"/>
                    <a:pt x="1516" y="371"/>
                    <a:pt x="1209" y="671"/>
                  </a:cubicBezTo>
                  <a:cubicBezTo>
                    <a:pt x="1209" y="671"/>
                    <a:pt x="1045" y="43"/>
                    <a:pt x="835" y="43"/>
                  </a:cubicBezTo>
                  <a:cubicBezTo>
                    <a:pt x="818" y="43"/>
                    <a:pt x="801" y="47"/>
                    <a:pt x="784" y="56"/>
                  </a:cubicBezTo>
                  <a:cubicBezTo>
                    <a:pt x="550" y="173"/>
                    <a:pt x="930" y="751"/>
                    <a:pt x="930" y="751"/>
                  </a:cubicBezTo>
                  <a:cubicBezTo>
                    <a:pt x="930" y="751"/>
                    <a:pt x="517" y="571"/>
                    <a:pt x="250" y="571"/>
                  </a:cubicBezTo>
                  <a:cubicBezTo>
                    <a:pt x="130" y="571"/>
                    <a:pt x="39" y="608"/>
                    <a:pt x="30" y="715"/>
                  </a:cubicBezTo>
                  <a:cubicBezTo>
                    <a:pt x="1" y="1066"/>
                    <a:pt x="828" y="1139"/>
                    <a:pt x="828" y="1139"/>
                  </a:cubicBezTo>
                  <a:cubicBezTo>
                    <a:pt x="542" y="1608"/>
                    <a:pt x="425" y="2171"/>
                    <a:pt x="550" y="2735"/>
                  </a:cubicBezTo>
                  <a:cubicBezTo>
                    <a:pt x="771" y="3777"/>
                    <a:pt x="1722" y="4481"/>
                    <a:pt x="2791" y="4481"/>
                  </a:cubicBezTo>
                  <a:cubicBezTo>
                    <a:pt x="2962" y="4481"/>
                    <a:pt x="3135" y="4463"/>
                    <a:pt x="3309" y="4426"/>
                  </a:cubicBezTo>
                  <a:cubicBezTo>
                    <a:pt x="4576" y="4155"/>
                    <a:pt x="5395" y="2954"/>
                    <a:pt x="5132" y="1747"/>
                  </a:cubicBezTo>
                  <a:cubicBezTo>
                    <a:pt x="4911" y="705"/>
                    <a:pt x="3960" y="1"/>
                    <a:pt x="2890" y="1"/>
                  </a:cubicBezTo>
                  <a:close/>
                </a:path>
              </a:pathLst>
            </a:custGeom>
            <a:solidFill>
              <a:srgbClr val="FFB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4" name="Google Shape;3379;p43"/>
            <p:cNvSpPr/>
            <p:nvPr/>
          </p:nvSpPr>
          <p:spPr>
            <a:xfrm>
              <a:off x="2916100" y="1082042"/>
              <a:ext cx="6842" cy="40255"/>
            </a:xfrm>
            <a:custGeom>
              <a:avLst/>
              <a:gdLst/>
              <a:ahLst/>
              <a:cxnLst/>
              <a:rect l="l" t="t" r="r" b="b"/>
              <a:pathLst>
                <a:path w="60" h="353" fill="none" extrusionOk="0">
                  <a:moveTo>
                    <a:pt x="1" y="352"/>
                  </a:moveTo>
                  <a:lnTo>
                    <a:pt x="59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5" name="Google Shape;3380;p43"/>
            <p:cNvSpPr/>
            <p:nvPr/>
          </p:nvSpPr>
          <p:spPr>
            <a:xfrm>
              <a:off x="2876870" y="1077937"/>
              <a:ext cx="3421" cy="43448"/>
            </a:xfrm>
            <a:custGeom>
              <a:avLst/>
              <a:gdLst/>
              <a:ahLst/>
              <a:cxnLst/>
              <a:rect l="l" t="t" r="r" b="b"/>
              <a:pathLst>
                <a:path w="30" h="381" fill="none" extrusionOk="0">
                  <a:moveTo>
                    <a:pt x="30" y="381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6" name="Google Shape;3381;p43"/>
            <p:cNvSpPr/>
            <p:nvPr/>
          </p:nvSpPr>
          <p:spPr>
            <a:xfrm>
              <a:off x="2825096" y="1093788"/>
              <a:ext cx="18475" cy="36834"/>
            </a:xfrm>
            <a:custGeom>
              <a:avLst/>
              <a:gdLst/>
              <a:ahLst/>
              <a:cxnLst/>
              <a:rect l="l" t="t" r="r" b="b"/>
              <a:pathLst>
                <a:path w="162" h="323" fill="none" extrusionOk="0">
                  <a:moveTo>
                    <a:pt x="162" y="322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7" name="Google Shape;3382;p43"/>
            <p:cNvSpPr/>
            <p:nvPr/>
          </p:nvSpPr>
          <p:spPr>
            <a:xfrm>
              <a:off x="2799209" y="1100288"/>
              <a:ext cx="173797" cy="158968"/>
            </a:xfrm>
            <a:custGeom>
              <a:avLst/>
              <a:gdLst/>
              <a:ahLst/>
              <a:cxnLst/>
              <a:rect l="l" t="t" r="r" b="b"/>
              <a:pathLst>
                <a:path w="1524" h="1394" extrusionOk="0">
                  <a:moveTo>
                    <a:pt x="760" y="1"/>
                  </a:moveTo>
                  <a:cubicBezTo>
                    <a:pt x="713" y="1"/>
                    <a:pt x="664" y="6"/>
                    <a:pt x="616" y="16"/>
                  </a:cubicBezTo>
                  <a:cubicBezTo>
                    <a:pt x="242" y="97"/>
                    <a:pt x="1" y="470"/>
                    <a:pt x="81" y="843"/>
                  </a:cubicBezTo>
                  <a:cubicBezTo>
                    <a:pt x="151" y="1168"/>
                    <a:pt x="443" y="1393"/>
                    <a:pt x="764" y="1393"/>
                  </a:cubicBezTo>
                  <a:cubicBezTo>
                    <a:pt x="811" y="1393"/>
                    <a:pt x="860" y="1388"/>
                    <a:pt x="909" y="1378"/>
                  </a:cubicBezTo>
                  <a:cubicBezTo>
                    <a:pt x="1282" y="1297"/>
                    <a:pt x="1523" y="924"/>
                    <a:pt x="1443" y="551"/>
                  </a:cubicBezTo>
                  <a:cubicBezTo>
                    <a:pt x="1366" y="226"/>
                    <a:pt x="1079" y="1"/>
                    <a:pt x="760" y="1"/>
                  </a:cubicBezTo>
                  <a:close/>
                </a:path>
              </a:pathLst>
            </a:custGeom>
            <a:solidFill>
              <a:srgbClr val="FCF9F9"/>
            </a:solidFill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8" name="Google Shape;3383;p43"/>
            <p:cNvSpPr/>
            <p:nvPr/>
          </p:nvSpPr>
          <p:spPr>
            <a:xfrm>
              <a:off x="2865238" y="1100288"/>
              <a:ext cx="107768" cy="158056"/>
            </a:xfrm>
            <a:custGeom>
              <a:avLst/>
              <a:gdLst/>
              <a:ahLst/>
              <a:cxnLst/>
              <a:rect l="l" t="t" r="r" b="b"/>
              <a:pathLst>
                <a:path w="945" h="1386" extrusionOk="0">
                  <a:moveTo>
                    <a:pt x="182" y="1"/>
                  </a:moveTo>
                  <a:cubicBezTo>
                    <a:pt x="134" y="1"/>
                    <a:pt x="85" y="6"/>
                    <a:pt x="37" y="16"/>
                  </a:cubicBezTo>
                  <a:cubicBezTo>
                    <a:pt x="22" y="24"/>
                    <a:pt x="7" y="24"/>
                    <a:pt x="0" y="31"/>
                  </a:cubicBezTo>
                  <a:lnTo>
                    <a:pt x="293" y="1385"/>
                  </a:lnTo>
                  <a:cubicBezTo>
                    <a:pt x="300" y="1378"/>
                    <a:pt x="315" y="1378"/>
                    <a:pt x="330" y="1378"/>
                  </a:cubicBezTo>
                  <a:cubicBezTo>
                    <a:pt x="703" y="1297"/>
                    <a:pt x="944" y="924"/>
                    <a:pt x="864" y="551"/>
                  </a:cubicBezTo>
                  <a:cubicBezTo>
                    <a:pt x="794" y="226"/>
                    <a:pt x="502" y="1"/>
                    <a:pt x="182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9" name="Google Shape;3384;p43"/>
            <p:cNvSpPr/>
            <p:nvPr/>
          </p:nvSpPr>
          <p:spPr>
            <a:xfrm>
              <a:off x="2718240" y="1232572"/>
              <a:ext cx="114496" cy="104458"/>
            </a:xfrm>
            <a:custGeom>
              <a:avLst/>
              <a:gdLst/>
              <a:ahLst/>
              <a:cxnLst/>
              <a:rect l="l" t="t" r="r" b="b"/>
              <a:pathLst>
                <a:path w="1004" h="916" extrusionOk="0">
                  <a:moveTo>
                    <a:pt x="506" y="1"/>
                  </a:moveTo>
                  <a:cubicBezTo>
                    <a:pt x="473" y="1"/>
                    <a:pt x="438" y="5"/>
                    <a:pt x="403" y="13"/>
                  </a:cubicBezTo>
                  <a:cubicBezTo>
                    <a:pt x="155" y="64"/>
                    <a:pt x="1" y="306"/>
                    <a:pt x="52" y="554"/>
                  </a:cubicBezTo>
                  <a:cubicBezTo>
                    <a:pt x="97" y="771"/>
                    <a:pt x="291" y="916"/>
                    <a:pt x="500" y="916"/>
                  </a:cubicBezTo>
                  <a:cubicBezTo>
                    <a:pt x="531" y="916"/>
                    <a:pt x="563" y="912"/>
                    <a:pt x="594" y="906"/>
                  </a:cubicBezTo>
                  <a:cubicBezTo>
                    <a:pt x="843" y="855"/>
                    <a:pt x="1004" y="606"/>
                    <a:pt x="945" y="364"/>
                  </a:cubicBezTo>
                  <a:cubicBezTo>
                    <a:pt x="901" y="150"/>
                    <a:pt x="716" y="1"/>
                    <a:pt x="506" y="1"/>
                  </a:cubicBezTo>
                  <a:close/>
                </a:path>
              </a:pathLst>
            </a:custGeom>
            <a:solidFill>
              <a:srgbClr val="FF7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0" name="Google Shape;3385;p43"/>
            <p:cNvSpPr/>
            <p:nvPr/>
          </p:nvSpPr>
          <p:spPr>
            <a:xfrm>
              <a:off x="2997069" y="1279897"/>
              <a:ext cx="100241" cy="126125"/>
            </a:xfrm>
            <a:custGeom>
              <a:avLst/>
              <a:gdLst/>
              <a:ahLst/>
              <a:cxnLst/>
              <a:rect l="l" t="t" r="r" b="b"/>
              <a:pathLst>
                <a:path w="879" h="1106" fill="none" extrusionOk="0">
                  <a:moveTo>
                    <a:pt x="879" y="0"/>
                  </a:moveTo>
                  <a:cubicBezTo>
                    <a:pt x="711" y="447"/>
                    <a:pt x="403" y="835"/>
                    <a:pt x="1" y="1106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1" name="Google Shape;3386;p43"/>
            <p:cNvSpPr/>
            <p:nvPr/>
          </p:nvSpPr>
          <p:spPr>
            <a:xfrm>
              <a:off x="2584699" y="1254809"/>
              <a:ext cx="170376" cy="185425"/>
            </a:xfrm>
            <a:custGeom>
              <a:avLst/>
              <a:gdLst/>
              <a:ahLst/>
              <a:cxnLst/>
              <a:rect l="l" t="t" r="r" b="b"/>
              <a:pathLst>
                <a:path w="1494" h="1626" fill="none" extrusionOk="0">
                  <a:moveTo>
                    <a:pt x="1494" y="1626"/>
                  </a:moveTo>
                  <a:cubicBezTo>
                    <a:pt x="755" y="1384"/>
                    <a:pt x="169" y="791"/>
                    <a:pt x="1" y="1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2" name="Google Shape;3387;p43"/>
            <p:cNvSpPr/>
            <p:nvPr/>
          </p:nvSpPr>
          <p:spPr>
            <a:xfrm>
              <a:off x="2985437" y="1180913"/>
              <a:ext cx="230932" cy="181889"/>
            </a:xfrm>
            <a:custGeom>
              <a:avLst/>
              <a:gdLst/>
              <a:ahLst/>
              <a:cxnLst/>
              <a:rect l="l" t="t" r="r" b="b"/>
              <a:pathLst>
                <a:path w="2025" h="1595" extrusionOk="0">
                  <a:moveTo>
                    <a:pt x="911" y="0"/>
                  </a:moveTo>
                  <a:cubicBezTo>
                    <a:pt x="763" y="0"/>
                    <a:pt x="654" y="264"/>
                    <a:pt x="608" y="546"/>
                  </a:cubicBezTo>
                  <a:cubicBezTo>
                    <a:pt x="556" y="898"/>
                    <a:pt x="0" y="766"/>
                    <a:pt x="139" y="1256"/>
                  </a:cubicBezTo>
                  <a:cubicBezTo>
                    <a:pt x="212" y="1519"/>
                    <a:pt x="443" y="1594"/>
                    <a:pt x="675" y="1594"/>
                  </a:cubicBezTo>
                  <a:cubicBezTo>
                    <a:pt x="863" y="1594"/>
                    <a:pt x="1052" y="1545"/>
                    <a:pt x="1157" y="1505"/>
                  </a:cubicBezTo>
                  <a:cubicBezTo>
                    <a:pt x="1662" y="1308"/>
                    <a:pt x="1815" y="1117"/>
                    <a:pt x="1918" y="868"/>
                  </a:cubicBezTo>
                  <a:cubicBezTo>
                    <a:pt x="2024" y="620"/>
                    <a:pt x="1883" y="289"/>
                    <a:pt x="1588" y="289"/>
                  </a:cubicBezTo>
                  <a:cubicBezTo>
                    <a:pt x="1578" y="289"/>
                    <a:pt x="1569" y="289"/>
                    <a:pt x="1559" y="290"/>
                  </a:cubicBezTo>
                  <a:cubicBezTo>
                    <a:pt x="1537" y="292"/>
                    <a:pt x="1517" y="293"/>
                    <a:pt x="1497" y="293"/>
                  </a:cubicBezTo>
                  <a:cubicBezTo>
                    <a:pt x="1341" y="293"/>
                    <a:pt x="1228" y="238"/>
                    <a:pt x="1040" y="63"/>
                  </a:cubicBezTo>
                  <a:cubicBezTo>
                    <a:pt x="994" y="20"/>
                    <a:pt x="951" y="0"/>
                    <a:pt x="911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3" name="Google Shape;3388;p43"/>
            <p:cNvSpPr/>
            <p:nvPr/>
          </p:nvSpPr>
          <p:spPr>
            <a:xfrm>
              <a:off x="3033790" y="1270660"/>
              <a:ext cx="163762" cy="78572"/>
            </a:xfrm>
            <a:custGeom>
              <a:avLst/>
              <a:gdLst/>
              <a:ahLst/>
              <a:cxnLst/>
              <a:rect l="l" t="t" r="r" b="b"/>
              <a:pathLst>
                <a:path w="1436" h="689" fill="none" extrusionOk="0">
                  <a:moveTo>
                    <a:pt x="1" y="564"/>
                  </a:moveTo>
                  <a:cubicBezTo>
                    <a:pt x="1" y="564"/>
                    <a:pt x="1113" y="689"/>
                    <a:pt x="1435" y="1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4" name="Google Shape;3389;p43"/>
            <p:cNvSpPr/>
            <p:nvPr/>
          </p:nvSpPr>
          <p:spPr>
            <a:xfrm>
              <a:off x="2002067" y="2779943"/>
              <a:ext cx="539411" cy="306304"/>
            </a:xfrm>
            <a:custGeom>
              <a:avLst/>
              <a:gdLst/>
              <a:ahLst/>
              <a:cxnLst/>
              <a:rect l="l" t="t" r="r" b="b"/>
              <a:pathLst>
                <a:path w="4730" h="2686" extrusionOk="0">
                  <a:moveTo>
                    <a:pt x="2582" y="0"/>
                  </a:moveTo>
                  <a:cubicBezTo>
                    <a:pt x="2557" y="0"/>
                    <a:pt x="2531" y="2"/>
                    <a:pt x="2504" y="7"/>
                  </a:cubicBezTo>
                  <a:cubicBezTo>
                    <a:pt x="1779" y="124"/>
                    <a:pt x="2299" y="1156"/>
                    <a:pt x="2299" y="1156"/>
                  </a:cubicBezTo>
                  <a:cubicBezTo>
                    <a:pt x="2299" y="1156"/>
                    <a:pt x="1665" y="183"/>
                    <a:pt x="1103" y="183"/>
                  </a:cubicBezTo>
                  <a:cubicBezTo>
                    <a:pt x="959" y="183"/>
                    <a:pt x="819" y="248"/>
                    <a:pt x="696" y="409"/>
                  </a:cubicBezTo>
                  <a:cubicBezTo>
                    <a:pt x="1" y="1310"/>
                    <a:pt x="1948" y="2239"/>
                    <a:pt x="1948" y="2239"/>
                  </a:cubicBezTo>
                  <a:lnTo>
                    <a:pt x="3456" y="2686"/>
                  </a:lnTo>
                  <a:cubicBezTo>
                    <a:pt x="3456" y="2686"/>
                    <a:pt x="4729" y="988"/>
                    <a:pt x="3909" y="761"/>
                  </a:cubicBezTo>
                  <a:cubicBezTo>
                    <a:pt x="3849" y="744"/>
                    <a:pt x="3793" y="737"/>
                    <a:pt x="3741" y="737"/>
                  </a:cubicBezTo>
                  <a:cubicBezTo>
                    <a:pt x="3213" y="737"/>
                    <a:pt x="3104" y="1507"/>
                    <a:pt x="3104" y="1507"/>
                  </a:cubicBezTo>
                  <a:cubicBezTo>
                    <a:pt x="3104" y="1507"/>
                    <a:pt x="3226" y="0"/>
                    <a:pt x="2582" y="0"/>
                  </a:cubicBez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5" name="Google Shape;3390;p43"/>
            <p:cNvSpPr/>
            <p:nvPr/>
          </p:nvSpPr>
          <p:spPr>
            <a:xfrm>
              <a:off x="1957819" y="3064809"/>
              <a:ext cx="240511" cy="156687"/>
            </a:xfrm>
            <a:custGeom>
              <a:avLst/>
              <a:gdLst/>
              <a:ahLst/>
              <a:cxnLst/>
              <a:rect l="l" t="t" r="r" b="b"/>
              <a:pathLst>
                <a:path w="2109" h="1374" extrusionOk="0">
                  <a:moveTo>
                    <a:pt x="916" y="0"/>
                  </a:moveTo>
                  <a:cubicBezTo>
                    <a:pt x="611" y="0"/>
                    <a:pt x="342" y="51"/>
                    <a:pt x="250" y="210"/>
                  </a:cubicBezTo>
                  <a:cubicBezTo>
                    <a:pt x="1" y="642"/>
                    <a:pt x="989" y="1374"/>
                    <a:pt x="989" y="1374"/>
                  </a:cubicBezTo>
                  <a:lnTo>
                    <a:pt x="2109" y="159"/>
                  </a:lnTo>
                  <a:cubicBezTo>
                    <a:pt x="2109" y="159"/>
                    <a:pt x="1455" y="0"/>
                    <a:pt x="916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" name="Google Shape;3391;p43"/>
            <p:cNvSpPr/>
            <p:nvPr/>
          </p:nvSpPr>
          <p:spPr>
            <a:xfrm>
              <a:off x="1949494" y="2987833"/>
              <a:ext cx="550244" cy="615117"/>
            </a:xfrm>
            <a:custGeom>
              <a:avLst/>
              <a:gdLst/>
              <a:ahLst/>
              <a:cxnLst/>
              <a:rect l="l" t="t" r="r" b="b"/>
              <a:pathLst>
                <a:path w="4825" h="5394" extrusionOk="0">
                  <a:moveTo>
                    <a:pt x="2745" y="0"/>
                  </a:moveTo>
                  <a:cubicBezTo>
                    <a:pt x="2506" y="0"/>
                    <a:pt x="2245" y="57"/>
                    <a:pt x="1962" y="175"/>
                  </a:cubicBezTo>
                  <a:cubicBezTo>
                    <a:pt x="484" y="797"/>
                    <a:pt x="1" y="5386"/>
                    <a:pt x="1" y="5386"/>
                  </a:cubicBezTo>
                  <a:lnTo>
                    <a:pt x="4824" y="5394"/>
                  </a:lnTo>
                  <a:cubicBezTo>
                    <a:pt x="4824" y="5394"/>
                    <a:pt x="4795" y="4479"/>
                    <a:pt x="4546" y="2546"/>
                  </a:cubicBezTo>
                  <a:cubicBezTo>
                    <a:pt x="4351" y="992"/>
                    <a:pt x="3745" y="0"/>
                    <a:pt x="2745" y="0"/>
                  </a:cubicBezTo>
                  <a:close/>
                </a:path>
              </a:pathLst>
            </a:custGeom>
            <a:solidFill>
              <a:srgbClr val="FF7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" name="Google Shape;3392;p43"/>
            <p:cNvSpPr/>
            <p:nvPr/>
          </p:nvSpPr>
          <p:spPr>
            <a:xfrm>
              <a:off x="2102308" y="3038352"/>
              <a:ext cx="307225" cy="284523"/>
            </a:xfrm>
            <a:custGeom>
              <a:avLst/>
              <a:gdLst/>
              <a:ahLst/>
              <a:cxnLst/>
              <a:rect l="l" t="t" r="r" b="b"/>
              <a:pathLst>
                <a:path w="2694" h="2495" extrusionOk="0">
                  <a:moveTo>
                    <a:pt x="1345" y="1"/>
                  </a:moveTo>
                  <a:cubicBezTo>
                    <a:pt x="1278" y="1"/>
                    <a:pt x="1210" y="6"/>
                    <a:pt x="1142" y="17"/>
                  </a:cubicBezTo>
                  <a:cubicBezTo>
                    <a:pt x="461" y="134"/>
                    <a:pt x="0" y="771"/>
                    <a:pt x="117" y="1452"/>
                  </a:cubicBezTo>
                  <a:cubicBezTo>
                    <a:pt x="216" y="2061"/>
                    <a:pt x="742" y="2495"/>
                    <a:pt x="1340" y="2495"/>
                  </a:cubicBezTo>
                  <a:cubicBezTo>
                    <a:pt x="1410" y="2495"/>
                    <a:pt x="1481" y="2489"/>
                    <a:pt x="1552" y="2477"/>
                  </a:cubicBezTo>
                  <a:cubicBezTo>
                    <a:pt x="2233" y="2367"/>
                    <a:pt x="2694" y="1723"/>
                    <a:pt x="2577" y="1042"/>
                  </a:cubicBezTo>
                  <a:cubicBezTo>
                    <a:pt x="2478" y="430"/>
                    <a:pt x="1947" y="1"/>
                    <a:pt x="1345" y="1"/>
                  </a:cubicBezTo>
                  <a:close/>
                </a:path>
              </a:pathLst>
            </a:custGeom>
            <a:solidFill>
              <a:srgbClr val="FFB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" name="Google Shape;3393;p43"/>
            <p:cNvSpPr/>
            <p:nvPr/>
          </p:nvSpPr>
          <p:spPr>
            <a:xfrm>
              <a:off x="2154881" y="3084081"/>
              <a:ext cx="194553" cy="181091"/>
            </a:xfrm>
            <a:custGeom>
              <a:avLst/>
              <a:gdLst/>
              <a:ahLst/>
              <a:cxnLst/>
              <a:rect l="l" t="t" r="r" b="b"/>
              <a:pathLst>
                <a:path w="1706" h="1588" extrusionOk="0">
                  <a:moveTo>
                    <a:pt x="852" y="0"/>
                  </a:moveTo>
                  <a:cubicBezTo>
                    <a:pt x="808" y="0"/>
                    <a:pt x="763" y="4"/>
                    <a:pt x="718" y="11"/>
                  </a:cubicBezTo>
                  <a:cubicBezTo>
                    <a:pt x="293" y="85"/>
                    <a:pt x="0" y="487"/>
                    <a:pt x="73" y="919"/>
                  </a:cubicBezTo>
                  <a:cubicBezTo>
                    <a:pt x="133" y="1316"/>
                    <a:pt x="473" y="1587"/>
                    <a:pt x="857" y="1587"/>
                  </a:cubicBezTo>
                  <a:cubicBezTo>
                    <a:pt x="898" y="1587"/>
                    <a:pt x="939" y="1584"/>
                    <a:pt x="981" y="1578"/>
                  </a:cubicBezTo>
                  <a:cubicBezTo>
                    <a:pt x="1413" y="1505"/>
                    <a:pt x="1706" y="1095"/>
                    <a:pt x="1633" y="663"/>
                  </a:cubicBezTo>
                  <a:cubicBezTo>
                    <a:pt x="1573" y="276"/>
                    <a:pt x="1238" y="0"/>
                    <a:pt x="852" y="0"/>
                  </a:cubicBezTo>
                  <a:close/>
                </a:path>
              </a:pathLst>
            </a:custGeom>
            <a:solidFill>
              <a:srgbClr val="FC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9" name="Google Shape;3394;p43"/>
            <p:cNvSpPr/>
            <p:nvPr/>
          </p:nvSpPr>
          <p:spPr>
            <a:xfrm>
              <a:off x="2180768" y="3107801"/>
              <a:ext cx="142778" cy="132967"/>
            </a:xfrm>
            <a:custGeom>
              <a:avLst/>
              <a:gdLst/>
              <a:ahLst/>
              <a:cxnLst/>
              <a:rect l="l" t="t" r="r" b="b"/>
              <a:pathLst>
                <a:path w="1252" h="1166" extrusionOk="0">
                  <a:moveTo>
                    <a:pt x="628" y="1"/>
                  </a:moveTo>
                  <a:cubicBezTo>
                    <a:pt x="597" y="1"/>
                    <a:pt x="566" y="3"/>
                    <a:pt x="535" y="8"/>
                  </a:cubicBezTo>
                  <a:cubicBezTo>
                    <a:pt x="212" y="60"/>
                    <a:pt x="0" y="360"/>
                    <a:pt x="51" y="682"/>
                  </a:cubicBezTo>
                  <a:cubicBezTo>
                    <a:pt x="104" y="965"/>
                    <a:pt x="346" y="1165"/>
                    <a:pt x="629" y="1165"/>
                  </a:cubicBezTo>
                  <a:cubicBezTo>
                    <a:pt x="661" y="1165"/>
                    <a:pt x="693" y="1163"/>
                    <a:pt x="725" y="1158"/>
                  </a:cubicBezTo>
                  <a:cubicBezTo>
                    <a:pt x="1040" y="1106"/>
                    <a:pt x="1252" y="806"/>
                    <a:pt x="1201" y="492"/>
                  </a:cubicBezTo>
                  <a:cubicBezTo>
                    <a:pt x="1148" y="202"/>
                    <a:pt x="906" y="1"/>
                    <a:pt x="628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0" name="Google Shape;3395;p43"/>
            <p:cNvSpPr/>
            <p:nvPr/>
          </p:nvSpPr>
          <p:spPr>
            <a:xfrm>
              <a:off x="3471248" y="2557001"/>
              <a:ext cx="132743" cy="263882"/>
            </a:xfrm>
            <a:custGeom>
              <a:avLst/>
              <a:gdLst/>
              <a:ahLst/>
              <a:cxnLst/>
              <a:rect l="l" t="t" r="r" b="b"/>
              <a:pathLst>
                <a:path w="1164" h="2314" extrusionOk="0">
                  <a:moveTo>
                    <a:pt x="1017" y="0"/>
                  </a:moveTo>
                  <a:lnTo>
                    <a:pt x="0" y="59"/>
                  </a:lnTo>
                  <a:lnTo>
                    <a:pt x="146" y="2313"/>
                  </a:lnTo>
                  <a:lnTo>
                    <a:pt x="1164" y="2247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1" name="Google Shape;3396;p43"/>
            <p:cNvSpPr/>
            <p:nvPr/>
          </p:nvSpPr>
          <p:spPr>
            <a:xfrm>
              <a:off x="3518803" y="2489376"/>
              <a:ext cx="734648" cy="307216"/>
            </a:xfrm>
            <a:custGeom>
              <a:avLst/>
              <a:gdLst/>
              <a:ahLst/>
              <a:cxnLst/>
              <a:rect l="l" t="t" r="r" b="b"/>
              <a:pathLst>
                <a:path w="6442" h="2694" extrusionOk="0">
                  <a:moveTo>
                    <a:pt x="6273" y="0"/>
                  </a:moveTo>
                  <a:lnTo>
                    <a:pt x="0" y="908"/>
                  </a:lnTo>
                  <a:lnTo>
                    <a:pt x="15" y="1113"/>
                  </a:lnTo>
                  <a:lnTo>
                    <a:pt x="95" y="2387"/>
                  </a:lnTo>
                  <a:lnTo>
                    <a:pt x="110" y="2591"/>
                  </a:lnTo>
                  <a:lnTo>
                    <a:pt x="6441" y="2694"/>
                  </a:lnTo>
                  <a:lnTo>
                    <a:pt x="6398" y="1984"/>
                  </a:lnTo>
                  <a:lnTo>
                    <a:pt x="6317" y="710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2" name="Google Shape;3397;p43"/>
            <p:cNvSpPr/>
            <p:nvPr/>
          </p:nvSpPr>
          <p:spPr>
            <a:xfrm>
              <a:off x="4190729" y="2434296"/>
              <a:ext cx="133655" cy="416578"/>
            </a:xfrm>
            <a:custGeom>
              <a:avLst/>
              <a:gdLst/>
              <a:ahLst/>
              <a:cxnLst/>
              <a:rect l="l" t="t" r="r" b="b"/>
              <a:pathLst>
                <a:path w="1172" h="3653" extrusionOk="0">
                  <a:moveTo>
                    <a:pt x="945" y="0"/>
                  </a:moveTo>
                  <a:lnTo>
                    <a:pt x="0" y="66"/>
                  </a:lnTo>
                  <a:lnTo>
                    <a:pt x="227" y="3653"/>
                  </a:lnTo>
                  <a:lnTo>
                    <a:pt x="1172" y="3587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3" name="Google Shape;3398;p43"/>
            <p:cNvSpPr/>
            <p:nvPr/>
          </p:nvSpPr>
          <p:spPr>
            <a:xfrm>
              <a:off x="3586429" y="2556088"/>
              <a:ext cx="16764" cy="256470"/>
            </a:xfrm>
            <a:custGeom>
              <a:avLst/>
              <a:gdLst/>
              <a:ahLst/>
              <a:cxnLst/>
              <a:rect l="l" t="t" r="r" b="b"/>
              <a:pathLst>
                <a:path w="147" h="2249" fill="none" extrusionOk="0">
                  <a:moveTo>
                    <a:pt x="0" y="1"/>
                  </a:moveTo>
                  <a:lnTo>
                    <a:pt x="147" y="224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4" name="Google Shape;3399;p43"/>
            <p:cNvSpPr/>
            <p:nvPr/>
          </p:nvSpPr>
          <p:spPr>
            <a:xfrm>
              <a:off x="4189018" y="2440911"/>
              <a:ext cx="26914" cy="409166"/>
            </a:xfrm>
            <a:custGeom>
              <a:avLst/>
              <a:gdLst/>
              <a:ahLst/>
              <a:cxnLst/>
              <a:rect l="l" t="t" r="r" b="b"/>
              <a:pathLst>
                <a:path w="236" h="3588" fill="none" extrusionOk="0">
                  <a:moveTo>
                    <a:pt x="235" y="3587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5" name="Google Shape;3400;p43"/>
            <p:cNvSpPr/>
            <p:nvPr/>
          </p:nvSpPr>
          <p:spPr>
            <a:xfrm>
              <a:off x="2612297" y="2047824"/>
              <a:ext cx="827248" cy="908535"/>
            </a:xfrm>
            <a:custGeom>
              <a:avLst/>
              <a:gdLst/>
              <a:ahLst/>
              <a:cxnLst/>
              <a:rect l="l" t="t" r="r" b="b"/>
              <a:pathLst>
                <a:path w="7254" h="7967" extrusionOk="0">
                  <a:moveTo>
                    <a:pt x="5585" y="0"/>
                  </a:moveTo>
                  <a:cubicBezTo>
                    <a:pt x="5585" y="0"/>
                    <a:pt x="1464" y="586"/>
                    <a:pt x="827" y="1120"/>
                  </a:cubicBezTo>
                  <a:cubicBezTo>
                    <a:pt x="191" y="1655"/>
                    <a:pt x="0" y="4077"/>
                    <a:pt x="827" y="6068"/>
                  </a:cubicBezTo>
                  <a:cubicBezTo>
                    <a:pt x="1367" y="7384"/>
                    <a:pt x="2447" y="7967"/>
                    <a:pt x="3570" y="7967"/>
                  </a:cubicBezTo>
                  <a:cubicBezTo>
                    <a:pt x="4153" y="7967"/>
                    <a:pt x="4748" y="7810"/>
                    <a:pt x="5285" y="7517"/>
                  </a:cubicBezTo>
                  <a:cubicBezTo>
                    <a:pt x="6851" y="6654"/>
                    <a:pt x="6815" y="4692"/>
                    <a:pt x="6815" y="4692"/>
                  </a:cubicBezTo>
                  <a:cubicBezTo>
                    <a:pt x="6815" y="4692"/>
                    <a:pt x="7254" y="4538"/>
                    <a:pt x="7166" y="4253"/>
                  </a:cubicBezTo>
                  <a:cubicBezTo>
                    <a:pt x="7100" y="4033"/>
                    <a:pt x="6727" y="4026"/>
                    <a:pt x="6727" y="4026"/>
                  </a:cubicBezTo>
                  <a:cubicBezTo>
                    <a:pt x="6815" y="842"/>
                    <a:pt x="5585" y="0"/>
                    <a:pt x="5585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6" name="Google Shape;3401;p43"/>
            <p:cNvSpPr/>
            <p:nvPr/>
          </p:nvSpPr>
          <p:spPr>
            <a:xfrm>
              <a:off x="2325941" y="1993200"/>
              <a:ext cx="1106647" cy="1033862"/>
            </a:xfrm>
            <a:custGeom>
              <a:avLst/>
              <a:gdLst/>
              <a:ahLst/>
              <a:cxnLst/>
              <a:rect l="l" t="t" r="r" b="b"/>
              <a:pathLst>
                <a:path w="9704" h="9066" extrusionOk="0">
                  <a:moveTo>
                    <a:pt x="7824" y="1"/>
                  </a:moveTo>
                  <a:cubicBezTo>
                    <a:pt x="6463" y="1"/>
                    <a:pt x="2694" y="1150"/>
                    <a:pt x="1677" y="2258"/>
                  </a:cubicBezTo>
                  <a:cubicBezTo>
                    <a:pt x="528" y="3495"/>
                    <a:pt x="1" y="5464"/>
                    <a:pt x="1721" y="7257"/>
                  </a:cubicBezTo>
                  <a:cubicBezTo>
                    <a:pt x="1955" y="7499"/>
                    <a:pt x="2262" y="7696"/>
                    <a:pt x="2592" y="7865"/>
                  </a:cubicBezTo>
                  <a:cubicBezTo>
                    <a:pt x="2965" y="8062"/>
                    <a:pt x="3426" y="8223"/>
                    <a:pt x="3983" y="8319"/>
                  </a:cubicBezTo>
                  <a:cubicBezTo>
                    <a:pt x="3983" y="8319"/>
                    <a:pt x="3997" y="8458"/>
                    <a:pt x="3748" y="8692"/>
                  </a:cubicBezTo>
                  <a:cubicBezTo>
                    <a:pt x="3575" y="8855"/>
                    <a:pt x="3749" y="9053"/>
                    <a:pt x="3999" y="9053"/>
                  </a:cubicBezTo>
                  <a:cubicBezTo>
                    <a:pt x="4108" y="9053"/>
                    <a:pt x="4232" y="9015"/>
                    <a:pt x="4349" y="8919"/>
                  </a:cubicBezTo>
                  <a:cubicBezTo>
                    <a:pt x="4445" y="8839"/>
                    <a:pt x="4493" y="8809"/>
                    <a:pt x="4516" y="8809"/>
                  </a:cubicBezTo>
                  <a:cubicBezTo>
                    <a:pt x="4583" y="8809"/>
                    <a:pt x="4440" y="9065"/>
                    <a:pt x="4707" y="9065"/>
                  </a:cubicBezTo>
                  <a:cubicBezTo>
                    <a:pt x="5322" y="9065"/>
                    <a:pt x="5556" y="6503"/>
                    <a:pt x="5556" y="6496"/>
                  </a:cubicBezTo>
                  <a:cubicBezTo>
                    <a:pt x="5681" y="6086"/>
                    <a:pt x="5776" y="5764"/>
                    <a:pt x="5776" y="5764"/>
                  </a:cubicBezTo>
                  <a:cubicBezTo>
                    <a:pt x="5776" y="5764"/>
                    <a:pt x="6903" y="4644"/>
                    <a:pt x="6852" y="2441"/>
                  </a:cubicBezTo>
                  <a:lnTo>
                    <a:pt x="6859" y="1841"/>
                  </a:lnTo>
                  <a:cubicBezTo>
                    <a:pt x="6859" y="1841"/>
                    <a:pt x="7167" y="2353"/>
                    <a:pt x="8096" y="2624"/>
                  </a:cubicBezTo>
                  <a:cubicBezTo>
                    <a:pt x="8309" y="2687"/>
                    <a:pt x="8499" y="2717"/>
                    <a:pt x="8663" y="2717"/>
                  </a:cubicBezTo>
                  <a:cubicBezTo>
                    <a:pt x="9221" y="2717"/>
                    <a:pt x="9470" y="2373"/>
                    <a:pt x="9238" y="1841"/>
                  </a:cubicBezTo>
                  <a:lnTo>
                    <a:pt x="9238" y="1841"/>
                  </a:lnTo>
                  <a:cubicBezTo>
                    <a:pt x="9238" y="1841"/>
                    <a:pt x="9456" y="2062"/>
                    <a:pt x="9590" y="2062"/>
                  </a:cubicBezTo>
                  <a:cubicBezTo>
                    <a:pt x="9658" y="2062"/>
                    <a:pt x="9704" y="2007"/>
                    <a:pt x="9692" y="1841"/>
                  </a:cubicBezTo>
                  <a:cubicBezTo>
                    <a:pt x="9648" y="1343"/>
                    <a:pt x="8982" y="399"/>
                    <a:pt x="8206" y="55"/>
                  </a:cubicBezTo>
                  <a:cubicBezTo>
                    <a:pt x="8121" y="18"/>
                    <a:pt x="7990" y="1"/>
                    <a:pt x="7824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7" name="Google Shape;3402;p43"/>
            <p:cNvSpPr/>
            <p:nvPr/>
          </p:nvSpPr>
          <p:spPr>
            <a:xfrm>
              <a:off x="2800919" y="2542290"/>
              <a:ext cx="231388" cy="199793"/>
            </a:xfrm>
            <a:custGeom>
              <a:avLst/>
              <a:gdLst/>
              <a:ahLst/>
              <a:cxnLst/>
              <a:rect l="l" t="t" r="r" b="b"/>
              <a:pathLst>
                <a:path w="2029" h="1752" extrusionOk="0">
                  <a:moveTo>
                    <a:pt x="990" y="0"/>
                  </a:moveTo>
                  <a:cubicBezTo>
                    <a:pt x="593" y="0"/>
                    <a:pt x="235" y="247"/>
                    <a:pt x="132" y="634"/>
                  </a:cubicBezTo>
                  <a:cubicBezTo>
                    <a:pt x="1" y="1103"/>
                    <a:pt x="293" y="1586"/>
                    <a:pt x="784" y="1718"/>
                  </a:cubicBezTo>
                  <a:cubicBezTo>
                    <a:pt x="869" y="1740"/>
                    <a:pt x="955" y="1751"/>
                    <a:pt x="1038" y="1751"/>
                  </a:cubicBezTo>
                  <a:cubicBezTo>
                    <a:pt x="1436" y="1751"/>
                    <a:pt x="1794" y="1504"/>
                    <a:pt x="1896" y="1117"/>
                  </a:cubicBezTo>
                  <a:cubicBezTo>
                    <a:pt x="2028" y="649"/>
                    <a:pt x="1735" y="166"/>
                    <a:pt x="1245" y="34"/>
                  </a:cubicBezTo>
                  <a:cubicBezTo>
                    <a:pt x="1160" y="11"/>
                    <a:pt x="1074" y="0"/>
                    <a:pt x="990" y="0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8" name="Google Shape;3403;p43"/>
            <p:cNvSpPr/>
            <p:nvPr/>
          </p:nvSpPr>
          <p:spPr>
            <a:xfrm>
              <a:off x="2877668" y="2586992"/>
              <a:ext cx="72758" cy="85300"/>
            </a:xfrm>
            <a:custGeom>
              <a:avLst/>
              <a:gdLst/>
              <a:ahLst/>
              <a:cxnLst/>
              <a:rect l="l" t="t" r="r" b="b"/>
              <a:pathLst>
                <a:path w="638" h="748" fill="none" extrusionOk="0">
                  <a:moveTo>
                    <a:pt x="1" y="294"/>
                  </a:moveTo>
                  <a:cubicBezTo>
                    <a:pt x="1" y="294"/>
                    <a:pt x="323" y="1"/>
                    <a:pt x="638" y="308"/>
                  </a:cubicBezTo>
                  <a:cubicBezTo>
                    <a:pt x="638" y="308"/>
                    <a:pt x="294" y="440"/>
                    <a:pt x="352" y="747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9" name="Google Shape;3404;p43"/>
            <p:cNvSpPr/>
            <p:nvPr/>
          </p:nvSpPr>
          <p:spPr>
            <a:xfrm>
              <a:off x="3215000" y="2429279"/>
              <a:ext cx="101838" cy="96932"/>
            </a:xfrm>
            <a:custGeom>
              <a:avLst/>
              <a:gdLst/>
              <a:ahLst/>
              <a:cxnLst/>
              <a:rect l="l" t="t" r="r" b="b"/>
              <a:pathLst>
                <a:path w="893" h="850" fill="none" extrusionOk="0">
                  <a:moveTo>
                    <a:pt x="0" y="849"/>
                  </a:moveTo>
                  <a:cubicBezTo>
                    <a:pt x="0" y="381"/>
                    <a:pt x="198" y="0"/>
                    <a:pt x="447" y="0"/>
                  </a:cubicBezTo>
                  <a:cubicBezTo>
                    <a:pt x="688" y="0"/>
                    <a:pt x="893" y="381"/>
                    <a:pt x="893" y="849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0" name="Google Shape;3405;p43"/>
            <p:cNvSpPr/>
            <p:nvPr/>
          </p:nvSpPr>
          <p:spPr>
            <a:xfrm>
              <a:off x="3231650" y="2378304"/>
              <a:ext cx="59415" cy="25202"/>
            </a:xfrm>
            <a:custGeom>
              <a:avLst/>
              <a:gdLst/>
              <a:ahLst/>
              <a:cxnLst/>
              <a:rect l="l" t="t" r="r" b="b"/>
              <a:pathLst>
                <a:path w="521" h="221" fill="none" extrusionOk="0">
                  <a:moveTo>
                    <a:pt x="0" y="1"/>
                  </a:moveTo>
                  <a:lnTo>
                    <a:pt x="520" y="220"/>
                  </a:lnTo>
                </a:path>
              </a:pathLst>
            </a:custGeom>
            <a:noFill/>
            <a:ln w="19050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1" name="Google Shape;3406;p43"/>
            <p:cNvSpPr/>
            <p:nvPr/>
          </p:nvSpPr>
          <p:spPr>
            <a:xfrm>
              <a:off x="3094801" y="2538641"/>
              <a:ext cx="154525" cy="155319"/>
            </a:xfrm>
            <a:custGeom>
              <a:avLst/>
              <a:gdLst/>
              <a:ahLst/>
              <a:cxnLst/>
              <a:rect l="l" t="t" r="r" b="b"/>
              <a:pathLst>
                <a:path w="1355" h="1362" extrusionOk="0">
                  <a:moveTo>
                    <a:pt x="673" y="0"/>
                  </a:moveTo>
                  <a:cubicBezTo>
                    <a:pt x="300" y="0"/>
                    <a:pt x="0" y="308"/>
                    <a:pt x="0" y="681"/>
                  </a:cubicBezTo>
                  <a:cubicBezTo>
                    <a:pt x="0" y="1054"/>
                    <a:pt x="300" y="1362"/>
                    <a:pt x="673" y="1362"/>
                  </a:cubicBezTo>
                  <a:cubicBezTo>
                    <a:pt x="1054" y="1362"/>
                    <a:pt x="1354" y="1054"/>
                    <a:pt x="1354" y="681"/>
                  </a:cubicBezTo>
                  <a:cubicBezTo>
                    <a:pt x="1354" y="308"/>
                    <a:pt x="1054" y="0"/>
                    <a:pt x="673" y="0"/>
                  </a:cubicBezTo>
                  <a:close/>
                </a:path>
              </a:pathLst>
            </a:custGeom>
            <a:solidFill>
              <a:srgbClr val="F28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2" name="Google Shape;3407;p43"/>
            <p:cNvSpPr/>
            <p:nvPr/>
          </p:nvSpPr>
          <p:spPr>
            <a:xfrm>
              <a:off x="3270879" y="2661345"/>
              <a:ext cx="95224" cy="57703"/>
            </a:xfrm>
            <a:custGeom>
              <a:avLst/>
              <a:gdLst/>
              <a:ahLst/>
              <a:cxnLst/>
              <a:rect l="l" t="t" r="r" b="b"/>
              <a:pathLst>
                <a:path w="835" h="506" fill="none" extrusionOk="0">
                  <a:moveTo>
                    <a:pt x="0" y="0"/>
                  </a:moveTo>
                  <a:cubicBezTo>
                    <a:pt x="0" y="0"/>
                    <a:pt x="205" y="505"/>
                    <a:pt x="835" y="41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3" name="Google Shape;3408;p43"/>
            <p:cNvSpPr/>
            <p:nvPr/>
          </p:nvSpPr>
          <p:spPr>
            <a:xfrm>
              <a:off x="2343504" y="1593728"/>
              <a:ext cx="1025108" cy="1012651"/>
            </a:xfrm>
            <a:custGeom>
              <a:avLst/>
              <a:gdLst/>
              <a:ahLst/>
              <a:cxnLst/>
              <a:rect l="l" t="t" r="r" b="b"/>
              <a:pathLst>
                <a:path w="8989" h="8880" extrusionOk="0">
                  <a:moveTo>
                    <a:pt x="1128" y="1"/>
                  </a:moveTo>
                  <a:lnTo>
                    <a:pt x="0" y="8879"/>
                  </a:lnTo>
                  <a:lnTo>
                    <a:pt x="8989" y="3543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rgbClr val="FF7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4" name="Google Shape;3409;p43"/>
            <p:cNvSpPr/>
            <p:nvPr/>
          </p:nvSpPr>
          <p:spPr>
            <a:xfrm>
              <a:off x="2445342" y="1712212"/>
              <a:ext cx="74354" cy="722198"/>
            </a:xfrm>
            <a:custGeom>
              <a:avLst/>
              <a:gdLst/>
              <a:ahLst/>
              <a:cxnLst/>
              <a:rect l="l" t="t" r="r" b="b"/>
              <a:pathLst>
                <a:path w="652" h="6333" fill="none" extrusionOk="0">
                  <a:moveTo>
                    <a:pt x="652" y="1"/>
                  </a:moveTo>
                  <a:lnTo>
                    <a:pt x="0" y="6332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5" name="Google Shape;3410;p43"/>
            <p:cNvSpPr/>
            <p:nvPr/>
          </p:nvSpPr>
          <p:spPr>
            <a:xfrm>
              <a:off x="2196620" y="1850768"/>
              <a:ext cx="1250452" cy="906596"/>
            </a:xfrm>
            <a:custGeom>
              <a:avLst/>
              <a:gdLst/>
              <a:ahLst/>
              <a:cxnLst/>
              <a:rect l="l" t="t" r="r" b="b"/>
              <a:pathLst>
                <a:path w="10965" h="7950" extrusionOk="0">
                  <a:moveTo>
                    <a:pt x="10431" y="1"/>
                  </a:moveTo>
                  <a:lnTo>
                    <a:pt x="0" y="6171"/>
                  </a:lnTo>
                  <a:lnTo>
                    <a:pt x="1684" y="7950"/>
                  </a:lnTo>
                  <a:lnTo>
                    <a:pt x="10965" y="2519"/>
                  </a:lnTo>
                  <a:lnTo>
                    <a:pt x="10431" y="1"/>
                  </a:lnTo>
                  <a:close/>
                </a:path>
              </a:pathLst>
            </a:custGeom>
            <a:solidFill>
              <a:srgbClr val="FFB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6" name="Google Shape;3411;p43"/>
            <p:cNvSpPr/>
            <p:nvPr/>
          </p:nvSpPr>
          <p:spPr>
            <a:xfrm>
              <a:off x="2366084" y="2102106"/>
              <a:ext cx="1042671" cy="601091"/>
            </a:xfrm>
            <a:custGeom>
              <a:avLst/>
              <a:gdLst/>
              <a:ahLst/>
              <a:cxnLst/>
              <a:rect l="l" t="t" r="r" b="b"/>
              <a:pathLst>
                <a:path w="9143" h="5271" fill="none" extrusionOk="0">
                  <a:moveTo>
                    <a:pt x="0" y="5270"/>
                  </a:moveTo>
                  <a:lnTo>
                    <a:pt x="9142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7" name="Google Shape;3412;p43"/>
            <p:cNvSpPr/>
            <p:nvPr/>
          </p:nvSpPr>
          <p:spPr>
            <a:xfrm>
              <a:off x="3431106" y="2607405"/>
              <a:ext cx="404159" cy="379060"/>
            </a:xfrm>
            <a:custGeom>
              <a:avLst/>
              <a:gdLst/>
              <a:ahLst/>
              <a:cxnLst/>
              <a:rect l="l" t="t" r="r" b="b"/>
              <a:pathLst>
                <a:path w="3544" h="3324" extrusionOk="0">
                  <a:moveTo>
                    <a:pt x="1932" y="1"/>
                  </a:moveTo>
                  <a:cubicBezTo>
                    <a:pt x="1590" y="1"/>
                    <a:pt x="250" y="920"/>
                    <a:pt x="250" y="920"/>
                  </a:cubicBezTo>
                  <a:cubicBezTo>
                    <a:pt x="250" y="920"/>
                    <a:pt x="1" y="1073"/>
                    <a:pt x="1" y="1117"/>
                  </a:cubicBezTo>
                  <a:cubicBezTo>
                    <a:pt x="1" y="1117"/>
                    <a:pt x="688" y="3324"/>
                    <a:pt x="1451" y="3324"/>
                  </a:cubicBezTo>
                  <a:cubicBezTo>
                    <a:pt x="1514" y="3324"/>
                    <a:pt x="1577" y="3309"/>
                    <a:pt x="1640" y="3277"/>
                  </a:cubicBezTo>
                  <a:cubicBezTo>
                    <a:pt x="2475" y="2859"/>
                    <a:pt x="3170" y="2076"/>
                    <a:pt x="3353" y="1644"/>
                  </a:cubicBezTo>
                  <a:cubicBezTo>
                    <a:pt x="3543" y="1205"/>
                    <a:pt x="3338" y="978"/>
                    <a:pt x="3338" y="978"/>
                  </a:cubicBezTo>
                  <a:cubicBezTo>
                    <a:pt x="3387" y="695"/>
                    <a:pt x="3200" y="614"/>
                    <a:pt x="3179" y="606"/>
                  </a:cubicBezTo>
                  <a:lnTo>
                    <a:pt x="3179" y="606"/>
                  </a:lnTo>
                  <a:cubicBezTo>
                    <a:pt x="3205" y="506"/>
                    <a:pt x="3175" y="421"/>
                    <a:pt x="3075" y="356"/>
                  </a:cubicBezTo>
                  <a:cubicBezTo>
                    <a:pt x="3022" y="326"/>
                    <a:pt x="2957" y="313"/>
                    <a:pt x="2885" y="313"/>
                  </a:cubicBezTo>
                  <a:cubicBezTo>
                    <a:pt x="2481" y="313"/>
                    <a:pt x="1845" y="707"/>
                    <a:pt x="1845" y="707"/>
                  </a:cubicBezTo>
                  <a:cubicBezTo>
                    <a:pt x="1845" y="707"/>
                    <a:pt x="2204" y="151"/>
                    <a:pt x="1984" y="12"/>
                  </a:cubicBezTo>
                  <a:cubicBezTo>
                    <a:pt x="1971" y="4"/>
                    <a:pt x="1954" y="1"/>
                    <a:pt x="1932" y="1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8" name="Google Shape;3413;p43"/>
            <p:cNvSpPr/>
            <p:nvPr/>
          </p:nvSpPr>
          <p:spPr>
            <a:xfrm>
              <a:off x="3748366" y="2718021"/>
              <a:ext cx="63520" cy="101151"/>
            </a:xfrm>
            <a:custGeom>
              <a:avLst/>
              <a:gdLst/>
              <a:ahLst/>
              <a:cxnLst/>
              <a:rect l="l" t="t" r="r" b="b"/>
              <a:pathLst>
                <a:path w="557" h="887" fill="none" extrusionOk="0">
                  <a:moveTo>
                    <a:pt x="556" y="1"/>
                  </a:moveTo>
                  <a:cubicBezTo>
                    <a:pt x="549" y="52"/>
                    <a:pt x="534" y="96"/>
                    <a:pt x="520" y="155"/>
                  </a:cubicBezTo>
                  <a:cubicBezTo>
                    <a:pt x="366" y="550"/>
                    <a:pt x="0" y="887"/>
                    <a:pt x="0" y="887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9" name="Google Shape;3414;p43"/>
            <p:cNvSpPr/>
            <p:nvPr/>
          </p:nvSpPr>
          <p:spPr>
            <a:xfrm>
              <a:off x="3721567" y="2677994"/>
              <a:ext cx="71959" cy="81081"/>
            </a:xfrm>
            <a:custGeom>
              <a:avLst/>
              <a:gdLst/>
              <a:ahLst/>
              <a:cxnLst/>
              <a:rect l="l" t="t" r="r" b="b"/>
              <a:pathLst>
                <a:path w="631" h="711" fill="none" extrusionOk="0">
                  <a:moveTo>
                    <a:pt x="1" y="711"/>
                  </a:moveTo>
                  <a:cubicBezTo>
                    <a:pt x="250" y="520"/>
                    <a:pt x="572" y="227"/>
                    <a:pt x="630" y="1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0" name="Google Shape;3415;p43"/>
            <p:cNvSpPr/>
            <p:nvPr/>
          </p:nvSpPr>
          <p:spPr>
            <a:xfrm>
              <a:off x="2467009" y="2703082"/>
              <a:ext cx="1196283" cy="895649"/>
            </a:xfrm>
            <a:custGeom>
              <a:avLst/>
              <a:gdLst/>
              <a:ahLst/>
              <a:cxnLst/>
              <a:rect l="l" t="t" r="r" b="b"/>
              <a:pathLst>
                <a:path w="10490" h="7854" extrusionOk="0">
                  <a:moveTo>
                    <a:pt x="8799" y="0"/>
                  </a:moveTo>
                  <a:cubicBezTo>
                    <a:pt x="8799" y="0"/>
                    <a:pt x="8074" y="242"/>
                    <a:pt x="6859" y="666"/>
                  </a:cubicBezTo>
                  <a:cubicBezTo>
                    <a:pt x="6142" y="915"/>
                    <a:pt x="5154" y="1230"/>
                    <a:pt x="4122" y="1640"/>
                  </a:cubicBezTo>
                  <a:cubicBezTo>
                    <a:pt x="1355" y="2738"/>
                    <a:pt x="1" y="6588"/>
                    <a:pt x="1" y="6588"/>
                  </a:cubicBezTo>
                  <a:cubicBezTo>
                    <a:pt x="1" y="6588"/>
                    <a:pt x="3558" y="7547"/>
                    <a:pt x="6054" y="7854"/>
                  </a:cubicBezTo>
                  <a:lnTo>
                    <a:pt x="6288" y="5299"/>
                  </a:lnTo>
                  <a:cubicBezTo>
                    <a:pt x="7789" y="4348"/>
                    <a:pt x="10490" y="2218"/>
                    <a:pt x="10490" y="2218"/>
                  </a:cubicBezTo>
                  <a:lnTo>
                    <a:pt x="8799" y="0"/>
                  </a:lnTo>
                  <a:close/>
                </a:path>
              </a:pathLst>
            </a:custGeom>
            <a:solidFill>
              <a:srgbClr val="9CD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1" name="Google Shape;3416;p43"/>
            <p:cNvSpPr/>
            <p:nvPr/>
          </p:nvSpPr>
          <p:spPr>
            <a:xfrm>
              <a:off x="2764084" y="3055572"/>
              <a:ext cx="176306" cy="143687"/>
            </a:xfrm>
            <a:custGeom>
              <a:avLst/>
              <a:gdLst/>
              <a:ahLst/>
              <a:cxnLst/>
              <a:rect l="l" t="t" r="r" b="b"/>
              <a:pathLst>
                <a:path w="1546" h="1260" extrusionOk="0">
                  <a:moveTo>
                    <a:pt x="348" y="1"/>
                  </a:moveTo>
                  <a:cubicBezTo>
                    <a:pt x="337" y="1"/>
                    <a:pt x="327" y="2"/>
                    <a:pt x="316" y="5"/>
                  </a:cubicBezTo>
                  <a:cubicBezTo>
                    <a:pt x="126" y="64"/>
                    <a:pt x="455" y="510"/>
                    <a:pt x="455" y="510"/>
                  </a:cubicBezTo>
                  <a:cubicBezTo>
                    <a:pt x="455" y="510"/>
                    <a:pt x="330" y="470"/>
                    <a:pt x="212" y="470"/>
                  </a:cubicBezTo>
                  <a:cubicBezTo>
                    <a:pt x="118" y="470"/>
                    <a:pt x="29" y="496"/>
                    <a:pt x="16" y="591"/>
                  </a:cubicBezTo>
                  <a:cubicBezTo>
                    <a:pt x="1" y="704"/>
                    <a:pt x="133" y="732"/>
                    <a:pt x="263" y="732"/>
                  </a:cubicBezTo>
                  <a:cubicBezTo>
                    <a:pt x="385" y="732"/>
                    <a:pt x="507" y="708"/>
                    <a:pt x="507" y="708"/>
                  </a:cubicBezTo>
                  <a:cubicBezTo>
                    <a:pt x="670" y="1157"/>
                    <a:pt x="956" y="1259"/>
                    <a:pt x="1191" y="1259"/>
                  </a:cubicBezTo>
                  <a:cubicBezTo>
                    <a:pt x="1281" y="1259"/>
                    <a:pt x="1364" y="1244"/>
                    <a:pt x="1429" y="1228"/>
                  </a:cubicBezTo>
                  <a:cubicBezTo>
                    <a:pt x="1502" y="1198"/>
                    <a:pt x="1546" y="1118"/>
                    <a:pt x="1524" y="1045"/>
                  </a:cubicBezTo>
                  <a:cubicBezTo>
                    <a:pt x="1323" y="494"/>
                    <a:pt x="911" y="442"/>
                    <a:pt x="761" y="442"/>
                  </a:cubicBezTo>
                  <a:cubicBezTo>
                    <a:pt x="725" y="442"/>
                    <a:pt x="704" y="444"/>
                    <a:pt x="704" y="444"/>
                  </a:cubicBezTo>
                  <a:cubicBezTo>
                    <a:pt x="704" y="444"/>
                    <a:pt x="528" y="1"/>
                    <a:pt x="348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2" name="Google Shape;3417;p43"/>
            <p:cNvSpPr/>
            <p:nvPr/>
          </p:nvSpPr>
          <p:spPr>
            <a:xfrm>
              <a:off x="2906977" y="3160258"/>
              <a:ext cx="22580" cy="19614"/>
            </a:xfrm>
            <a:custGeom>
              <a:avLst/>
              <a:gdLst/>
              <a:ahLst/>
              <a:cxnLst/>
              <a:rect l="l" t="t" r="r" b="b"/>
              <a:pathLst>
                <a:path w="198" h="172" extrusionOk="0">
                  <a:moveTo>
                    <a:pt x="102" y="1"/>
                  </a:moveTo>
                  <a:cubicBezTo>
                    <a:pt x="90" y="1"/>
                    <a:pt x="78" y="4"/>
                    <a:pt x="66" y="10"/>
                  </a:cubicBezTo>
                  <a:cubicBezTo>
                    <a:pt x="22" y="24"/>
                    <a:pt x="0" y="75"/>
                    <a:pt x="22" y="119"/>
                  </a:cubicBezTo>
                  <a:cubicBezTo>
                    <a:pt x="33" y="152"/>
                    <a:pt x="63" y="172"/>
                    <a:pt x="96" y="172"/>
                  </a:cubicBezTo>
                  <a:cubicBezTo>
                    <a:pt x="108" y="172"/>
                    <a:pt x="120" y="169"/>
                    <a:pt x="132" y="163"/>
                  </a:cubicBezTo>
                  <a:cubicBezTo>
                    <a:pt x="176" y="149"/>
                    <a:pt x="198" y="97"/>
                    <a:pt x="176" y="53"/>
                  </a:cubicBezTo>
                  <a:cubicBezTo>
                    <a:pt x="165" y="21"/>
                    <a:pt x="135" y="1"/>
                    <a:pt x="102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3" name="Google Shape;3418;p43"/>
            <p:cNvSpPr/>
            <p:nvPr/>
          </p:nvSpPr>
          <p:spPr>
            <a:xfrm>
              <a:off x="2832623" y="3288322"/>
              <a:ext cx="146200" cy="189416"/>
            </a:xfrm>
            <a:custGeom>
              <a:avLst/>
              <a:gdLst/>
              <a:ahLst/>
              <a:cxnLst/>
              <a:rect l="l" t="t" r="r" b="b"/>
              <a:pathLst>
                <a:path w="1282" h="1661" extrusionOk="0">
                  <a:moveTo>
                    <a:pt x="366" y="1"/>
                  </a:moveTo>
                  <a:cubicBezTo>
                    <a:pt x="308" y="1"/>
                    <a:pt x="257" y="39"/>
                    <a:pt x="235" y="94"/>
                  </a:cubicBezTo>
                  <a:cubicBezTo>
                    <a:pt x="1" y="775"/>
                    <a:pt x="498" y="1075"/>
                    <a:pt x="498" y="1075"/>
                  </a:cubicBezTo>
                  <a:cubicBezTo>
                    <a:pt x="498" y="1075"/>
                    <a:pt x="337" y="1580"/>
                    <a:pt x="520" y="1653"/>
                  </a:cubicBezTo>
                  <a:cubicBezTo>
                    <a:pt x="532" y="1658"/>
                    <a:pt x="544" y="1660"/>
                    <a:pt x="554" y="1660"/>
                  </a:cubicBezTo>
                  <a:cubicBezTo>
                    <a:pt x="713" y="1660"/>
                    <a:pt x="733" y="1178"/>
                    <a:pt x="733" y="1178"/>
                  </a:cubicBezTo>
                  <a:cubicBezTo>
                    <a:pt x="733" y="1178"/>
                    <a:pt x="891" y="1421"/>
                    <a:pt x="1037" y="1421"/>
                  </a:cubicBezTo>
                  <a:cubicBezTo>
                    <a:pt x="1069" y="1421"/>
                    <a:pt x="1099" y="1410"/>
                    <a:pt x="1128" y="1383"/>
                  </a:cubicBezTo>
                  <a:cubicBezTo>
                    <a:pt x="1282" y="1236"/>
                    <a:pt x="820" y="987"/>
                    <a:pt x="820" y="987"/>
                  </a:cubicBezTo>
                  <a:cubicBezTo>
                    <a:pt x="1025" y="365"/>
                    <a:pt x="645" y="102"/>
                    <a:pt x="425" y="14"/>
                  </a:cubicBezTo>
                  <a:cubicBezTo>
                    <a:pt x="405" y="5"/>
                    <a:pt x="386" y="1"/>
                    <a:pt x="366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4" name="Google Shape;3419;p43"/>
            <p:cNvSpPr/>
            <p:nvPr/>
          </p:nvSpPr>
          <p:spPr>
            <a:xfrm>
              <a:off x="2861019" y="3304743"/>
              <a:ext cx="21782" cy="19842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01" y="0"/>
                  </a:moveTo>
                  <a:cubicBezTo>
                    <a:pt x="62" y="0"/>
                    <a:pt x="22" y="23"/>
                    <a:pt x="15" y="67"/>
                  </a:cubicBezTo>
                  <a:cubicBezTo>
                    <a:pt x="1" y="111"/>
                    <a:pt x="30" y="155"/>
                    <a:pt x="74" y="170"/>
                  </a:cubicBezTo>
                  <a:cubicBezTo>
                    <a:pt x="82" y="172"/>
                    <a:pt x="89" y="174"/>
                    <a:pt x="97" y="174"/>
                  </a:cubicBezTo>
                  <a:cubicBezTo>
                    <a:pt x="132" y="174"/>
                    <a:pt x="164" y="147"/>
                    <a:pt x="176" y="111"/>
                  </a:cubicBezTo>
                  <a:cubicBezTo>
                    <a:pt x="191" y="60"/>
                    <a:pt x="162" y="16"/>
                    <a:pt x="118" y="2"/>
                  </a:cubicBezTo>
                  <a:cubicBezTo>
                    <a:pt x="112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5" name="Google Shape;3420;p43"/>
            <p:cNvSpPr/>
            <p:nvPr/>
          </p:nvSpPr>
          <p:spPr>
            <a:xfrm>
              <a:off x="2544671" y="3383201"/>
              <a:ext cx="152814" cy="178810"/>
            </a:xfrm>
            <a:custGeom>
              <a:avLst/>
              <a:gdLst/>
              <a:ahLst/>
              <a:cxnLst/>
              <a:rect l="l" t="t" r="r" b="b"/>
              <a:pathLst>
                <a:path w="1340" h="1568" extrusionOk="0">
                  <a:moveTo>
                    <a:pt x="1008" y="0"/>
                  </a:moveTo>
                  <a:cubicBezTo>
                    <a:pt x="986" y="0"/>
                    <a:pt x="964" y="6"/>
                    <a:pt x="945" y="16"/>
                  </a:cubicBezTo>
                  <a:cubicBezTo>
                    <a:pt x="301" y="353"/>
                    <a:pt x="462" y="909"/>
                    <a:pt x="462" y="909"/>
                  </a:cubicBezTo>
                  <a:cubicBezTo>
                    <a:pt x="462" y="909"/>
                    <a:pt x="0" y="1173"/>
                    <a:pt x="88" y="1356"/>
                  </a:cubicBezTo>
                  <a:cubicBezTo>
                    <a:pt x="105" y="1390"/>
                    <a:pt x="132" y="1404"/>
                    <a:pt x="166" y="1404"/>
                  </a:cubicBezTo>
                  <a:cubicBezTo>
                    <a:pt x="311" y="1404"/>
                    <a:pt x="571" y="1143"/>
                    <a:pt x="571" y="1143"/>
                  </a:cubicBezTo>
                  <a:lnTo>
                    <a:pt x="571" y="1143"/>
                  </a:lnTo>
                  <a:cubicBezTo>
                    <a:pt x="571" y="1144"/>
                    <a:pt x="491" y="1568"/>
                    <a:pt x="710" y="1568"/>
                  </a:cubicBezTo>
                  <a:cubicBezTo>
                    <a:pt x="930" y="1568"/>
                    <a:pt x="762" y="1070"/>
                    <a:pt x="762" y="1070"/>
                  </a:cubicBezTo>
                  <a:cubicBezTo>
                    <a:pt x="1340" y="755"/>
                    <a:pt x="1230" y="302"/>
                    <a:pt x="1135" y="82"/>
                  </a:cubicBezTo>
                  <a:cubicBezTo>
                    <a:pt x="1114" y="30"/>
                    <a:pt x="1061" y="0"/>
                    <a:pt x="1008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6" name="Google Shape;3421;p43"/>
            <p:cNvSpPr/>
            <p:nvPr/>
          </p:nvSpPr>
          <p:spPr>
            <a:xfrm>
              <a:off x="2638982" y="3394946"/>
              <a:ext cx="22694" cy="19728"/>
            </a:xfrm>
            <a:custGeom>
              <a:avLst/>
              <a:gdLst/>
              <a:ahLst/>
              <a:cxnLst/>
              <a:rect l="l" t="t" r="r" b="b"/>
              <a:pathLst>
                <a:path w="199" h="173" extrusionOk="0">
                  <a:moveTo>
                    <a:pt x="102" y="0"/>
                  </a:moveTo>
                  <a:cubicBezTo>
                    <a:pt x="87" y="0"/>
                    <a:pt x="72" y="5"/>
                    <a:pt x="59" y="16"/>
                  </a:cubicBezTo>
                  <a:cubicBezTo>
                    <a:pt x="15" y="38"/>
                    <a:pt x="1" y="89"/>
                    <a:pt x="30" y="133"/>
                  </a:cubicBezTo>
                  <a:cubicBezTo>
                    <a:pt x="45" y="158"/>
                    <a:pt x="77" y="172"/>
                    <a:pt x="107" y="172"/>
                  </a:cubicBezTo>
                  <a:cubicBezTo>
                    <a:pt x="121" y="172"/>
                    <a:pt x="135" y="169"/>
                    <a:pt x="147" y="162"/>
                  </a:cubicBezTo>
                  <a:cubicBezTo>
                    <a:pt x="191" y="133"/>
                    <a:pt x="198" y="82"/>
                    <a:pt x="176" y="45"/>
                  </a:cubicBezTo>
                  <a:cubicBezTo>
                    <a:pt x="157" y="17"/>
                    <a:pt x="129" y="0"/>
                    <a:pt x="102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7" name="Google Shape;3422;p43"/>
            <p:cNvSpPr/>
            <p:nvPr/>
          </p:nvSpPr>
          <p:spPr>
            <a:xfrm>
              <a:off x="2954532" y="3465307"/>
              <a:ext cx="157832" cy="171968"/>
            </a:xfrm>
            <a:custGeom>
              <a:avLst/>
              <a:gdLst/>
              <a:ahLst/>
              <a:cxnLst/>
              <a:rect l="l" t="t" r="r" b="b"/>
              <a:pathLst>
                <a:path w="1384" h="1508" extrusionOk="0">
                  <a:moveTo>
                    <a:pt x="1138" y="1"/>
                  </a:moveTo>
                  <a:cubicBezTo>
                    <a:pt x="1124" y="1"/>
                    <a:pt x="1111" y="2"/>
                    <a:pt x="1098" y="6"/>
                  </a:cubicBezTo>
                  <a:cubicBezTo>
                    <a:pt x="418" y="248"/>
                    <a:pt x="491" y="826"/>
                    <a:pt x="491" y="826"/>
                  </a:cubicBezTo>
                  <a:cubicBezTo>
                    <a:pt x="491" y="826"/>
                    <a:pt x="0" y="1016"/>
                    <a:pt x="59" y="1207"/>
                  </a:cubicBezTo>
                  <a:cubicBezTo>
                    <a:pt x="72" y="1250"/>
                    <a:pt x="106" y="1267"/>
                    <a:pt x="150" y="1267"/>
                  </a:cubicBezTo>
                  <a:cubicBezTo>
                    <a:pt x="298" y="1267"/>
                    <a:pt x="564" y="1075"/>
                    <a:pt x="564" y="1075"/>
                  </a:cubicBezTo>
                  <a:lnTo>
                    <a:pt x="564" y="1075"/>
                  </a:lnTo>
                  <a:cubicBezTo>
                    <a:pt x="564" y="1075"/>
                    <a:pt x="425" y="1477"/>
                    <a:pt x="644" y="1507"/>
                  </a:cubicBezTo>
                  <a:cubicBezTo>
                    <a:pt x="650" y="1507"/>
                    <a:pt x="656" y="1508"/>
                    <a:pt x="661" y="1508"/>
                  </a:cubicBezTo>
                  <a:cubicBezTo>
                    <a:pt x="852" y="1508"/>
                    <a:pt x="762" y="1024"/>
                    <a:pt x="762" y="1024"/>
                  </a:cubicBezTo>
                  <a:cubicBezTo>
                    <a:pt x="1384" y="797"/>
                    <a:pt x="1340" y="336"/>
                    <a:pt x="1281" y="101"/>
                  </a:cubicBezTo>
                  <a:cubicBezTo>
                    <a:pt x="1263" y="41"/>
                    <a:pt x="1200" y="1"/>
                    <a:pt x="1138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8" name="Google Shape;3423;p43"/>
            <p:cNvSpPr/>
            <p:nvPr/>
          </p:nvSpPr>
          <p:spPr>
            <a:xfrm>
              <a:off x="3063896" y="3475799"/>
              <a:ext cx="22580" cy="19614"/>
            </a:xfrm>
            <a:custGeom>
              <a:avLst/>
              <a:gdLst/>
              <a:ahLst/>
              <a:cxnLst/>
              <a:rect l="l" t="t" r="r" b="b"/>
              <a:pathLst>
                <a:path w="198" h="172" extrusionOk="0">
                  <a:moveTo>
                    <a:pt x="102" y="1"/>
                  </a:moveTo>
                  <a:cubicBezTo>
                    <a:pt x="90" y="1"/>
                    <a:pt x="78" y="3"/>
                    <a:pt x="66" y="9"/>
                  </a:cubicBezTo>
                  <a:cubicBezTo>
                    <a:pt x="22" y="24"/>
                    <a:pt x="0" y="75"/>
                    <a:pt x="22" y="119"/>
                  </a:cubicBezTo>
                  <a:cubicBezTo>
                    <a:pt x="33" y="151"/>
                    <a:pt x="63" y="172"/>
                    <a:pt x="96" y="172"/>
                  </a:cubicBezTo>
                  <a:cubicBezTo>
                    <a:pt x="108" y="172"/>
                    <a:pt x="120" y="169"/>
                    <a:pt x="132" y="163"/>
                  </a:cubicBezTo>
                  <a:cubicBezTo>
                    <a:pt x="176" y="148"/>
                    <a:pt x="198" y="97"/>
                    <a:pt x="176" y="53"/>
                  </a:cubicBezTo>
                  <a:cubicBezTo>
                    <a:pt x="165" y="21"/>
                    <a:pt x="135" y="1"/>
                    <a:pt x="102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9" name="Google Shape;3424;p43"/>
            <p:cNvSpPr/>
            <p:nvPr/>
          </p:nvSpPr>
          <p:spPr>
            <a:xfrm>
              <a:off x="3048843" y="3108143"/>
              <a:ext cx="162850" cy="163187"/>
            </a:xfrm>
            <a:custGeom>
              <a:avLst/>
              <a:gdLst/>
              <a:ahLst/>
              <a:cxnLst/>
              <a:rect l="l" t="t" r="r" b="b"/>
              <a:pathLst>
                <a:path w="1428" h="1431" extrusionOk="0">
                  <a:moveTo>
                    <a:pt x="1264" y="1"/>
                  </a:moveTo>
                  <a:cubicBezTo>
                    <a:pt x="1253" y="1"/>
                    <a:pt x="1242" y="2"/>
                    <a:pt x="1230" y="5"/>
                  </a:cubicBezTo>
                  <a:cubicBezTo>
                    <a:pt x="520" y="145"/>
                    <a:pt x="520" y="730"/>
                    <a:pt x="520" y="730"/>
                  </a:cubicBezTo>
                  <a:cubicBezTo>
                    <a:pt x="520" y="730"/>
                    <a:pt x="0" y="847"/>
                    <a:pt x="37" y="1045"/>
                  </a:cubicBezTo>
                  <a:cubicBezTo>
                    <a:pt x="45" y="1100"/>
                    <a:pt x="89" y="1120"/>
                    <a:pt x="148" y="1120"/>
                  </a:cubicBezTo>
                  <a:cubicBezTo>
                    <a:pt x="301" y="1120"/>
                    <a:pt x="557" y="986"/>
                    <a:pt x="557" y="986"/>
                  </a:cubicBezTo>
                  <a:lnTo>
                    <a:pt x="557" y="986"/>
                  </a:lnTo>
                  <a:cubicBezTo>
                    <a:pt x="557" y="986"/>
                    <a:pt x="359" y="1367"/>
                    <a:pt x="571" y="1425"/>
                  </a:cubicBezTo>
                  <a:cubicBezTo>
                    <a:pt x="583" y="1429"/>
                    <a:pt x="593" y="1430"/>
                    <a:pt x="603" y="1430"/>
                  </a:cubicBezTo>
                  <a:cubicBezTo>
                    <a:pt x="781" y="1430"/>
                    <a:pt x="762" y="964"/>
                    <a:pt x="762" y="964"/>
                  </a:cubicBezTo>
                  <a:cubicBezTo>
                    <a:pt x="1406" y="818"/>
                    <a:pt x="1428" y="357"/>
                    <a:pt x="1398" y="123"/>
                  </a:cubicBezTo>
                  <a:cubicBezTo>
                    <a:pt x="1386" y="54"/>
                    <a:pt x="1330" y="1"/>
                    <a:pt x="1264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0" name="Google Shape;3425;p43"/>
            <p:cNvSpPr/>
            <p:nvPr/>
          </p:nvSpPr>
          <p:spPr>
            <a:xfrm>
              <a:off x="3171550" y="3117494"/>
              <a:ext cx="21782" cy="19272"/>
            </a:xfrm>
            <a:custGeom>
              <a:avLst/>
              <a:gdLst/>
              <a:ahLst/>
              <a:cxnLst/>
              <a:rect l="l" t="t" r="r" b="b"/>
              <a:pathLst>
                <a:path w="191" h="169" extrusionOk="0">
                  <a:moveTo>
                    <a:pt x="93" y="0"/>
                  </a:moveTo>
                  <a:cubicBezTo>
                    <a:pt x="84" y="0"/>
                    <a:pt x="75" y="1"/>
                    <a:pt x="66" y="4"/>
                  </a:cubicBezTo>
                  <a:cubicBezTo>
                    <a:pt x="22" y="11"/>
                    <a:pt x="0" y="63"/>
                    <a:pt x="8" y="106"/>
                  </a:cubicBezTo>
                  <a:cubicBezTo>
                    <a:pt x="20" y="143"/>
                    <a:pt x="52" y="169"/>
                    <a:pt x="91" y="169"/>
                  </a:cubicBezTo>
                  <a:cubicBezTo>
                    <a:pt x="100" y="169"/>
                    <a:pt x="108" y="168"/>
                    <a:pt x="118" y="165"/>
                  </a:cubicBezTo>
                  <a:cubicBezTo>
                    <a:pt x="161" y="150"/>
                    <a:pt x="191" y="106"/>
                    <a:pt x="176" y="63"/>
                  </a:cubicBezTo>
                  <a:cubicBezTo>
                    <a:pt x="164" y="26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1" name="Google Shape;3426;p43"/>
            <p:cNvSpPr/>
            <p:nvPr/>
          </p:nvSpPr>
          <p:spPr>
            <a:xfrm>
              <a:off x="2952023" y="2904244"/>
              <a:ext cx="194553" cy="106625"/>
            </a:xfrm>
            <a:custGeom>
              <a:avLst/>
              <a:gdLst/>
              <a:ahLst/>
              <a:cxnLst/>
              <a:rect l="l" t="t" r="r" b="b"/>
              <a:pathLst>
                <a:path w="1706" h="935" extrusionOk="0">
                  <a:moveTo>
                    <a:pt x="226" y="0"/>
                  </a:moveTo>
                  <a:cubicBezTo>
                    <a:pt x="200" y="0"/>
                    <a:pt x="175" y="7"/>
                    <a:pt x="154" y="22"/>
                  </a:cubicBezTo>
                  <a:cubicBezTo>
                    <a:pt x="0" y="147"/>
                    <a:pt x="462" y="447"/>
                    <a:pt x="462" y="447"/>
                  </a:cubicBezTo>
                  <a:cubicBezTo>
                    <a:pt x="462" y="447"/>
                    <a:pt x="30" y="469"/>
                    <a:pt x="81" y="681"/>
                  </a:cubicBezTo>
                  <a:cubicBezTo>
                    <a:pt x="95" y="741"/>
                    <a:pt x="141" y="762"/>
                    <a:pt x="199" y="762"/>
                  </a:cubicBezTo>
                  <a:cubicBezTo>
                    <a:pt x="348" y="762"/>
                    <a:pt x="579" y="622"/>
                    <a:pt x="579" y="622"/>
                  </a:cubicBezTo>
                  <a:cubicBezTo>
                    <a:pt x="790" y="858"/>
                    <a:pt x="995" y="935"/>
                    <a:pt x="1174" y="935"/>
                  </a:cubicBezTo>
                  <a:cubicBezTo>
                    <a:pt x="1366" y="935"/>
                    <a:pt x="1526" y="845"/>
                    <a:pt x="1625" y="769"/>
                  </a:cubicBezTo>
                  <a:cubicBezTo>
                    <a:pt x="1691" y="725"/>
                    <a:pt x="1706" y="630"/>
                    <a:pt x="1647" y="571"/>
                  </a:cubicBezTo>
                  <a:cubicBezTo>
                    <a:pt x="1413" y="293"/>
                    <a:pt x="1170" y="223"/>
                    <a:pt x="985" y="223"/>
                  </a:cubicBezTo>
                  <a:cubicBezTo>
                    <a:pt x="800" y="223"/>
                    <a:pt x="674" y="293"/>
                    <a:pt x="674" y="293"/>
                  </a:cubicBezTo>
                  <a:cubicBezTo>
                    <a:pt x="674" y="293"/>
                    <a:pt x="403" y="0"/>
                    <a:pt x="226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Google Shape;3427;p43"/>
            <p:cNvSpPr/>
            <p:nvPr/>
          </p:nvSpPr>
          <p:spPr>
            <a:xfrm>
              <a:off x="3109740" y="2962061"/>
              <a:ext cx="20983" cy="19728"/>
            </a:xfrm>
            <a:custGeom>
              <a:avLst/>
              <a:gdLst/>
              <a:ahLst/>
              <a:cxnLst/>
              <a:rect l="l" t="t" r="r" b="b"/>
              <a:pathLst>
                <a:path w="184" h="173" extrusionOk="0">
                  <a:moveTo>
                    <a:pt x="92" y="0"/>
                  </a:moveTo>
                  <a:cubicBezTo>
                    <a:pt x="70" y="0"/>
                    <a:pt x="48" y="9"/>
                    <a:pt x="30" y="27"/>
                  </a:cubicBezTo>
                  <a:cubicBezTo>
                    <a:pt x="1" y="57"/>
                    <a:pt x="1" y="108"/>
                    <a:pt x="30" y="145"/>
                  </a:cubicBezTo>
                  <a:cubicBezTo>
                    <a:pt x="48" y="163"/>
                    <a:pt x="70" y="172"/>
                    <a:pt x="92" y="172"/>
                  </a:cubicBezTo>
                  <a:cubicBezTo>
                    <a:pt x="114" y="172"/>
                    <a:pt x="136" y="163"/>
                    <a:pt x="154" y="145"/>
                  </a:cubicBezTo>
                  <a:cubicBezTo>
                    <a:pt x="184" y="115"/>
                    <a:pt x="184" y="57"/>
                    <a:pt x="154" y="27"/>
                  </a:cubicBezTo>
                  <a:cubicBezTo>
                    <a:pt x="136" y="9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Google Shape;3428;p43"/>
            <p:cNvSpPr/>
            <p:nvPr/>
          </p:nvSpPr>
          <p:spPr>
            <a:xfrm>
              <a:off x="3253374" y="2796425"/>
              <a:ext cx="158631" cy="169803"/>
            </a:xfrm>
            <a:custGeom>
              <a:avLst/>
              <a:gdLst/>
              <a:ahLst/>
              <a:cxnLst/>
              <a:rect l="l" t="t" r="r" b="b"/>
              <a:pathLst>
                <a:path w="1391" h="1489" extrusionOk="0">
                  <a:moveTo>
                    <a:pt x="740" y="0"/>
                  </a:moveTo>
                  <a:cubicBezTo>
                    <a:pt x="555" y="0"/>
                    <a:pt x="630" y="478"/>
                    <a:pt x="630" y="478"/>
                  </a:cubicBezTo>
                  <a:cubicBezTo>
                    <a:pt x="0" y="690"/>
                    <a:pt x="22" y="1151"/>
                    <a:pt x="73" y="1378"/>
                  </a:cubicBezTo>
                  <a:cubicBezTo>
                    <a:pt x="91" y="1443"/>
                    <a:pt x="147" y="1489"/>
                    <a:pt x="210" y="1489"/>
                  </a:cubicBezTo>
                  <a:cubicBezTo>
                    <a:pt x="225" y="1489"/>
                    <a:pt x="241" y="1486"/>
                    <a:pt x="256" y="1480"/>
                  </a:cubicBezTo>
                  <a:cubicBezTo>
                    <a:pt x="944" y="1268"/>
                    <a:pt x="886" y="690"/>
                    <a:pt x="886" y="690"/>
                  </a:cubicBezTo>
                  <a:cubicBezTo>
                    <a:pt x="886" y="690"/>
                    <a:pt x="1391" y="514"/>
                    <a:pt x="1340" y="324"/>
                  </a:cubicBezTo>
                  <a:cubicBezTo>
                    <a:pt x="1327" y="277"/>
                    <a:pt x="1292" y="259"/>
                    <a:pt x="1245" y="259"/>
                  </a:cubicBezTo>
                  <a:cubicBezTo>
                    <a:pt x="1094" y="259"/>
                    <a:pt x="827" y="441"/>
                    <a:pt x="827" y="441"/>
                  </a:cubicBezTo>
                  <a:cubicBezTo>
                    <a:pt x="827" y="441"/>
                    <a:pt x="981" y="39"/>
                    <a:pt x="761" y="2"/>
                  </a:cubicBezTo>
                  <a:cubicBezTo>
                    <a:pt x="754" y="1"/>
                    <a:pt x="747" y="0"/>
                    <a:pt x="740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4" name="Google Shape;3429;p43"/>
            <p:cNvSpPr/>
            <p:nvPr/>
          </p:nvSpPr>
          <p:spPr>
            <a:xfrm>
              <a:off x="3276752" y="2936691"/>
              <a:ext cx="21782" cy="19615"/>
            </a:xfrm>
            <a:custGeom>
              <a:avLst/>
              <a:gdLst/>
              <a:ahLst/>
              <a:cxnLst/>
              <a:rect l="l" t="t" r="r" b="b"/>
              <a:pathLst>
                <a:path w="191" h="172" extrusionOk="0">
                  <a:moveTo>
                    <a:pt x="101" y="0"/>
                  </a:moveTo>
                  <a:cubicBezTo>
                    <a:pt x="90" y="0"/>
                    <a:pt x="78" y="3"/>
                    <a:pt x="66" y="9"/>
                  </a:cubicBezTo>
                  <a:cubicBezTo>
                    <a:pt x="22" y="24"/>
                    <a:pt x="0" y="75"/>
                    <a:pt x="15" y="119"/>
                  </a:cubicBezTo>
                  <a:cubicBezTo>
                    <a:pt x="25" y="151"/>
                    <a:pt x="56" y="171"/>
                    <a:pt x="89" y="171"/>
                  </a:cubicBezTo>
                  <a:cubicBezTo>
                    <a:pt x="100" y="171"/>
                    <a:pt x="113" y="169"/>
                    <a:pt x="125" y="163"/>
                  </a:cubicBezTo>
                  <a:cubicBezTo>
                    <a:pt x="168" y="148"/>
                    <a:pt x="190" y="97"/>
                    <a:pt x="176" y="53"/>
                  </a:cubicBezTo>
                  <a:cubicBezTo>
                    <a:pt x="160" y="21"/>
                    <a:pt x="132" y="0"/>
                    <a:pt x="101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5" name="Google Shape;3430;p43"/>
            <p:cNvSpPr/>
            <p:nvPr/>
          </p:nvSpPr>
          <p:spPr>
            <a:xfrm rot="-953018">
              <a:off x="3345587" y="2993434"/>
              <a:ext cx="203794" cy="91345"/>
            </a:xfrm>
            <a:custGeom>
              <a:avLst/>
              <a:gdLst/>
              <a:ahLst/>
              <a:cxnLst/>
              <a:rect l="l" t="t" r="r" b="b"/>
              <a:pathLst>
                <a:path w="1787" h="801" extrusionOk="0">
                  <a:moveTo>
                    <a:pt x="1456" y="1"/>
                  </a:moveTo>
                  <a:cubicBezTo>
                    <a:pt x="1313" y="1"/>
                    <a:pt x="1091" y="262"/>
                    <a:pt x="1091" y="262"/>
                  </a:cubicBezTo>
                  <a:cubicBezTo>
                    <a:pt x="912" y="156"/>
                    <a:pt x="756" y="115"/>
                    <a:pt x="621" y="115"/>
                  </a:cubicBezTo>
                  <a:cubicBezTo>
                    <a:pt x="328" y="115"/>
                    <a:pt x="140" y="309"/>
                    <a:pt x="45" y="445"/>
                  </a:cubicBezTo>
                  <a:cubicBezTo>
                    <a:pt x="1" y="510"/>
                    <a:pt x="15" y="598"/>
                    <a:pt x="89" y="642"/>
                  </a:cubicBezTo>
                  <a:cubicBezTo>
                    <a:pt x="279" y="760"/>
                    <a:pt x="449" y="801"/>
                    <a:pt x="593" y="801"/>
                  </a:cubicBezTo>
                  <a:cubicBezTo>
                    <a:pt x="914" y="801"/>
                    <a:pt x="1106" y="598"/>
                    <a:pt x="1106" y="598"/>
                  </a:cubicBezTo>
                  <a:cubicBezTo>
                    <a:pt x="1106" y="598"/>
                    <a:pt x="1371" y="750"/>
                    <a:pt x="1547" y="750"/>
                  </a:cubicBezTo>
                  <a:cubicBezTo>
                    <a:pt x="1603" y="750"/>
                    <a:pt x="1650" y="734"/>
                    <a:pt x="1677" y="693"/>
                  </a:cubicBezTo>
                  <a:cubicBezTo>
                    <a:pt x="1787" y="532"/>
                    <a:pt x="1252" y="386"/>
                    <a:pt x="1252" y="386"/>
                  </a:cubicBezTo>
                  <a:cubicBezTo>
                    <a:pt x="1252" y="386"/>
                    <a:pt x="1655" y="240"/>
                    <a:pt x="1538" y="49"/>
                  </a:cubicBezTo>
                  <a:cubicBezTo>
                    <a:pt x="1517" y="15"/>
                    <a:pt x="1489" y="1"/>
                    <a:pt x="1456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Google Shape;3431;p43"/>
            <p:cNvSpPr/>
            <p:nvPr/>
          </p:nvSpPr>
          <p:spPr>
            <a:xfrm rot="-953018">
              <a:off x="3370320" y="3067435"/>
              <a:ext cx="22580" cy="19957"/>
            </a:xfrm>
            <a:custGeom>
              <a:avLst/>
              <a:gdLst/>
              <a:ahLst/>
              <a:cxnLst/>
              <a:rect l="l" t="t" r="r" b="b"/>
              <a:pathLst>
                <a:path w="198" h="175" extrusionOk="0">
                  <a:moveTo>
                    <a:pt x="97" y="0"/>
                  </a:moveTo>
                  <a:cubicBezTo>
                    <a:pt x="66" y="0"/>
                    <a:pt x="37" y="17"/>
                    <a:pt x="22" y="47"/>
                  </a:cubicBezTo>
                  <a:cubicBezTo>
                    <a:pt x="0" y="91"/>
                    <a:pt x="15" y="142"/>
                    <a:pt x="59" y="164"/>
                  </a:cubicBezTo>
                  <a:cubicBezTo>
                    <a:pt x="72" y="171"/>
                    <a:pt x="87" y="174"/>
                    <a:pt x="101" y="174"/>
                  </a:cubicBezTo>
                  <a:cubicBezTo>
                    <a:pt x="132" y="174"/>
                    <a:pt x="161" y="158"/>
                    <a:pt x="176" y="128"/>
                  </a:cubicBezTo>
                  <a:cubicBezTo>
                    <a:pt x="198" y="84"/>
                    <a:pt x="183" y="32"/>
                    <a:pt x="139" y="11"/>
                  </a:cubicBezTo>
                  <a:cubicBezTo>
                    <a:pt x="126" y="4"/>
                    <a:pt x="111" y="0"/>
                    <a:pt x="97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Google Shape;3432;p43"/>
            <p:cNvSpPr/>
            <p:nvPr/>
          </p:nvSpPr>
          <p:spPr>
            <a:xfrm>
              <a:off x="2584306" y="3217157"/>
              <a:ext cx="192159" cy="124074"/>
            </a:xfrm>
            <a:custGeom>
              <a:avLst/>
              <a:gdLst/>
              <a:ahLst/>
              <a:cxnLst/>
              <a:rect l="l" t="t" r="r" b="b"/>
              <a:pathLst>
                <a:path w="1685" h="1088" extrusionOk="0">
                  <a:moveTo>
                    <a:pt x="1305" y="1"/>
                  </a:moveTo>
                  <a:cubicBezTo>
                    <a:pt x="793" y="1"/>
                    <a:pt x="616" y="404"/>
                    <a:pt x="616" y="404"/>
                  </a:cubicBezTo>
                  <a:cubicBezTo>
                    <a:pt x="616" y="404"/>
                    <a:pt x="479" y="378"/>
                    <a:pt x="338" y="378"/>
                  </a:cubicBezTo>
                  <a:cubicBezTo>
                    <a:pt x="203" y="378"/>
                    <a:pt x="63" y="402"/>
                    <a:pt x="38" y="500"/>
                  </a:cubicBezTo>
                  <a:cubicBezTo>
                    <a:pt x="1" y="637"/>
                    <a:pt x="281" y="656"/>
                    <a:pt x="439" y="656"/>
                  </a:cubicBezTo>
                  <a:cubicBezTo>
                    <a:pt x="500" y="656"/>
                    <a:pt x="543" y="653"/>
                    <a:pt x="543" y="653"/>
                  </a:cubicBezTo>
                  <a:lnTo>
                    <a:pt x="543" y="653"/>
                  </a:lnTo>
                  <a:cubicBezTo>
                    <a:pt x="543" y="653"/>
                    <a:pt x="213" y="924"/>
                    <a:pt x="382" y="1063"/>
                  </a:cubicBezTo>
                  <a:cubicBezTo>
                    <a:pt x="403" y="1080"/>
                    <a:pt x="424" y="1088"/>
                    <a:pt x="445" y="1088"/>
                  </a:cubicBezTo>
                  <a:cubicBezTo>
                    <a:pt x="593" y="1088"/>
                    <a:pt x="733" y="712"/>
                    <a:pt x="733" y="712"/>
                  </a:cubicBezTo>
                  <a:cubicBezTo>
                    <a:pt x="820" y="729"/>
                    <a:pt x="899" y="737"/>
                    <a:pt x="971" y="737"/>
                  </a:cubicBezTo>
                  <a:cubicBezTo>
                    <a:pt x="1439" y="737"/>
                    <a:pt x="1606" y="403"/>
                    <a:pt x="1663" y="207"/>
                  </a:cubicBezTo>
                  <a:cubicBezTo>
                    <a:pt x="1685" y="126"/>
                    <a:pt x="1633" y="46"/>
                    <a:pt x="1560" y="31"/>
                  </a:cubicBezTo>
                  <a:cubicBezTo>
                    <a:pt x="1467" y="10"/>
                    <a:pt x="1382" y="1"/>
                    <a:pt x="1305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8" name="Google Shape;3433;p43"/>
            <p:cNvSpPr/>
            <p:nvPr/>
          </p:nvSpPr>
          <p:spPr>
            <a:xfrm>
              <a:off x="2737120" y="3224683"/>
              <a:ext cx="20984" cy="19501"/>
            </a:xfrm>
            <a:custGeom>
              <a:avLst/>
              <a:gdLst/>
              <a:ahLst/>
              <a:cxnLst/>
              <a:rect l="l" t="t" r="r" b="b"/>
              <a:pathLst>
                <a:path w="184" h="171" extrusionOk="0">
                  <a:moveTo>
                    <a:pt x="95" y="1"/>
                  </a:moveTo>
                  <a:cubicBezTo>
                    <a:pt x="50" y="1"/>
                    <a:pt x="14" y="29"/>
                    <a:pt x="8" y="75"/>
                  </a:cubicBezTo>
                  <a:cubicBezTo>
                    <a:pt x="1" y="119"/>
                    <a:pt x="37" y="163"/>
                    <a:pt x="81" y="170"/>
                  </a:cubicBezTo>
                  <a:cubicBezTo>
                    <a:pt x="85" y="171"/>
                    <a:pt x="90" y="171"/>
                    <a:pt x="94" y="171"/>
                  </a:cubicBezTo>
                  <a:cubicBezTo>
                    <a:pt x="138" y="171"/>
                    <a:pt x="170" y="137"/>
                    <a:pt x="176" y="97"/>
                  </a:cubicBezTo>
                  <a:cubicBezTo>
                    <a:pt x="184" y="53"/>
                    <a:pt x="154" y="9"/>
                    <a:pt x="110" y="2"/>
                  </a:cubicBezTo>
                  <a:cubicBezTo>
                    <a:pt x="105" y="1"/>
                    <a:pt x="100" y="1"/>
                    <a:pt x="95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Google Shape;3434;p43"/>
            <p:cNvSpPr/>
            <p:nvPr/>
          </p:nvSpPr>
          <p:spPr>
            <a:xfrm>
              <a:off x="3112249" y="2703082"/>
              <a:ext cx="551043" cy="639407"/>
            </a:xfrm>
            <a:custGeom>
              <a:avLst/>
              <a:gdLst/>
              <a:ahLst/>
              <a:cxnLst/>
              <a:rect l="l" t="t" r="r" b="b"/>
              <a:pathLst>
                <a:path w="4832" h="5607" fill="none" extrusionOk="0">
                  <a:moveTo>
                    <a:pt x="1" y="5607"/>
                  </a:moveTo>
                  <a:cubicBezTo>
                    <a:pt x="1077" y="5190"/>
                    <a:pt x="4832" y="2218"/>
                    <a:pt x="4832" y="2218"/>
                  </a:cubicBezTo>
                  <a:lnTo>
                    <a:pt x="313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Google Shape;3435;p43"/>
            <p:cNvSpPr/>
            <p:nvPr/>
          </p:nvSpPr>
          <p:spPr>
            <a:xfrm>
              <a:off x="3387771" y="2730565"/>
              <a:ext cx="207097" cy="278935"/>
            </a:xfrm>
            <a:custGeom>
              <a:avLst/>
              <a:gdLst/>
              <a:ahLst/>
              <a:cxnLst/>
              <a:rect l="l" t="t" r="r" b="b"/>
              <a:pathLst>
                <a:path w="1816" h="2446" fill="none" extrusionOk="0">
                  <a:moveTo>
                    <a:pt x="0" y="1"/>
                  </a:moveTo>
                  <a:lnTo>
                    <a:pt x="1815" y="2445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Google Shape;3436;p43"/>
            <p:cNvSpPr/>
            <p:nvPr/>
          </p:nvSpPr>
          <p:spPr>
            <a:xfrm>
              <a:off x="1666152" y="3359139"/>
              <a:ext cx="1601534" cy="1427405"/>
            </a:xfrm>
            <a:custGeom>
              <a:avLst/>
              <a:gdLst/>
              <a:ahLst/>
              <a:cxnLst/>
              <a:rect l="l" t="t" r="r" b="b"/>
              <a:pathLst>
                <a:path w="19998" h="12517" extrusionOk="0">
                  <a:moveTo>
                    <a:pt x="0" y="0"/>
                  </a:moveTo>
                  <a:lnTo>
                    <a:pt x="0" y="12517"/>
                  </a:lnTo>
                  <a:lnTo>
                    <a:pt x="19997" y="12517"/>
                  </a:lnTo>
                  <a:lnTo>
                    <a:pt x="19997" y="0"/>
                  </a:lnTo>
                  <a:close/>
                </a:path>
              </a:pathLst>
            </a:custGeom>
            <a:solidFill>
              <a:srgbClr val="FFB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2" name="Google Shape;3437;p43"/>
            <p:cNvSpPr/>
            <p:nvPr/>
          </p:nvSpPr>
          <p:spPr>
            <a:xfrm>
              <a:off x="2628148" y="4344649"/>
              <a:ext cx="57704" cy="48010"/>
            </a:xfrm>
            <a:custGeom>
              <a:avLst/>
              <a:gdLst/>
              <a:ahLst/>
              <a:cxnLst/>
              <a:rect l="l" t="t" r="r" b="b"/>
              <a:pathLst>
                <a:path w="506" h="421" extrusionOk="0">
                  <a:moveTo>
                    <a:pt x="383" y="1"/>
                  </a:moveTo>
                  <a:cubicBezTo>
                    <a:pt x="359" y="1"/>
                    <a:pt x="335" y="8"/>
                    <a:pt x="315" y="25"/>
                  </a:cubicBezTo>
                  <a:cubicBezTo>
                    <a:pt x="279" y="54"/>
                    <a:pt x="249" y="105"/>
                    <a:pt x="235" y="156"/>
                  </a:cubicBezTo>
                  <a:cubicBezTo>
                    <a:pt x="213" y="164"/>
                    <a:pt x="183" y="171"/>
                    <a:pt x="154" y="178"/>
                  </a:cubicBezTo>
                  <a:cubicBezTo>
                    <a:pt x="110" y="186"/>
                    <a:pt x="59" y="193"/>
                    <a:pt x="15" y="208"/>
                  </a:cubicBezTo>
                  <a:cubicBezTo>
                    <a:pt x="0" y="215"/>
                    <a:pt x="8" y="237"/>
                    <a:pt x="22" y="237"/>
                  </a:cubicBezTo>
                  <a:cubicBezTo>
                    <a:pt x="74" y="230"/>
                    <a:pt x="118" y="222"/>
                    <a:pt x="161" y="215"/>
                  </a:cubicBezTo>
                  <a:cubicBezTo>
                    <a:pt x="183" y="208"/>
                    <a:pt x="213" y="200"/>
                    <a:pt x="235" y="200"/>
                  </a:cubicBezTo>
                  <a:cubicBezTo>
                    <a:pt x="235" y="208"/>
                    <a:pt x="235" y="222"/>
                    <a:pt x="242" y="230"/>
                  </a:cubicBezTo>
                  <a:lnTo>
                    <a:pt x="96" y="383"/>
                  </a:lnTo>
                  <a:cubicBezTo>
                    <a:pt x="88" y="391"/>
                    <a:pt x="88" y="405"/>
                    <a:pt x="103" y="413"/>
                  </a:cubicBezTo>
                  <a:cubicBezTo>
                    <a:pt x="106" y="419"/>
                    <a:pt x="110" y="421"/>
                    <a:pt x="115" y="421"/>
                  </a:cubicBezTo>
                  <a:cubicBezTo>
                    <a:pt x="121" y="421"/>
                    <a:pt x="128" y="417"/>
                    <a:pt x="132" y="413"/>
                  </a:cubicBezTo>
                  <a:cubicBezTo>
                    <a:pt x="176" y="369"/>
                    <a:pt x="220" y="317"/>
                    <a:pt x="264" y="273"/>
                  </a:cubicBezTo>
                  <a:cubicBezTo>
                    <a:pt x="271" y="281"/>
                    <a:pt x="279" y="288"/>
                    <a:pt x="286" y="288"/>
                  </a:cubicBezTo>
                  <a:cubicBezTo>
                    <a:pt x="271" y="317"/>
                    <a:pt x="264" y="347"/>
                    <a:pt x="257" y="376"/>
                  </a:cubicBezTo>
                  <a:cubicBezTo>
                    <a:pt x="249" y="391"/>
                    <a:pt x="257" y="413"/>
                    <a:pt x="279" y="420"/>
                  </a:cubicBezTo>
                  <a:cubicBezTo>
                    <a:pt x="293" y="420"/>
                    <a:pt x="308" y="413"/>
                    <a:pt x="315" y="391"/>
                  </a:cubicBezTo>
                  <a:cubicBezTo>
                    <a:pt x="315" y="369"/>
                    <a:pt x="322" y="339"/>
                    <a:pt x="330" y="310"/>
                  </a:cubicBezTo>
                  <a:cubicBezTo>
                    <a:pt x="337" y="310"/>
                    <a:pt x="352" y="303"/>
                    <a:pt x="359" y="295"/>
                  </a:cubicBezTo>
                  <a:cubicBezTo>
                    <a:pt x="366" y="303"/>
                    <a:pt x="374" y="303"/>
                    <a:pt x="388" y="303"/>
                  </a:cubicBezTo>
                  <a:cubicBezTo>
                    <a:pt x="418" y="295"/>
                    <a:pt x="440" y="273"/>
                    <a:pt x="462" y="251"/>
                  </a:cubicBezTo>
                  <a:cubicBezTo>
                    <a:pt x="476" y="230"/>
                    <a:pt x="491" y="208"/>
                    <a:pt x="498" y="186"/>
                  </a:cubicBezTo>
                  <a:cubicBezTo>
                    <a:pt x="505" y="156"/>
                    <a:pt x="505" y="127"/>
                    <a:pt x="505" y="98"/>
                  </a:cubicBezTo>
                  <a:cubicBezTo>
                    <a:pt x="498" y="76"/>
                    <a:pt x="484" y="54"/>
                    <a:pt x="462" y="32"/>
                  </a:cubicBezTo>
                  <a:cubicBezTo>
                    <a:pt x="441" y="12"/>
                    <a:pt x="412" y="1"/>
                    <a:pt x="383" y="1"/>
                  </a:cubicBez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Google Shape;3438;p43"/>
            <p:cNvSpPr/>
            <p:nvPr/>
          </p:nvSpPr>
          <p:spPr>
            <a:xfrm>
              <a:off x="2387751" y="4295271"/>
              <a:ext cx="389676" cy="407341"/>
            </a:xfrm>
            <a:custGeom>
              <a:avLst/>
              <a:gdLst/>
              <a:ahLst/>
              <a:cxnLst/>
              <a:rect l="l" t="t" r="r" b="b"/>
              <a:pathLst>
                <a:path w="3417" h="3572" extrusionOk="0">
                  <a:moveTo>
                    <a:pt x="2119" y="67"/>
                  </a:moveTo>
                  <a:cubicBezTo>
                    <a:pt x="2143" y="67"/>
                    <a:pt x="2167" y="76"/>
                    <a:pt x="2189" y="92"/>
                  </a:cubicBezTo>
                  <a:cubicBezTo>
                    <a:pt x="2240" y="136"/>
                    <a:pt x="2262" y="194"/>
                    <a:pt x="2269" y="253"/>
                  </a:cubicBezTo>
                  <a:cubicBezTo>
                    <a:pt x="2269" y="260"/>
                    <a:pt x="2269" y="260"/>
                    <a:pt x="2269" y="260"/>
                  </a:cubicBezTo>
                  <a:cubicBezTo>
                    <a:pt x="2196" y="311"/>
                    <a:pt x="2116" y="355"/>
                    <a:pt x="2043" y="406"/>
                  </a:cubicBezTo>
                  <a:cubicBezTo>
                    <a:pt x="2006" y="319"/>
                    <a:pt x="1991" y="201"/>
                    <a:pt x="2043" y="121"/>
                  </a:cubicBezTo>
                  <a:cubicBezTo>
                    <a:pt x="2059" y="83"/>
                    <a:pt x="2088" y="67"/>
                    <a:pt x="2119" y="67"/>
                  </a:cubicBezTo>
                  <a:close/>
                  <a:moveTo>
                    <a:pt x="1722" y="188"/>
                  </a:moveTo>
                  <a:cubicBezTo>
                    <a:pt x="1740" y="188"/>
                    <a:pt x="1756" y="200"/>
                    <a:pt x="1772" y="216"/>
                  </a:cubicBezTo>
                  <a:cubicBezTo>
                    <a:pt x="1801" y="238"/>
                    <a:pt x="1830" y="260"/>
                    <a:pt x="1860" y="289"/>
                  </a:cubicBezTo>
                  <a:cubicBezTo>
                    <a:pt x="1911" y="333"/>
                    <a:pt x="1947" y="392"/>
                    <a:pt x="1984" y="450"/>
                  </a:cubicBezTo>
                  <a:cubicBezTo>
                    <a:pt x="1955" y="472"/>
                    <a:pt x="1925" y="494"/>
                    <a:pt x="1889" y="516"/>
                  </a:cubicBezTo>
                  <a:cubicBezTo>
                    <a:pt x="1882" y="523"/>
                    <a:pt x="1874" y="531"/>
                    <a:pt x="1860" y="538"/>
                  </a:cubicBezTo>
                  <a:cubicBezTo>
                    <a:pt x="1855" y="535"/>
                    <a:pt x="1849" y="533"/>
                    <a:pt x="1844" y="533"/>
                  </a:cubicBezTo>
                  <a:cubicBezTo>
                    <a:pt x="1824" y="533"/>
                    <a:pt x="1803" y="552"/>
                    <a:pt x="1808" y="575"/>
                  </a:cubicBezTo>
                  <a:cubicBezTo>
                    <a:pt x="1772" y="604"/>
                    <a:pt x="1735" y="633"/>
                    <a:pt x="1699" y="663"/>
                  </a:cubicBezTo>
                  <a:cubicBezTo>
                    <a:pt x="1699" y="663"/>
                    <a:pt x="1691" y="670"/>
                    <a:pt x="1691" y="670"/>
                  </a:cubicBezTo>
                  <a:cubicBezTo>
                    <a:pt x="1633" y="538"/>
                    <a:pt x="1574" y="370"/>
                    <a:pt x="1662" y="238"/>
                  </a:cubicBezTo>
                  <a:cubicBezTo>
                    <a:pt x="1669" y="223"/>
                    <a:pt x="1684" y="201"/>
                    <a:pt x="1699" y="194"/>
                  </a:cubicBezTo>
                  <a:cubicBezTo>
                    <a:pt x="1707" y="190"/>
                    <a:pt x="1714" y="188"/>
                    <a:pt x="1722" y="188"/>
                  </a:cubicBezTo>
                  <a:close/>
                  <a:moveTo>
                    <a:pt x="1823" y="604"/>
                  </a:moveTo>
                  <a:cubicBezTo>
                    <a:pt x="1838" y="626"/>
                    <a:pt x="1845" y="648"/>
                    <a:pt x="1860" y="670"/>
                  </a:cubicBezTo>
                  <a:cubicBezTo>
                    <a:pt x="1845" y="670"/>
                    <a:pt x="1838" y="677"/>
                    <a:pt x="1823" y="677"/>
                  </a:cubicBezTo>
                  <a:cubicBezTo>
                    <a:pt x="1823" y="663"/>
                    <a:pt x="1823" y="648"/>
                    <a:pt x="1816" y="633"/>
                  </a:cubicBezTo>
                  <a:cubicBezTo>
                    <a:pt x="1816" y="626"/>
                    <a:pt x="1808" y="619"/>
                    <a:pt x="1808" y="619"/>
                  </a:cubicBezTo>
                  <a:lnTo>
                    <a:pt x="1823" y="604"/>
                  </a:lnTo>
                  <a:close/>
                  <a:moveTo>
                    <a:pt x="1772" y="677"/>
                  </a:moveTo>
                  <a:cubicBezTo>
                    <a:pt x="1772" y="684"/>
                    <a:pt x="1772" y="699"/>
                    <a:pt x="1772" y="706"/>
                  </a:cubicBezTo>
                  <a:cubicBezTo>
                    <a:pt x="1764" y="714"/>
                    <a:pt x="1757" y="714"/>
                    <a:pt x="1757" y="714"/>
                  </a:cubicBezTo>
                  <a:cubicBezTo>
                    <a:pt x="1735" y="728"/>
                    <a:pt x="1713" y="743"/>
                    <a:pt x="1691" y="758"/>
                  </a:cubicBezTo>
                  <a:cubicBezTo>
                    <a:pt x="1699" y="743"/>
                    <a:pt x="1713" y="728"/>
                    <a:pt x="1720" y="706"/>
                  </a:cubicBezTo>
                  <a:cubicBezTo>
                    <a:pt x="1735" y="699"/>
                    <a:pt x="1757" y="684"/>
                    <a:pt x="1772" y="677"/>
                  </a:cubicBezTo>
                  <a:close/>
                  <a:moveTo>
                    <a:pt x="1903" y="743"/>
                  </a:moveTo>
                  <a:cubicBezTo>
                    <a:pt x="1911" y="758"/>
                    <a:pt x="1911" y="765"/>
                    <a:pt x="1918" y="772"/>
                  </a:cubicBezTo>
                  <a:lnTo>
                    <a:pt x="1896" y="772"/>
                  </a:lnTo>
                  <a:cubicBezTo>
                    <a:pt x="1896" y="765"/>
                    <a:pt x="1903" y="758"/>
                    <a:pt x="1903" y="743"/>
                  </a:cubicBezTo>
                  <a:close/>
                  <a:moveTo>
                    <a:pt x="1842" y="726"/>
                  </a:moveTo>
                  <a:cubicBezTo>
                    <a:pt x="1846" y="726"/>
                    <a:pt x="1850" y="729"/>
                    <a:pt x="1852" y="736"/>
                  </a:cubicBezTo>
                  <a:cubicBezTo>
                    <a:pt x="1852" y="750"/>
                    <a:pt x="1838" y="772"/>
                    <a:pt x="1823" y="787"/>
                  </a:cubicBezTo>
                  <a:cubicBezTo>
                    <a:pt x="1808" y="794"/>
                    <a:pt x="1794" y="802"/>
                    <a:pt x="1772" y="809"/>
                  </a:cubicBezTo>
                  <a:cubicBezTo>
                    <a:pt x="1786" y="794"/>
                    <a:pt x="1801" y="772"/>
                    <a:pt x="1808" y="750"/>
                  </a:cubicBezTo>
                  <a:cubicBezTo>
                    <a:pt x="1819" y="740"/>
                    <a:pt x="1832" y="726"/>
                    <a:pt x="1842" y="726"/>
                  </a:cubicBezTo>
                  <a:close/>
                  <a:moveTo>
                    <a:pt x="1977" y="846"/>
                  </a:moveTo>
                  <a:cubicBezTo>
                    <a:pt x="1984" y="853"/>
                    <a:pt x="1991" y="867"/>
                    <a:pt x="1999" y="875"/>
                  </a:cubicBezTo>
                  <a:cubicBezTo>
                    <a:pt x="1995" y="871"/>
                    <a:pt x="1989" y="869"/>
                    <a:pt x="1984" y="869"/>
                  </a:cubicBezTo>
                  <a:cubicBezTo>
                    <a:pt x="1979" y="869"/>
                    <a:pt x="1973" y="871"/>
                    <a:pt x="1969" y="875"/>
                  </a:cubicBezTo>
                  <a:cubicBezTo>
                    <a:pt x="1969" y="860"/>
                    <a:pt x="1977" y="853"/>
                    <a:pt x="1977" y="846"/>
                  </a:cubicBezTo>
                  <a:close/>
                  <a:moveTo>
                    <a:pt x="1647" y="772"/>
                  </a:moveTo>
                  <a:lnTo>
                    <a:pt x="1647" y="772"/>
                  </a:lnTo>
                  <a:cubicBezTo>
                    <a:pt x="1596" y="853"/>
                    <a:pt x="1530" y="926"/>
                    <a:pt x="1464" y="992"/>
                  </a:cubicBezTo>
                  <a:cubicBezTo>
                    <a:pt x="1508" y="904"/>
                    <a:pt x="1574" y="831"/>
                    <a:pt x="1647" y="772"/>
                  </a:cubicBezTo>
                  <a:close/>
                  <a:moveTo>
                    <a:pt x="1713" y="816"/>
                  </a:moveTo>
                  <a:lnTo>
                    <a:pt x="1713" y="816"/>
                  </a:lnTo>
                  <a:cubicBezTo>
                    <a:pt x="1699" y="838"/>
                    <a:pt x="1677" y="867"/>
                    <a:pt x="1655" y="889"/>
                  </a:cubicBezTo>
                  <a:cubicBezTo>
                    <a:pt x="1625" y="926"/>
                    <a:pt x="1589" y="963"/>
                    <a:pt x="1552" y="992"/>
                  </a:cubicBezTo>
                  <a:cubicBezTo>
                    <a:pt x="1596" y="926"/>
                    <a:pt x="1655" y="867"/>
                    <a:pt x="1713" y="816"/>
                  </a:cubicBezTo>
                  <a:close/>
                  <a:moveTo>
                    <a:pt x="2057" y="933"/>
                  </a:moveTo>
                  <a:cubicBezTo>
                    <a:pt x="2086" y="970"/>
                    <a:pt x="2123" y="992"/>
                    <a:pt x="2152" y="1021"/>
                  </a:cubicBezTo>
                  <a:cubicBezTo>
                    <a:pt x="2145" y="1021"/>
                    <a:pt x="2145" y="1014"/>
                    <a:pt x="2138" y="1014"/>
                  </a:cubicBezTo>
                  <a:lnTo>
                    <a:pt x="2108" y="1014"/>
                  </a:lnTo>
                  <a:cubicBezTo>
                    <a:pt x="2108" y="1007"/>
                    <a:pt x="2101" y="992"/>
                    <a:pt x="2086" y="985"/>
                  </a:cubicBezTo>
                  <a:cubicBezTo>
                    <a:pt x="2086" y="985"/>
                    <a:pt x="2079" y="977"/>
                    <a:pt x="2072" y="977"/>
                  </a:cubicBezTo>
                  <a:cubicBezTo>
                    <a:pt x="2065" y="977"/>
                    <a:pt x="2057" y="970"/>
                    <a:pt x="2050" y="970"/>
                  </a:cubicBezTo>
                  <a:cubicBezTo>
                    <a:pt x="2057" y="963"/>
                    <a:pt x="2057" y="948"/>
                    <a:pt x="2057" y="933"/>
                  </a:cubicBezTo>
                  <a:close/>
                  <a:moveTo>
                    <a:pt x="1435" y="955"/>
                  </a:moveTo>
                  <a:cubicBezTo>
                    <a:pt x="1420" y="977"/>
                    <a:pt x="1406" y="999"/>
                    <a:pt x="1391" y="1021"/>
                  </a:cubicBezTo>
                  <a:cubicBezTo>
                    <a:pt x="1391" y="1021"/>
                    <a:pt x="1384" y="1029"/>
                    <a:pt x="1376" y="1029"/>
                  </a:cubicBezTo>
                  <a:cubicBezTo>
                    <a:pt x="1398" y="999"/>
                    <a:pt x="1413" y="977"/>
                    <a:pt x="1435" y="955"/>
                  </a:cubicBezTo>
                  <a:close/>
                  <a:moveTo>
                    <a:pt x="2189" y="1043"/>
                  </a:moveTo>
                  <a:cubicBezTo>
                    <a:pt x="2189" y="1050"/>
                    <a:pt x="2196" y="1050"/>
                    <a:pt x="2204" y="1058"/>
                  </a:cubicBezTo>
                  <a:lnTo>
                    <a:pt x="2196" y="1058"/>
                  </a:lnTo>
                  <a:cubicBezTo>
                    <a:pt x="2189" y="1058"/>
                    <a:pt x="2189" y="1050"/>
                    <a:pt x="2189" y="1043"/>
                  </a:cubicBezTo>
                  <a:close/>
                  <a:moveTo>
                    <a:pt x="2123" y="1072"/>
                  </a:moveTo>
                  <a:cubicBezTo>
                    <a:pt x="2123" y="1072"/>
                    <a:pt x="2130" y="1080"/>
                    <a:pt x="2130" y="1087"/>
                  </a:cubicBezTo>
                  <a:cubicBezTo>
                    <a:pt x="2130" y="1087"/>
                    <a:pt x="2130" y="1087"/>
                    <a:pt x="2123" y="1094"/>
                  </a:cubicBezTo>
                  <a:cubicBezTo>
                    <a:pt x="2123" y="1087"/>
                    <a:pt x="2123" y="1080"/>
                    <a:pt x="2123" y="1072"/>
                  </a:cubicBezTo>
                  <a:close/>
                  <a:moveTo>
                    <a:pt x="2870" y="56"/>
                  </a:moveTo>
                  <a:cubicBezTo>
                    <a:pt x="2897" y="56"/>
                    <a:pt x="2923" y="58"/>
                    <a:pt x="2950" y="62"/>
                  </a:cubicBezTo>
                  <a:cubicBezTo>
                    <a:pt x="3184" y="114"/>
                    <a:pt x="3243" y="348"/>
                    <a:pt x="3221" y="560"/>
                  </a:cubicBezTo>
                  <a:cubicBezTo>
                    <a:pt x="3206" y="692"/>
                    <a:pt x="3184" y="816"/>
                    <a:pt x="3162" y="948"/>
                  </a:cubicBezTo>
                  <a:cubicBezTo>
                    <a:pt x="3133" y="963"/>
                    <a:pt x="3104" y="977"/>
                    <a:pt x="3067" y="985"/>
                  </a:cubicBezTo>
                  <a:cubicBezTo>
                    <a:pt x="3015" y="998"/>
                    <a:pt x="2961" y="1005"/>
                    <a:pt x="2907" y="1005"/>
                  </a:cubicBezTo>
                  <a:cubicBezTo>
                    <a:pt x="2841" y="1005"/>
                    <a:pt x="2776" y="994"/>
                    <a:pt x="2716" y="970"/>
                  </a:cubicBezTo>
                  <a:cubicBezTo>
                    <a:pt x="2714" y="969"/>
                    <a:pt x="2711" y="969"/>
                    <a:pt x="2709" y="969"/>
                  </a:cubicBezTo>
                  <a:cubicBezTo>
                    <a:pt x="2691" y="969"/>
                    <a:pt x="2682" y="993"/>
                    <a:pt x="2701" y="999"/>
                  </a:cubicBezTo>
                  <a:cubicBezTo>
                    <a:pt x="2772" y="1030"/>
                    <a:pt x="2846" y="1042"/>
                    <a:pt x="2920" y="1042"/>
                  </a:cubicBezTo>
                  <a:cubicBezTo>
                    <a:pt x="2969" y="1042"/>
                    <a:pt x="3018" y="1037"/>
                    <a:pt x="3067" y="1029"/>
                  </a:cubicBezTo>
                  <a:cubicBezTo>
                    <a:pt x="3097" y="1021"/>
                    <a:pt x="3126" y="1014"/>
                    <a:pt x="3155" y="999"/>
                  </a:cubicBezTo>
                  <a:lnTo>
                    <a:pt x="3155" y="999"/>
                  </a:lnTo>
                  <a:cubicBezTo>
                    <a:pt x="3148" y="1050"/>
                    <a:pt x="3140" y="1109"/>
                    <a:pt x="3133" y="1160"/>
                  </a:cubicBezTo>
                  <a:cubicBezTo>
                    <a:pt x="3126" y="1168"/>
                    <a:pt x="3119" y="1175"/>
                    <a:pt x="3119" y="1190"/>
                  </a:cubicBezTo>
                  <a:cubicBezTo>
                    <a:pt x="3039" y="1207"/>
                    <a:pt x="2958" y="1216"/>
                    <a:pt x="2877" y="1216"/>
                  </a:cubicBezTo>
                  <a:cubicBezTo>
                    <a:pt x="2726" y="1216"/>
                    <a:pt x="2576" y="1186"/>
                    <a:pt x="2438" y="1124"/>
                  </a:cubicBezTo>
                  <a:cubicBezTo>
                    <a:pt x="2196" y="1014"/>
                    <a:pt x="1991" y="809"/>
                    <a:pt x="1882" y="567"/>
                  </a:cubicBezTo>
                  <a:cubicBezTo>
                    <a:pt x="1925" y="538"/>
                    <a:pt x="1962" y="509"/>
                    <a:pt x="2006" y="480"/>
                  </a:cubicBezTo>
                  <a:cubicBezTo>
                    <a:pt x="2006" y="480"/>
                    <a:pt x="2013" y="487"/>
                    <a:pt x="2013" y="494"/>
                  </a:cubicBezTo>
                  <a:lnTo>
                    <a:pt x="2013" y="501"/>
                  </a:lnTo>
                  <a:cubicBezTo>
                    <a:pt x="2019" y="511"/>
                    <a:pt x="2027" y="515"/>
                    <a:pt x="2036" y="515"/>
                  </a:cubicBezTo>
                  <a:cubicBezTo>
                    <a:pt x="2058" y="515"/>
                    <a:pt x="2083" y="486"/>
                    <a:pt x="2072" y="465"/>
                  </a:cubicBezTo>
                  <a:cubicBezTo>
                    <a:pt x="2065" y="458"/>
                    <a:pt x="2057" y="443"/>
                    <a:pt x="2057" y="436"/>
                  </a:cubicBezTo>
                  <a:cubicBezTo>
                    <a:pt x="2138" y="384"/>
                    <a:pt x="2218" y="333"/>
                    <a:pt x="2299" y="289"/>
                  </a:cubicBezTo>
                  <a:cubicBezTo>
                    <a:pt x="2321" y="289"/>
                    <a:pt x="2343" y="282"/>
                    <a:pt x="2350" y="253"/>
                  </a:cubicBezTo>
                  <a:cubicBezTo>
                    <a:pt x="2504" y="163"/>
                    <a:pt x="2681" y="56"/>
                    <a:pt x="2870" y="56"/>
                  </a:cubicBezTo>
                  <a:close/>
                  <a:moveTo>
                    <a:pt x="2313" y="1131"/>
                  </a:moveTo>
                  <a:cubicBezTo>
                    <a:pt x="2350" y="1146"/>
                    <a:pt x="2379" y="1160"/>
                    <a:pt x="2416" y="1175"/>
                  </a:cubicBezTo>
                  <a:cubicBezTo>
                    <a:pt x="2445" y="1190"/>
                    <a:pt x="2474" y="1197"/>
                    <a:pt x="2511" y="1211"/>
                  </a:cubicBezTo>
                  <a:cubicBezTo>
                    <a:pt x="2482" y="1211"/>
                    <a:pt x="2460" y="1219"/>
                    <a:pt x="2438" y="1226"/>
                  </a:cubicBezTo>
                  <a:cubicBezTo>
                    <a:pt x="2445" y="1197"/>
                    <a:pt x="2423" y="1175"/>
                    <a:pt x="2379" y="1168"/>
                  </a:cubicBezTo>
                  <a:cubicBezTo>
                    <a:pt x="2357" y="1160"/>
                    <a:pt x="2335" y="1160"/>
                    <a:pt x="2313" y="1160"/>
                  </a:cubicBezTo>
                  <a:cubicBezTo>
                    <a:pt x="2313" y="1153"/>
                    <a:pt x="2313" y="1138"/>
                    <a:pt x="2313" y="1131"/>
                  </a:cubicBezTo>
                  <a:close/>
                  <a:moveTo>
                    <a:pt x="2613" y="1233"/>
                  </a:moveTo>
                  <a:cubicBezTo>
                    <a:pt x="2613" y="1233"/>
                    <a:pt x="2621" y="1241"/>
                    <a:pt x="2628" y="1241"/>
                  </a:cubicBezTo>
                  <a:lnTo>
                    <a:pt x="2613" y="1241"/>
                  </a:lnTo>
                  <a:cubicBezTo>
                    <a:pt x="2613" y="1241"/>
                    <a:pt x="2613" y="1241"/>
                    <a:pt x="2613" y="1233"/>
                  </a:cubicBezTo>
                  <a:close/>
                  <a:moveTo>
                    <a:pt x="1894" y="829"/>
                  </a:moveTo>
                  <a:cubicBezTo>
                    <a:pt x="1897" y="829"/>
                    <a:pt x="1901" y="829"/>
                    <a:pt x="1903" y="831"/>
                  </a:cubicBezTo>
                  <a:cubicBezTo>
                    <a:pt x="1933" y="838"/>
                    <a:pt x="1918" y="860"/>
                    <a:pt x="1903" y="875"/>
                  </a:cubicBezTo>
                  <a:cubicBezTo>
                    <a:pt x="1903" y="882"/>
                    <a:pt x="1896" y="889"/>
                    <a:pt x="1896" y="897"/>
                  </a:cubicBezTo>
                  <a:cubicBezTo>
                    <a:pt x="1867" y="904"/>
                    <a:pt x="1845" y="919"/>
                    <a:pt x="1830" y="933"/>
                  </a:cubicBezTo>
                  <a:cubicBezTo>
                    <a:pt x="1764" y="977"/>
                    <a:pt x="1713" y="1043"/>
                    <a:pt x="1684" y="1116"/>
                  </a:cubicBezTo>
                  <a:cubicBezTo>
                    <a:pt x="1677" y="1124"/>
                    <a:pt x="1677" y="1124"/>
                    <a:pt x="1677" y="1131"/>
                  </a:cubicBezTo>
                  <a:cubicBezTo>
                    <a:pt x="1625" y="1175"/>
                    <a:pt x="1567" y="1226"/>
                    <a:pt x="1516" y="1277"/>
                  </a:cubicBezTo>
                  <a:cubicBezTo>
                    <a:pt x="1567" y="1211"/>
                    <a:pt x="1611" y="1138"/>
                    <a:pt x="1662" y="1065"/>
                  </a:cubicBezTo>
                  <a:cubicBezTo>
                    <a:pt x="1728" y="1007"/>
                    <a:pt x="1779" y="941"/>
                    <a:pt x="1830" y="875"/>
                  </a:cubicBezTo>
                  <a:cubicBezTo>
                    <a:pt x="1838" y="867"/>
                    <a:pt x="1845" y="853"/>
                    <a:pt x="1852" y="846"/>
                  </a:cubicBezTo>
                  <a:cubicBezTo>
                    <a:pt x="1852" y="846"/>
                    <a:pt x="1860" y="838"/>
                    <a:pt x="1860" y="838"/>
                  </a:cubicBezTo>
                  <a:cubicBezTo>
                    <a:pt x="1865" y="838"/>
                    <a:pt x="1881" y="829"/>
                    <a:pt x="1894" y="829"/>
                  </a:cubicBezTo>
                  <a:close/>
                  <a:moveTo>
                    <a:pt x="2328" y="1288"/>
                  </a:moveTo>
                  <a:cubicBezTo>
                    <a:pt x="2326" y="1290"/>
                    <a:pt x="2324" y="1292"/>
                    <a:pt x="2321" y="1292"/>
                  </a:cubicBezTo>
                  <a:lnTo>
                    <a:pt x="2328" y="1288"/>
                  </a:lnTo>
                  <a:close/>
                  <a:moveTo>
                    <a:pt x="2219" y="1120"/>
                  </a:moveTo>
                  <a:cubicBezTo>
                    <a:pt x="2255" y="1120"/>
                    <a:pt x="2254" y="1151"/>
                    <a:pt x="2247" y="1182"/>
                  </a:cubicBezTo>
                  <a:cubicBezTo>
                    <a:pt x="2196" y="1204"/>
                    <a:pt x="2152" y="1241"/>
                    <a:pt x="2130" y="1292"/>
                  </a:cubicBezTo>
                  <a:cubicBezTo>
                    <a:pt x="2117" y="1312"/>
                    <a:pt x="2133" y="1337"/>
                    <a:pt x="2158" y="1337"/>
                  </a:cubicBezTo>
                  <a:cubicBezTo>
                    <a:pt x="2161" y="1337"/>
                    <a:pt x="2164" y="1337"/>
                    <a:pt x="2167" y="1336"/>
                  </a:cubicBezTo>
                  <a:lnTo>
                    <a:pt x="2167" y="1336"/>
                  </a:lnTo>
                  <a:cubicBezTo>
                    <a:pt x="2116" y="1380"/>
                    <a:pt x="2072" y="1431"/>
                    <a:pt x="2021" y="1475"/>
                  </a:cubicBezTo>
                  <a:cubicBezTo>
                    <a:pt x="2028" y="1453"/>
                    <a:pt x="2035" y="1431"/>
                    <a:pt x="2043" y="1402"/>
                  </a:cubicBezTo>
                  <a:cubicBezTo>
                    <a:pt x="2050" y="1387"/>
                    <a:pt x="2065" y="1373"/>
                    <a:pt x="2072" y="1351"/>
                  </a:cubicBezTo>
                  <a:cubicBezTo>
                    <a:pt x="2094" y="1307"/>
                    <a:pt x="2116" y="1263"/>
                    <a:pt x="2123" y="1211"/>
                  </a:cubicBezTo>
                  <a:cubicBezTo>
                    <a:pt x="2145" y="1190"/>
                    <a:pt x="2167" y="1160"/>
                    <a:pt x="2182" y="1138"/>
                  </a:cubicBezTo>
                  <a:cubicBezTo>
                    <a:pt x="2182" y="1131"/>
                    <a:pt x="2189" y="1131"/>
                    <a:pt x="2196" y="1124"/>
                  </a:cubicBezTo>
                  <a:cubicBezTo>
                    <a:pt x="2205" y="1121"/>
                    <a:pt x="2213" y="1120"/>
                    <a:pt x="2219" y="1120"/>
                  </a:cubicBezTo>
                  <a:close/>
                  <a:moveTo>
                    <a:pt x="1303" y="1146"/>
                  </a:moveTo>
                  <a:lnTo>
                    <a:pt x="1303" y="1146"/>
                  </a:lnTo>
                  <a:cubicBezTo>
                    <a:pt x="1252" y="1233"/>
                    <a:pt x="1201" y="1321"/>
                    <a:pt x="1150" y="1416"/>
                  </a:cubicBezTo>
                  <a:cubicBezTo>
                    <a:pt x="1135" y="1438"/>
                    <a:pt x="1120" y="1453"/>
                    <a:pt x="1106" y="1475"/>
                  </a:cubicBezTo>
                  <a:cubicBezTo>
                    <a:pt x="1091" y="1482"/>
                    <a:pt x="1084" y="1490"/>
                    <a:pt x="1069" y="1497"/>
                  </a:cubicBezTo>
                  <a:cubicBezTo>
                    <a:pt x="1142" y="1380"/>
                    <a:pt x="1223" y="1255"/>
                    <a:pt x="1303" y="1146"/>
                  </a:cubicBezTo>
                  <a:close/>
                  <a:moveTo>
                    <a:pt x="1472" y="1036"/>
                  </a:moveTo>
                  <a:lnTo>
                    <a:pt x="1472" y="1036"/>
                  </a:lnTo>
                  <a:cubicBezTo>
                    <a:pt x="1464" y="1050"/>
                    <a:pt x="1457" y="1058"/>
                    <a:pt x="1457" y="1072"/>
                  </a:cubicBezTo>
                  <a:cubicBezTo>
                    <a:pt x="1446" y="1089"/>
                    <a:pt x="1461" y="1106"/>
                    <a:pt x="1478" y="1106"/>
                  </a:cubicBezTo>
                  <a:cubicBezTo>
                    <a:pt x="1483" y="1106"/>
                    <a:pt x="1489" y="1105"/>
                    <a:pt x="1494" y="1102"/>
                  </a:cubicBezTo>
                  <a:cubicBezTo>
                    <a:pt x="1516" y="1087"/>
                    <a:pt x="1545" y="1065"/>
                    <a:pt x="1574" y="1043"/>
                  </a:cubicBezTo>
                  <a:lnTo>
                    <a:pt x="1574" y="1043"/>
                  </a:lnTo>
                  <a:cubicBezTo>
                    <a:pt x="1567" y="1050"/>
                    <a:pt x="1567" y="1058"/>
                    <a:pt x="1559" y="1065"/>
                  </a:cubicBezTo>
                  <a:cubicBezTo>
                    <a:pt x="1457" y="1204"/>
                    <a:pt x="1347" y="1351"/>
                    <a:pt x="1252" y="1504"/>
                  </a:cubicBezTo>
                  <a:cubicBezTo>
                    <a:pt x="1245" y="1519"/>
                    <a:pt x="1230" y="1534"/>
                    <a:pt x="1223" y="1548"/>
                  </a:cubicBezTo>
                  <a:lnTo>
                    <a:pt x="1245" y="1468"/>
                  </a:lnTo>
                  <a:cubicBezTo>
                    <a:pt x="1252" y="1453"/>
                    <a:pt x="1245" y="1446"/>
                    <a:pt x="1237" y="1431"/>
                  </a:cubicBezTo>
                  <a:cubicBezTo>
                    <a:pt x="1318" y="1321"/>
                    <a:pt x="1384" y="1204"/>
                    <a:pt x="1442" y="1072"/>
                  </a:cubicBezTo>
                  <a:cubicBezTo>
                    <a:pt x="1442" y="1072"/>
                    <a:pt x="1442" y="1065"/>
                    <a:pt x="1442" y="1058"/>
                  </a:cubicBezTo>
                  <a:cubicBezTo>
                    <a:pt x="1450" y="1050"/>
                    <a:pt x="1464" y="1043"/>
                    <a:pt x="1472" y="1036"/>
                  </a:cubicBezTo>
                  <a:close/>
                  <a:moveTo>
                    <a:pt x="2526" y="1277"/>
                  </a:moveTo>
                  <a:cubicBezTo>
                    <a:pt x="2489" y="1292"/>
                    <a:pt x="2460" y="1307"/>
                    <a:pt x="2438" y="1329"/>
                  </a:cubicBezTo>
                  <a:cubicBezTo>
                    <a:pt x="2416" y="1351"/>
                    <a:pt x="2416" y="1394"/>
                    <a:pt x="2452" y="1394"/>
                  </a:cubicBezTo>
                  <a:cubicBezTo>
                    <a:pt x="2394" y="1446"/>
                    <a:pt x="2335" y="1497"/>
                    <a:pt x="2277" y="1548"/>
                  </a:cubicBezTo>
                  <a:cubicBezTo>
                    <a:pt x="2299" y="1504"/>
                    <a:pt x="2328" y="1468"/>
                    <a:pt x="2357" y="1424"/>
                  </a:cubicBezTo>
                  <a:cubicBezTo>
                    <a:pt x="2379" y="1387"/>
                    <a:pt x="2394" y="1351"/>
                    <a:pt x="2401" y="1314"/>
                  </a:cubicBezTo>
                  <a:cubicBezTo>
                    <a:pt x="2430" y="1299"/>
                    <a:pt x="2452" y="1285"/>
                    <a:pt x="2482" y="1277"/>
                  </a:cubicBezTo>
                  <a:close/>
                  <a:moveTo>
                    <a:pt x="952" y="1066"/>
                  </a:moveTo>
                  <a:cubicBezTo>
                    <a:pt x="971" y="1066"/>
                    <a:pt x="991" y="1069"/>
                    <a:pt x="1011" y="1072"/>
                  </a:cubicBezTo>
                  <a:cubicBezTo>
                    <a:pt x="1076" y="1087"/>
                    <a:pt x="1157" y="1102"/>
                    <a:pt x="1201" y="1160"/>
                  </a:cubicBezTo>
                  <a:cubicBezTo>
                    <a:pt x="1106" y="1292"/>
                    <a:pt x="1025" y="1424"/>
                    <a:pt x="952" y="1563"/>
                  </a:cubicBezTo>
                  <a:cubicBezTo>
                    <a:pt x="842" y="1475"/>
                    <a:pt x="784" y="1321"/>
                    <a:pt x="828" y="1182"/>
                  </a:cubicBezTo>
                  <a:cubicBezTo>
                    <a:pt x="835" y="1146"/>
                    <a:pt x="857" y="1109"/>
                    <a:pt x="886" y="1087"/>
                  </a:cubicBezTo>
                  <a:cubicBezTo>
                    <a:pt x="906" y="1071"/>
                    <a:pt x="929" y="1066"/>
                    <a:pt x="952" y="1066"/>
                  </a:cubicBezTo>
                  <a:close/>
                  <a:moveTo>
                    <a:pt x="2771" y="1289"/>
                  </a:moveTo>
                  <a:cubicBezTo>
                    <a:pt x="2778" y="1289"/>
                    <a:pt x="2784" y="1290"/>
                    <a:pt x="2789" y="1292"/>
                  </a:cubicBezTo>
                  <a:cubicBezTo>
                    <a:pt x="2796" y="1299"/>
                    <a:pt x="2796" y="1299"/>
                    <a:pt x="2804" y="1307"/>
                  </a:cubicBezTo>
                  <a:cubicBezTo>
                    <a:pt x="2789" y="1314"/>
                    <a:pt x="2782" y="1321"/>
                    <a:pt x="2767" y="1329"/>
                  </a:cubicBezTo>
                  <a:cubicBezTo>
                    <a:pt x="2738" y="1336"/>
                    <a:pt x="2731" y="1365"/>
                    <a:pt x="2753" y="1387"/>
                  </a:cubicBezTo>
                  <a:cubicBezTo>
                    <a:pt x="2760" y="1394"/>
                    <a:pt x="2767" y="1402"/>
                    <a:pt x="2774" y="1402"/>
                  </a:cubicBezTo>
                  <a:cubicBezTo>
                    <a:pt x="2679" y="1468"/>
                    <a:pt x="2584" y="1534"/>
                    <a:pt x="2496" y="1614"/>
                  </a:cubicBezTo>
                  <a:cubicBezTo>
                    <a:pt x="2570" y="1512"/>
                    <a:pt x="2635" y="1409"/>
                    <a:pt x="2701" y="1299"/>
                  </a:cubicBezTo>
                  <a:cubicBezTo>
                    <a:pt x="2709" y="1299"/>
                    <a:pt x="2716" y="1292"/>
                    <a:pt x="2731" y="1292"/>
                  </a:cubicBezTo>
                  <a:cubicBezTo>
                    <a:pt x="2740" y="1292"/>
                    <a:pt x="2757" y="1289"/>
                    <a:pt x="2771" y="1289"/>
                  </a:cubicBezTo>
                  <a:close/>
                  <a:moveTo>
                    <a:pt x="1882" y="1629"/>
                  </a:moveTo>
                  <a:cubicBezTo>
                    <a:pt x="1882" y="1636"/>
                    <a:pt x="1874" y="1636"/>
                    <a:pt x="1874" y="1643"/>
                  </a:cubicBezTo>
                  <a:cubicBezTo>
                    <a:pt x="1863" y="1657"/>
                    <a:pt x="1851" y="1670"/>
                    <a:pt x="1840" y="1683"/>
                  </a:cubicBezTo>
                  <a:lnTo>
                    <a:pt x="1840" y="1683"/>
                  </a:lnTo>
                  <a:cubicBezTo>
                    <a:pt x="1854" y="1664"/>
                    <a:pt x="1869" y="1645"/>
                    <a:pt x="1882" y="1629"/>
                  </a:cubicBezTo>
                  <a:close/>
                  <a:moveTo>
                    <a:pt x="1091" y="1709"/>
                  </a:moveTo>
                  <a:cubicBezTo>
                    <a:pt x="1091" y="1717"/>
                    <a:pt x="1091" y="1717"/>
                    <a:pt x="1084" y="1717"/>
                  </a:cubicBezTo>
                  <a:cubicBezTo>
                    <a:pt x="1087" y="1713"/>
                    <a:pt x="1089" y="1711"/>
                    <a:pt x="1091" y="1709"/>
                  </a:cubicBezTo>
                  <a:close/>
                  <a:moveTo>
                    <a:pt x="2984" y="1627"/>
                  </a:moveTo>
                  <a:cubicBezTo>
                    <a:pt x="3040" y="1627"/>
                    <a:pt x="3099" y="1642"/>
                    <a:pt x="3148" y="1673"/>
                  </a:cubicBezTo>
                  <a:cubicBezTo>
                    <a:pt x="3192" y="1695"/>
                    <a:pt x="3236" y="1731"/>
                    <a:pt x="3258" y="1782"/>
                  </a:cubicBezTo>
                  <a:cubicBezTo>
                    <a:pt x="3217" y="1818"/>
                    <a:pt x="3161" y="1836"/>
                    <a:pt x="3107" y="1836"/>
                  </a:cubicBezTo>
                  <a:cubicBezTo>
                    <a:pt x="3083" y="1836"/>
                    <a:pt x="3060" y="1833"/>
                    <a:pt x="3038" y="1826"/>
                  </a:cubicBezTo>
                  <a:cubicBezTo>
                    <a:pt x="2979" y="1804"/>
                    <a:pt x="2928" y="1760"/>
                    <a:pt x="2862" y="1738"/>
                  </a:cubicBezTo>
                  <a:cubicBezTo>
                    <a:pt x="2892" y="1702"/>
                    <a:pt x="2914" y="1665"/>
                    <a:pt x="2943" y="1629"/>
                  </a:cubicBezTo>
                  <a:cubicBezTo>
                    <a:pt x="2943" y="1629"/>
                    <a:pt x="2943" y="1632"/>
                    <a:pt x="2945" y="1632"/>
                  </a:cubicBezTo>
                  <a:cubicBezTo>
                    <a:pt x="2946" y="1632"/>
                    <a:pt x="2948" y="1631"/>
                    <a:pt x="2950" y="1629"/>
                  </a:cubicBezTo>
                  <a:cubicBezTo>
                    <a:pt x="2961" y="1627"/>
                    <a:pt x="2972" y="1627"/>
                    <a:pt x="2984" y="1627"/>
                  </a:cubicBezTo>
                  <a:close/>
                  <a:moveTo>
                    <a:pt x="1567" y="1343"/>
                  </a:moveTo>
                  <a:lnTo>
                    <a:pt x="1567" y="1343"/>
                  </a:lnTo>
                  <a:cubicBezTo>
                    <a:pt x="1435" y="1541"/>
                    <a:pt x="1281" y="1724"/>
                    <a:pt x="1120" y="1892"/>
                  </a:cubicBezTo>
                  <a:cubicBezTo>
                    <a:pt x="1120" y="1892"/>
                    <a:pt x="1120" y="1885"/>
                    <a:pt x="1120" y="1878"/>
                  </a:cubicBezTo>
                  <a:cubicBezTo>
                    <a:pt x="1142" y="1848"/>
                    <a:pt x="1157" y="1819"/>
                    <a:pt x="1179" y="1782"/>
                  </a:cubicBezTo>
                  <a:cubicBezTo>
                    <a:pt x="1296" y="1629"/>
                    <a:pt x="1420" y="1482"/>
                    <a:pt x="1567" y="1343"/>
                  </a:cubicBezTo>
                  <a:close/>
                  <a:moveTo>
                    <a:pt x="1699" y="1848"/>
                  </a:moveTo>
                  <a:lnTo>
                    <a:pt x="1699" y="1848"/>
                  </a:lnTo>
                  <a:cubicBezTo>
                    <a:pt x="1669" y="1892"/>
                    <a:pt x="1640" y="1929"/>
                    <a:pt x="1611" y="1965"/>
                  </a:cubicBezTo>
                  <a:cubicBezTo>
                    <a:pt x="1640" y="1929"/>
                    <a:pt x="1669" y="1885"/>
                    <a:pt x="1699" y="1848"/>
                  </a:cubicBezTo>
                  <a:close/>
                  <a:moveTo>
                    <a:pt x="720" y="1606"/>
                  </a:moveTo>
                  <a:cubicBezTo>
                    <a:pt x="724" y="1606"/>
                    <a:pt x="728" y="1606"/>
                    <a:pt x="732" y="1607"/>
                  </a:cubicBezTo>
                  <a:cubicBezTo>
                    <a:pt x="798" y="1614"/>
                    <a:pt x="849" y="1643"/>
                    <a:pt x="908" y="1643"/>
                  </a:cubicBezTo>
                  <a:cubicBezTo>
                    <a:pt x="864" y="1738"/>
                    <a:pt x="820" y="1841"/>
                    <a:pt x="784" y="1936"/>
                  </a:cubicBezTo>
                  <a:cubicBezTo>
                    <a:pt x="784" y="1951"/>
                    <a:pt x="776" y="1965"/>
                    <a:pt x="769" y="1980"/>
                  </a:cubicBezTo>
                  <a:cubicBezTo>
                    <a:pt x="659" y="1943"/>
                    <a:pt x="542" y="1826"/>
                    <a:pt x="593" y="1702"/>
                  </a:cubicBezTo>
                  <a:cubicBezTo>
                    <a:pt x="620" y="1648"/>
                    <a:pt x="666" y="1606"/>
                    <a:pt x="720" y="1606"/>
                  </a:cubicBezTo>
                  <a:close/>
                  <a:moveTo>
                    <a:pt x="1011" y="1929"/>
                  </a:moveTo>
                  <a:lnTo>
                    <a:pt x="1011" y="1929"/>
                  </a:lnTo>
                  <a:cubicBezTo>
                    <a:pt x="989" y="1965"/>
                    <a:pt x="974" y="1995"/>
                    <a:pt x="959" y="2031"/>
                  </a:cubicBezTo>
                  <a:cubicBezTo>
                    <a:pt x="959" y="2017"/>
                    <a:pt x="959" y="2002"/>
                    <a:pt x="959" y="1987"/>
                  </a:cubicBezTo>
                  <a:cubicBezTo>
                    <a:pt x="959" y="1980"/>
                    <a:pt x="967" y="1980"/>
                    <a:pt x="967" y="1980"/>
                  </a:cubicBezTo>
                  <a:cubicBezTo>
                    <a:pt x="981" y="1965"/>
                    <a:pt x="996" y="1943"/>
                    <a:pt x="1011" y="1929"/>
                  </a:cubicBezTo>
                  <a:close/>
                  <a:moveTo>
                    <a:pt x="1420" y="2090"/>
                  </a:moveTo>
                  <a:cubicBezTo>
                    <a:pt x="1406" y="2112"/>
                    <a:pt x="1391" y="2126"/>
                    <a:pt x="1384" y="2148"/>
                  </a:cubicBezTo>
                  <a:cubicBezTo>
                    <a:pt x="1384" y="2141"/>
                    <a:pt x="1384" y="2141"/>
                    <a:pt x="1384" y="2134"/>
                  </a:cubicBezTo>
                  <a:cubicBezTo>
                    <a:pt x="1391" y="2119"/>
                    <a:pt x="1406" y="2104"/>
                    <a:pt x="1420" y="2090"/>
                  </a:cubicBezTo>
                  <a:close/>
                  <a:moveTo>
                    <a:pt x="967" y="2141"/>
                  </a:moveTo>
                  <a:cubicBezTo>
                    <a:pt x="959" y="2141"/>
                    <a:pt x="959" y="2148"/>
                    <a:pt x="959" y="2156"/>
                  </a:cubicBezTo>
                  <a:cubicBezTo>
                    <a:pt x="959" y="2148"/>
                    <a:pt x="959" y="2141"/>
                    <a:pt x="959" y="2141"/>
                  </a:cubicBezTo>
                  <a:close/>
                  <a:moveTo>
                    <a:pt x="1974" y="930"/>
                  </a:moveTo>
                  <a:cubicBezTo>
                    <a:pt x="2004" y="930"/>
                    <a:pt x="1996" y="961"/>
                    <a:pt x="1984" y="992"/>
                  </a:cubicBezTo>
                  <a:cubicBezTo>
                    <a:pt x="1962" y="999"/>
                    <a:pt x="1940" y="1007"/>
                    <a:pt x="1933" y="1014"/>
                  </a:cubicBezTo>
                  <a:cubicBezTo>
                    <a:pt x="1874" y="1050"/>
                    <a:pt x="1830" y="1109"/>
                    <a:pt x="1808" y="1175"/>
                  </a:cubicBezTo>
                  <a:cubicBezTo>
                    <a:pt x="1802" y="1188"/>
                    <a:pt x="1813" y="1213"/>
                    <a:pt x="1831" y="1213"/>
                  </a:cubicBezTo>
                  <a:cubicBezTo>
                    <a:pt x="1833" y="1213"/>
                    <a:pt x="1835" y="1212"/>
                    <a:pt x="1838" y="1211"/>
                  </a:cubicBezTo>
                  <a:cubicBezTo>
                    <a:pt x="1860" y="1197"/>
                    <a:pt x="1874" y="1190"/>
                    <a:pt x="1896" y="1175"/>
                  </a:cubicBezTo>
                  <a:lnTo>
                    <a:pt x="1896" y="1175"/>
                  </a:lnTo>
                  <a:cubicBezTo>
                    <a:pt x="1889" y="1190"/>
                    <a:pt x="1882" y="1204"/>
                    <a:pt x="1882" y="1219"/>
                  </a:cubicBezTo>
                  <a:cubicBezTo>
                    <a:pt x="1757" y="1373"/>
                    <a:pt x="1603" y="1512"/>
                    <a:pt x="1472" y="1658"/>
                  </a:cubicBezTo>
                  <a:cubicBezTo>
                    <a:pt x="1289" y="1878"/>
                    <a:pt x="1142" y="2126"/>
                    <a:pt x="996" y="2368"/>
                  </a:cubicBezTo>
                  <a:cubicBezTo>
                    <a:pt x="989" y="2324"/>
                    <a:pt x="1011" y="2258"/>
                    <a:pt x="1018" y="2229"/>
                  </a:cubicBezTo>
                  <a:cubicBezTo>
                    <a:pt x="1040" y="2170"/>
                    <a:pt x="1054" y="2112"/>
                    <a:pt x="1076" y="2046"/>
                  </a:cubicBezTo>
                  <a:cubicBezTo>
                    <a:pt x="1347" y="1782"/>
                    <a:pt x="1589" y="1482"/>
                    <a:pt x="1772" y="1146"/>
                  </a:cubicBezTo>
                  <a:cubicBezTo>
                    <a:pt x="1779" y="1138"/>
                    <a:pt x="1779" y="1131"/>
                    <a:pt x="1772" y="1116"/>
                  </a:cubicBezTo>
                  <a:cubicBezTo>
                    <a:pt x="1838" y="1072"/>
                    <a:pt x="1889" y="1014"/>
                    <a:pt x="1933" y="941"/>
                  </a:cubicBezTo>
                  <a:cubicBezTo>
                    <a:pt x="1940" y="941"/>
                    <a:pt x="1947" y="933"/>
                    <a:pt x="1955" y="933"/>
                  </a:cubicBezTo>
                  <a:cubicBezTo>
                    <a:pt x="1963" y="931"/>
                    <a:pt x="1969" y="930"/>
                    <a:pt x="1974" y="930"/>
                  </a:cubicBezTo>
                  <a:close/>
                  <a:moveTo>
                    <a:pt x="1025" y="1673"/>
                  </a:moveTo>
                  <a:cubicBezTo>
                    <a:pt x="989" y="1746"/>
                    <a:pt x="952" y="1819"/>
                    <a:pt x="915" y="1900"/>
                  </a:cubicBezTo>
                  <a:cubicBezTo>
                    <a:pt x="901" y="1900"/>
                    <a:pt x="886" y="1907"/>
                    <a:pt x="879" y="1929"/>
                  </a:cubicBezTo>
                  <a:cubicBezTo>
                    <a:pt x="871" y="2097"/>
                    <a:pt x="864" y="2265"/>
                    <a:pt x="849" y="2427"/>
                  </a:cubicBezTo>
                  <a:cubicBezTo>
                    <a:pt x="849" y="2463"/>
                    <a:pt x="842" y="2507"/>
                    <a:pt x="849" y="2544"/>
                  </a:cubicBezTo>
                  <a:cubicBezTo>
                    <a:pt x="842" y="2536"/>
                    <a:pt x="835" y="2522"/>
                    <a:pt x="828" y="2514"/>
                  </a:cubicBezTo>
                  <a:cubicBezTo>
                    <a:pt x="747" y="2368"/>
                    <a:pt x="784" y="2192"/>
                    <a:pt x="835" y="2046"/>
                  </a:cubicBezTo>
                  <a:cubicBezTo>
                    <a:pt x="871" y="1929"/>
                    <a:pt x="915" y="1819"/>
                    <a:pt x="967" y="1709"/>
                  </a:cubicBezTo>
                  <a:cubicBezTo>
                    <a:pt x="974" y="1709"/>
                    <a:pt x="981" y="1709"/>
                    <a:pt x="996" y="1702"/>
                  </a:cubicBezTo>
                  <a:cubicBezTo>
                    <a:pt x="996" y="1695"/>
                    <a:pt x="996" y="1695"/>
                    <a:pt x="1003" y="1695"/>
                  </a:cubicBezTo>
                  <a:cubicBezTo>
                    <a:pt x="1011" y="1687"/>
                    <a:pt x="1018" y="1680"/>
                    <a:pt x="1025" y="1673"/>
                  </a:cubicBezTo>
                  <a:close/>
                  <a:moveTo>
                    <a:pt x="2050" y="1153"/>
                  </a:moveTo>
                  <a:cubicBezTo>
                    <a:pt x="2028" y="1182"/>
                    <a:pt x="2006" y="1219"/>
                    <a:pt x="1991" y="1248"/>
                  </a:cubicBezTo>
                  <a:cubicBezTo>
                    <a:pt x="1991" y="1270"/>
                    <a:pt x="1999" y="1285"/>
                    <a:pt x="2013" y="1292"/>
                  </a:cubicBezTo>
                  <a:cubicBezTo>
                    <a:pt x="1999" y="1292"/>
                    <a:pt x="1991" y="1299"/>
                    <a:pt x="1984" y="1307"/>
                  </a:cubicBezTo>
                  <a:cubicBezTo>
                    <a:pt x="1655" y="1673"/>
                    <a:pt x="1347" y="2046"/>
                    <a:pt x="1047" y="2434"/>
                  </a:cubicBezTo>
                  <a:cubicBezTo>
                    <a:pt x="1030" y="2463"/>
                    <a:pt x="1049" y="2501"/>
                    <a:pt x="1076" y="2501"/>
                  </a:cubicBezTo>
                  <a:cubicBezTo>
                    <a:pt x="1083" y="2501"/>
                    <a:pt x="1091" y="2498"/>
                    <a:pt x="1098" y="2492"/>
                  </a:cubicBezTo>
                  <a:cubicBezTo>
                    <a:pt x="1106" y="2485"/>
                    <a:pt x="1106" y="2485"/>
                    <a:pt x="1106" y="2485"/>
                  </a:cubicBezTo>
                  <a:cubicBezTo>
                    <a:pt x="1172" y="2427"/>
                    <a:pt x="1230" y="2361"/>
                    <a:pt x="1281" y="2295"/>
                  </a:cubicBezTo>
                  <a:lnTo>
                    <a:pt x="1281" y="2295"/>
                  </a:lnTo>
                  <a:cubicBezTo>
                    <a:pt x="1281" y="2302"/>
                    <a:pt x="1281" y="2317"/>
                    <a:pt x="1274" y="2331"/>
                  </a:cubicBezTo>
                  <a:cubicBezTo>
                    <a:pt x="1252" y="2375"/>
                    <a:pt x="1230" y="2427"/>
                    <a:pt x="1215" y="2478"/>
                  </a:cubicBezTo>
                  <a:cubicBezTo>
                    <a:pt x="1208" y="2485"/>
                    <a:pt x="1208" y="2492"/>
                    <a:pt x="1208" y="2492"/>
                  </a:cubicBezTo>
                  <a:cubicBezTo>
                    <a:pt x="1186" y="2536"/>
                    <a:pt x="1142" y="2580"/>
                    <a:pt x="1098" y="2610"/>
                  </a:cubicBezTo>
                  <a:cubicBezTo>
                    <a:pt x="1084" y="2602"/>
                    <a:pt x="1062" y="2588"/>
                    <a:pt x="1054" y="2566"/>
                  </a:cubicBezTo>
                  <a:cubicBezTo>
                    <a:pt x="1040" y="2536"/>
                    <a:pt x="1025" y="2507"/>
                    <a:pt x="1018" y="2470"/>
                  </a:cubicBezTo>
                  <a:cubicBezTo>
                    <a:pt x="1025" y="2463"/>
                    <a:pt x="1032" y="2456"/>
                    <a:pt x="1032" y="2456"/>
                  </a:cubicBezTo>
                  <a:cubicBezTo>
                    <a:pt x="1193" y="2185"/>
                    <a:pt x="1355" y="1921"/>
                    <a:pt x="1559" y="1687"/>
                  </a:cubicBezTo>
                  <a:cubicBezTo>
                    <a:pt x="1691" y="1526"/>
                    <a:pt x="1852" y="1387"/>
                    <a:pt x="1977" y="1219"/>
                  </a:cubicBezTo>
                  <a:cubicBezTo>
                    <a:pt x="2006" y="1197"/>
                    <a:pt x="2028" y="1175"/>
                    <a:pt x="2050" y="1153"/>
                  </a:cubicBezTo>
                  <a:close/>
                  <a:moveTo>
                    <a:pt x="2269" y="1343"/>
                  </a:moveTo>
                  <a:cubicBezTo>
                    <a:pt x="2255" y="1358"/>
                    <a:pt x="2269" y="1380"/>
                    <a:pt x="2291" y="1387"/>
                  </a:cubicBezTo>
                  <a:cubicBezTo>
                    <a:pt x="2262" y="1431"/>
                    <a:pt x="2240" y="1468"/>
                    <a:pt x="2211" y="1504"/>
                  </a:cubicBezTo>
                  <a:cubicBezTo>
                    <a:pt x="2145" y="1607"/>
                    <a:pt x="2079" y="1709"/>
                    <a:pt x="2006" y="1812"/>
                  </a:cubicBezTo>
                  <a:cubicBezTo>
                    <a:pt x="2006" y="1812"/>
                    <a:pt x="1999" y="1819"/>
                    <a:pt x="1999" y="1819"/>
                  </a:cubicBezTo>
                  <a:cubicBezTo>
                    <a:pt x="1830" y="1995"/>
                    <a:pt x="1684" y="2192"/>
                    <a:pt x="1574" y="2405"/>
                  </a:cubicBezTo>
                  <a:cubicBezTo>
                    <a:pt x="1558" y="2432"/>
                    <a:pt x="1586" y="2459"/>
                    <a:pt x="1614" y="2459"/>
                  </a:cubicBezTo>
                  <a:cubicBezTo>
                    <a:pt x="1623" y="2459"/>
                    <a:pt x="1633" y="2456"/>
                    <a:pt x="1640" y="2448"/>
                  </a:cubicBezTo>
                  <a:cubicBezTo>
                    <a:pt x="1779" y="2258"/>
                    <a:pt x="1918" y="2068"/>
                    <a:pt x="2057" y="1870"/>
                  </a:cubicBezTo>
                  <a:cubicBezTo>
                    <a:pt x="2196" y="1724"/>
                    <a:pt x="2350" y="1577"/>
                    <a:pt x="2511" y="1446"/>
                  </a:cubicBezTo>
                  <a:lnTo>
                    <a:pt x="2511" y="1446"/>
                  </a:lnTo>
                  <a:cubicBezTo>
                    <a:pt x="2401" y="1621"/>
                    <a:pt x="2269" y="1790"/>
                    <a:pt x="2130" y="1943"/>
                  </a:cubicBezTo>
                  <a:cubicBezTo>
                    <a:pt x="2050" y="2024"/>
                    <a:pt x="1962" y="2112"/>
                    <a:pt x="1882" y="2192"/>
                  </a:cubicBezTo>
                  <a:cubicBezTo>
                    <a:pt x="1858" y="2221"/>
                    <a:pt x="1886" y="2260"/>
                    <a:pt x="1913" y="2260"/>
                  </a:cubicBezTo>
                  <a:cubicBezTo>
                    <a:pt x="1920" y="2260"/>
                    <a:pt x="1927" y="2257"/>
                    <a:pt x="1933" y="2251"/>
                  </a:cubicBezTo>
                  <a:lnTo>
                    <a:pt x="1940" y="2244"/>
                  </a:lnTo>
                  <a:lnTo>
                    <a:pt x="1947" y="2244"/>
                  </a:lnTo>
                  <a:cubicBezTo>
                    <a:pt x="2028" y="2163"/>
                    <a:pt x="2101" y="2090"/>
                    <a:pt x="2174" y="2009"/>
                  </a:cubicBezTo>
                  <a:cubicBezTo>
                    <a:pt x="2372" y="1812"/>
                    <a:pt x="2584" y="1629"/>
                    <a:pt x="2811" y="1475"/>
                  </a:cubicBezTo>
                  <a:lnTo>
                    <a:pt x="2811" y="1475"/>
                  </a:lnTo>
                  <a:cubicBezTo>
                    <a:pt x="2804" y="1482"/>
                    <a:pt x="2796" y="1490"/>
                    <a:pt x="2782" y="1504"/>
                  </a:cubicBezTo>
                  <a:cubicBezTo>
                    <a:pt x="2782" y="1504"/>
                    <a:pt x="2774" y="1504"/>
                    <a:pt x="2767" y="1512"/>
                  </a:cubicBezTo>
                  <a:cubicBezTo>
                    <a:pt x="2628" y="1643"/>
                    <a:pt x="2511" y="1782"/>
                    <a:pt x="2394" y="1929"/>
                  </a:cubicBezTo>
                  <a:cubicBezTo>
                    <a:pt x="2247" y="2046"/>
                    <a:pt x="2101" y="2170"/>
                    <a:pt x="1955" y="2280"/>
                  </a:cubicBezTo>
                  <a:cubicBezTo>
                    <a:pt x="1823" y="2383"/>
                    <a:pt x="1684" y="2485"/>
                    <a:pt x="1530" y="2551"/>
                  </a:cubicBezTo>
                  <a:cubicBezTo>
                    <a:pt x="1464" y="2580"/>
                    <a:pt x="1391" y="2602"/>
                    <a:pt x="1318" y="2610"/>
                  </a:cubicBezTo>
                  <a:cubicBezTo>
                    <a:pt x="1333" y="2573"/>
                    <a:pt x="1347" y="2536"/>
                    <a:pt x="1369" y="2500"/>
                  </a:cubicBezTo>
                  <a:cubicBezTo>
                    <a:pt x="1406" y="2441"/>
                    <a:pt x="1450" y="2390"/>
                    <a:pt x="1486" y="2331"/>
                  </a:cubicBezTo>
                  <a:cubicBezTo>
                    <a:pt x="1567" y="2229"/>
                    <a:pt x="1647" y="2126"/>
                    <a:pt x="1728" y="2017"/>
                  </a:cubicBezTo>
                  <a:cubicBezTo>
                    <a:pt x="1801" y="1914"/>
                    <a:pt x="1874" y="1812"/>
                    <a:pt x="1933" y="1695"/>
                  </a:cubicBezTo>
                  <a:cubicBezTo>
                    <a:pt x="2043" y="1570"/>
                    <a:pt x="2152" y="1453"/>
                    <a:pt x="2269" y="1343"/>
                  </a:cubicBezTo>
                  <a:close/>
                  <a:moveTo>
                    <a:pt x="1252" y="2573"/>
                  </a:moveTo>
                  <a:cubicBezTo>
                    <a:pt x="1252" y="2588"/>
                    <a:pt x="1245" y="2602"/>
                    <a:pt x="1237" y="2624"/>
                  </a:cubicBezTo>
                  <a:lnTo>
                    <a:pt x="1208" y="2624"/>
                  </a:lnTo>
                  <a:cubicBezTo>
                    <a:pt x="1223" y="2610"/>
                    <a:pt x="1237" y="2588"/>
                    <a:pt x="1252" y="2573"/>
                  </a:cubicBezTo>
                  <a:close/>
                  <a:moveTo>
                    <a:pt x="930" y="2419"/>
                  </a:moveTo>
                  <a:cubicBezTo>
                    <a:pt x="937" y="2456"/>
                    <a:pt x="945" y="2500"/>
                    <a:pt x="959" y="2536"/>
                  </a:cubicBezTo>
                  <a:cubicBezTo>
                    <a:pt x="974" y="2566"/>
                    <a:pt x="981" y="2610"/>
                    <a:pt x="1003" y="2639"/>
                  </a:cubicBezTo>
                  <a:cubicBezTo>
                    <a:pt x="996" y="2639"/>
                    <a:pt x="981" y="2631"/>
                    <a:pt x="967" y="2624"/>
                  </a:cubicBezTo>
                  <a:cubicBezTo>
                    <a:pt x="930" y="2610"/>
                    <a:pt x="923" y="2551"/>
                    <a:pt x="923" y="2507"/>
                  </a:cubicBezTo>
                  <a:cubicBezTo>
                    <a:pt x="923" y="2478"/>
                    <a:pt x="923" y="2448"/>
                    <a:pt x="930" y="2419"/>
                  </a:cubicBezTo>
                  <a:close/>
                  <a:moveTo>
                    <a:pt x="2445" y="2192"/>
                  </a:moveTo>
                  <a:cubicBezTo>
                    <a:pt x="2445" y="2200"/>
                    <a:pt x="2445" y="2200"/>
                    <a:pt x="2452" y="2207"/>
                  </a:cubicBezTo>
                  <a:cubicBezTo>
                    <a:pt x="2482" y="2295"/>
                    <a:pt x="2496" y="2390"/>
                    <a:pt x="2496" y="2485"/>
                  </a:cubicBezTo>
                  <a:cubicBezTo>
                    <a:pt x="2496" y="2529"/>
                    <a:pt x="2489" y="2573"/>
                    <a:pt x="2482" y="2617"/>
                  </a:cubicBezTo>
                  <a:cubicBezTo>
                    <a:pt x="2474" y="2646"/>
                    <a:pt x="2467" y="2675"/>
                    <a:pt x="2445" y="2705"/>
                  </a:cubicBezTo>
                  <a:cubicBezTo>
                    <a:pt x="2433" y="2721"/>
                    <a:pt x="2420" y="2727"/>
                    <a:pt x="2408" y="2727"/>
                  </a:cubicBezTo>
                  <a:cubicBezTo>
                    <a:pt x="2371" y="2727"/>
                    <a:pt x="2337" y="2663"/>
                    <a:pt x="2321" y="2624"/>
                  </a:cubicBezTo>
                  <a:cubicBezTo>
                    <a:pt x="2291" y="2544"/>
                    <a:pt x="2284" y="2448"/>
                    <a:pt x="2277" y="2353"/>
                  </a:cubicBezTo>
                  <a:cubicBezTo>
                    <a:pt x="2277" y="2353"/>
                    <a:pt x="2277" y="2346"/>
                    <a:pt x="2277" y="2346"/>
                  </a:cubicBezTo>
                  <a:cubicBezTo>
                    <a:pt x="2335" y="2295"/>
                    <a:pt x="2394" y="2244"/>
                    <a:pt x="2445" y="2192"/>
                  </a:cubicBezTo>
                  <a:close/>
                  <a:moveTo>
                    <a:pt x="3009" y="1351"/>
                  </a:moveTo>
                  <a:cubicBezTo>
                    <a:pt x="3009" y="1358"/>
                    <a:pt x="3016" y="1358"/>
                    <a:pt x="3023" y="1358"/>
                  </a:cubicBezTo>
                  <a:cubicBezTo>
                    <a:pt x="2950" y="1490"/>
                    <a:pt x="2870" y="1607"/>
                    <a:pt x="2774" y="1724"/>
                  </a:cubicBezTo>
                  <a:lnTo>
                    <a:pt x="2767" y="1724"/>
                  </a:lnTo>
                  <a:cubicBezTo>
                    <a:pt x="2738" y="1724"/>
                    <a:pt x="2731" y="1753"/>
                    <a:pt x="2738" y="1775"/>
                  </a:cubicBezTo>
                  <a:cubicBezTo>
                    <a:pt x="2518" y="2039"/>
                    <a:pt x="2269" y="2273"/>
                    <a:pt x="1984" y="2463"/>
                  </a:cubicBezTo>
                  <a:cubicBezTo>
                    <a:pt x="1801" y="2588"/>
                    <a:pt x="1581" y="2719"/>
                    <a:pt x="1355" y="2741"/>
                  </a:cubicBezTo>
                  <a:cubicBezTo>
                    <a:pt x="1611" y="2675"/>
                    <a:pt x="1860" y="2558"/>
                    <a:pt x="2072" y="2397"/>
                  </a:cubicBezTo>
                  <a:cubicBezTo>
                    <a:pt x="2102" y="2373"/>
                    <a:pt x="2077" y="2324"/>
                    <a:pt x="2047" y="2324"/>
                  </a:cubicBezTo>
                  <a:cubicBezTo>
                    <a:pt x="2041" y="2324"/>
                    <a:pt x="2034" y="2326"/>
                    <a:pt x="2028" y="2331"/>
                  </a:cubicBezTo>
                  <a:cubicBezTo>
                    <a:pt x="1977" y="2368"/>
                    <a:pt x="1933" y="2397"/>
                    <a:pt x="1882" y="2427"/>
                  </a:cubicBezTo>
                  <a:cubicBezTo>
                    <a:pt x="2057" y="2309"/>
                    <a:pt x="2218" y="2178"/>
                    <a:pt x="2379" y="2046"/>
                  </a:cubicBezTo>
                  <a:cubicBezTo>
                    <a:pt x="2394" y="2046"/>
                    <a:pt x="2409" y="2046"/>
                    <a:pt x="2416" y="2031"/>
                  </a:cubicBezTo>
                  <a:cubicBezTo>
                    <a:pt x="2445" y="2002"/>
                    <a:pt x="2467" y="1980"/>
                    <a:pt x="2489" y="1951"/>
                  </a:cubicBezTo>
                  <a:cubicBezTo>
                    <a:pt x="2621" y="1848"/>
                    <a:pt x="2745" y="1731"/>
                    <a:pt x="2818" y="1585"/>
                  </a:cubicBezTo>
                  <a:cubicBezTo>
                    <a:pt x="2877" y="1512"/>
                    <a:pt x="2943" y="1431"/>
                    <a:pt x="3009" y="1351"/>
                  </a:cubicBezTo>
                  <a:close/>
                  <a:moveTo>
                    <a:pt x="1106" y="2690"/>
                  </a:moveTo>
                  <a:cubicBezTo>
                    <a:pt x="1113" y="2690"/>
                    <a:pt x="1120" y="2690"/>
                    <a:pt x="1128" y="2697"/>
                  </a:cubicBezTo>
                  <a:lnTo>
                    <a:pt x="1237" y="2697"/>
                  </a:lnTo>
                  <a:cubicBezTo>
                    <a:pt x="1245" y="2712"/>
                    <a:pt x="1245" y="2719"/>
                    <a:pt x="1245" y="2734"/>
                  </a:cubicBezTo>
                  <a:cubicBezTo>
                    <a:pt x="1245" y="2741"/>
                    <a:pt x="1252" y="2741"/>
                    <a:pt x="1252" y="2749"/>
                  </a:cubicBezTo>
                  <a:cubicBezTo>
                    <a:pt x="1215" y="2741"/>
                    <a:pt x="1179" y="2741"/>
                    <a:pt x="1142" y="2727"/>
                  </a:cubicBezTo>
                  <a:cubicBezTo>
                    <a:pt x="1113" y="2719"/>
                    <a:pt x="1084" y="2712"/>
                    <a:pt x="1062" y="2705"/>
                  </a:cubicBezTo>
                  <a:cubicBezTo>
                    <a:pt x="1076" y="2705"/>
                    <a:pt x="1091" y="2697"/>
                    <a:pt x="1106" y="2690"/>
                  </a:cubicBezTo>
                  <a:close/>
                  <a:moveTo>
                    <a:pt x="769" y="2566"/>
                  </a:moveTo>
                  <a:cubicBezTo>
                    <a:pt x="806" y="2617"/>
                    <a:pt x="842" y="2661"/>
                    <a:pt x="893" y="2697"/>
                  </a:cubicBezTo>
                  <a:cubicBezTo>
                    <a:pt x="820" y="2829"/>
                    <a:pt x="718" y="2932"/>
                    <a:pt x="593" y="3012"/>
                  </a:cubicBezTo>
                  <a:cubicBezTo>
                    <a:pt x="535" y="3049"/>
                    <a:pt x="469" y="3078"/>
                    <a:pt x="396" y="3100"/>
                  </a:cubicBezTo>
                  <a:cubicBezTo>
                    <a:pt x="350" y="3114"/>
                    <a:pt x="291" y="3130"/>
                    <a:pt x="234" y="3130"/>
                  </a:cubicBezTo>
                  <a:cubicBezTo>
                    <a:pt x="200" y="3130"/>
                    <a:pt x="167" y="3124"/>
                    <a:pt x="139" y="3107"/>
                  </a:cubicBezTo>
                  <a:cubicBezTo>
                    <a:pt x="59" y="3056"/>
                    <a:pt x="96" y="2939"/>
                    <a:pt x="139" y="2873"/>
                  </a:cubicBezTo>
                  <a:cubicBezTo>
                    <a:pt x="183" y="2814"/>
                    <a:pt x="249" y="2763"/>
                    <a:pt x="315" y="2727"/>
                  </a:cubicBezTo>
                  <a:cubicBezTo>
                    <a:pt x="447" y="2646"/>
                    <a:pt x="601" y="2610"/>
                    <a:pt x="754" y="2573"/>
                  </a:cubicBezTo>
                  <a:cubicBezTo>
                    <a:pt x="762" y="2573"/>
                    <a:pt x="769" y="2566"/>
                    <a:pt x="769" y="2566"/>
                  </a:cubicBezTo>
                  <a:close/>
                  <a:moveTo>
                    <a:pt x="930" y="2814"/>
                  </a:moveTo>
                  <a:cubicBezTo>
                    <a:pt x="981" y="2917"/>
                    <a:pt x="1018" y="3019"/>
                    <a:pt x="1032" y="3137"/>
                  </a:cubicBezTo>
                  <a:cubicBezTo>
                    <a:pt x="1040" y="3202"/>
                    <a:pt x="1032" y="3268"/>
                    <a:pt x="1018" y="3334"/>
                  </a:cubicBezTo>
                  <a:cubicBezTo>
                    <a:pt x="1003" y="3371"/>
                    <a:pt x="989" y="3400"/>
                    <a:pt x="974" y="3437"/>
                  </a:cubicBezTo>
                  <a:cubicBezTo>
                    <a:pt x="967" y="3451"/>
                    <a:pt x="952" y="3481"/>
                    <a:pt x="937" y="3488"/>
                  </a:cubicBezTo>
                  <a:cubicBezTo>
                    <a:pt x="931" y="3491"/>
                    <a:pt x="928" y="3493"/>
                    <a:pt x="924" y="3493"/>
                  </a:cubicBezTo>
                  <a:cubicBezTo>
                    <a:pt x="919" y="3493"/>
                    <a:pt x="914" y="3489"/>
                    <a:pt x="901" y="3481"/>
                  </a:cubicBezTo>
                  <a:cubicBezTo>
                    <a:pt x="806" y="3415"/>
                    <a:pt x="820" y="3261"/>
                    <a:pt x="835" y="3166"/>
                  </a:cubicBezTo>
                  <a:cubicBezTo>
                    <a:pt x="849" y="3041"/>
                    <a:pt x="886" y="2924"/>
                    <a:pt x="930" y="2814"/>
                  </a:cubicBezTo>
                  <a:close/>
                  <a:moveTo>
                    <a:pt x="2117" y="1"/>
                  </a:moveTo>
                  <a:cubicBezTo>
                    <a:pt x="2080" y="1"/>
                    <a:pt x="2044" y="14"/>
                    <a:pt x="2013" y="40"/>
                  </a:cubicBezTo>
                  <a:cubicBezTo>
                    <a:pt x="1947" y="99"/>
                    <a:pt x="1933" y="194"/>
                    <a:pt x="1940" y="282"/>
                  </a:cubicBezTo>
                  <a:cubicBezTo>
                    <a:pt x="1925" y="260"/>
                    <a:pt x="1896" y="238"/>
                    <a:pt x="1874" y="216"/>
                  </a:cubicBezTo>
                  <a:cubicBezTo>
                    <a:pt x="1838" y="187"/>
                    <a:pt x="1794" y="143"/>
                    <a:pt x="1750" y="128"/>
                  </a:cubicBezTo>
                  <a:cubicBezTo>
                    <a:pt x="1737" y="122"/>
                    <a:pt x="1725" y="119"/>
                    <a:pt x="1714" y="119"/>
                  </a:cubicBezTo>
                  <a:cubicBezTo>
                    <a:pt x="1686" y="119"/>
                    <a:pt x="1661" y="137"/>
                    <a:pt x="1640" y="157"/>
                  </a:cubicBezTo>
                  <a:cubicBezTo>
                    <a:pt x="1508" y="282"/>
                    <a:pt x="1538" y="465"/>
                    <a:pt x="1596" y="619"/>
                  </a:cubicBezTo>
                  <a:cubicBezTo>
                    <a:pt x="1523" y="573"/>
                    <a:pt x="1442" y="539"/>
                    <a:pt x="1361" y="539"/>
                  </a:cubicBezTo>
                  <a:cubicBezTo>
                    <a:pt x="1312" y="539"/>
                    <a:pt x="1263" y="552"/>
                    <a:pt x="1215" y="582"/>
                  </a:cubicBezTo>
                  <a:cubicBezTo>
                    <a:pt x="1040" y="692"/>
                    <a:pt x="1120" y="904"/>
                    <a:pt x="1201" y="1050"/>
                  </a:cubicBezTo>
                  <a:cubicBezTo>
                    <a:pt x="1201" y="1052"/>
                    <a:pt x="1202" y="1053"/>
                    <a:pt x="1205" y="1053"/>
                  </a:cubicBezTo>
                  <a:cubicBezTo>
                    <a:pt x="1210" y="1053"/>
                    <a:pt x="1221" y="1047"/>
                    <a:pt x="1215" y="1036"/>
                  </a:cubicBezTo>
                  <a:cubicBezTo>
                    <a:pt x="1157" y="904"/>
                    <a:pt x="1076" y="706"/>
                    <a:pt x="1230" y="611"/>
                  </a:cubicBezTo>
                  <a:cubicBezTo>
                    <a:pt x="1273" y="584"/>
                    <a:pt x="1318" y="573"/>
                    <a:pt x="1362" y="573"/>
                  </a:cubicBezTo>
                  <a:cubicBezTo>
                    <a:pt x="1462" y="573"/>
                    <a:pt x="1559" y="633"/>
                    <a:pt x="1625" y="714"/>
                  </a:cubicBezTo>
                  <a:cubicBezTo>
                    <a:pt x="1545" y="772"/>
                    <a:pt x="1472" y="838"/>
                    <a:pt x="1406" y="919"/>
                  </a:cubicBezTo>
                  <a:cubicBezTo>
                    <a:pt x="1369" y="955"/>
                    <a:pt x="1325" y="992"/>
                    <a:pt x="1289" y="1036"/>
                  </a:cubicBezTo>
                  <a:cubicBezTo>
                    <a:pt x="1281" y="1036"/>
                    <a:pt x="1281" y="1043"/>
                    <a:pt x="1289" y="1043"/>
                  </a:cubicBezTo>
                  <a:cubicBezTo>
                    <a:pt x="1274" y="1065"/>
                    <a:pt x="1259" y="1080"/>
                    <a:pt x="1245" y="1102"/>
                  </a:cubicBezTo>
                  <a:cubicBezTo>
                    <a:pt x="1186" y="1036"/>
                    <a:pt x="1098" y="1014"/>
                    <a:pt x="1018" y="999"/>
                  </a:cubicBezTo>
                  <a:cubicBezTo>
                    <a:pt x="995" y="995"/>
                    <a:pt x="974" y="992"/>
                    <a:pt x="953" y="992"/>
                  </a:cubicBezTo>
                  <a:cubicBezTo>
                    <a:pt x="874" y="992"/>
                    <a:pt x="810" y="1028"/>
                    <a:pt x="769" y="1109"/>
                  </a:cubicBezTo>
                  <a:cubicBezTo>
                    <a:pt x="696" y="1255"/>
                    <a:pt x="732" y="1438"/>
                    <a:pt x="835" y="1556"/>
                  </a:cubicBezTo>
                  <a:cubicBezTo>
                    <a:pt x="794" y="1545"/>
                    <a:pt x="753" y="1532"/>
                    <a:pt x="710" y="1532"/>
                  </a:cubicBezTo>
                  <a:cubicBezTo>
                    <a:pt x="691" y="1532"/>
                    <a:pt x="672" y="1534"/>
                    <a:pt x="652" y="1541"/>
                  </a:cubicBezTo>
                  <a:cubicBezTo>
                    <a:pt x="586" y="1563"/>
                    <a:pt x="535" y="1629"/>
                    <a:pt x="513" y="1702"/>
                  </a:cubicBezTo>
                  <a:cubicBezTo>
                    <a:pt x="462" y="1870"/>
                    <a:pt x="601" y="2002"/>
                    <a:pt x="747" y="2053"/>
                  </a:cubicBezTo>
                  <a:cubicBezTo>
                    <a:pt x="710" y="2178"/>
                    <a:pt x="681" y="2309"/>
                    <a:pt x="718" y="2441"/>
                  </a:cubicBezTo>
                  <a:cubicBezTo>
                    <a:pt x="718" y="2463"/>
                    <a:pt x="725" y="2478"/>
                    <a:pt x="732" y="2500"/>
                  </a:cubicBezTo>
                  <a:cubicBezTo>
                    <a:pt x="593" y="2529"/>
                    <a:pt x="447" y="2566"/>
                    <a:pt x="315" y="2631"/>
                  </a:cubicBezTo>
                  <a:cubicBezTo>
                    <a:pt x="191" y="2697"/>
                    <a:pt x="59" y="2793"/>
                    <a:pt x="22" y="2939"/>
                  </a:cubicBezTo>
                  <a:cubicBezTo>
                    <a:pt x="0" y="2997"/>
                    <a:pt x="8" y="3078"/>
                    <a:pt x="52" y="3129"/>
                  </a:cubicBezTo>
                  <a:cubicBezTo>
                    <a:pt x="96" y="3195"/>
                    <a:pt x="169" y="3210"/>
                    <a:pt x="242" y="3210"/>
                  </a:cubicBezTo>
                  <a:cubicBezTo>
                    <a:pt x="381" y="3202"/>
                    <a:pt x="520" y="3144"/>
                    <a:pt x="637" y="3071"/>
                  </a:cubicBezTo>
                  <a:cubicBezTo>
                    <a:pt x="696" y="3034"/>
                    <a:pt x="747" y="2990"/>
                    <a:pt x="798" y="2946"/>
                  </a:cubicBezTo>
                  <a:lnTo>
                    <a:pt x="798" y="2946"/>
                  </a:lnTo>
                  <a:cubicBezTo>
                    <a:pt x="769" y="3041"/>
                    <a:pt x="754" y="3144"/>
                    <a:pt x="747" y="3239"/>
                  </a:cubicBezTo>
                  <a:cubicBezTo>
                    <a:pt x="740" y="3356"/>
                    <a:pt x="769" y="3539"/>
                    <a:pt x="908" y="3568"/>
                  </a:cubicBezTo>
                  <a:cubicBezTo>
                    <a:pt x="916" y="3571"/>
                    <a:pt x="924" y="3572"/>
                    <a:pt x="931" y="3572"/>
                  </a:cubicBezTo>
                  <a:cubicBezTo>
                    <a:pt x="997" y="3572"/>
                    <a:pt x="1035" y="3489"/>
                    <a:pt x="1054" y="3437"/>
                  </a:cubicBezTo>
                  <a:cubicBezTo>
                    <a:pt x="1091" y="3363"/>
                    <a:pt x="1106" y="3276"/>
                    <a:pt x="1106" y="3188"/>
                  </a:cubicBezTo>
                  <a:cubicBezTo>
                    <a:pt x="1106" y="3034"/>
                    <a:pt x="1054" y="2888"/>
                    <a:pt x="981" y="2756"/>
                  </a:cubicBezTo>
                  <a:lnTo>
                    <a:pt x="981" y="2756"/>
                  </a:lnTo>
                  <a:cubicBezTo>
                    <a:pt x="1074" y="2802"/>
                    <a:pt x="1172" y="2822"/>
                    <a:pt x="1270" y="2822"/>
                  </a:cubicBezTo>
                  <a:cubicBezTo>
                    <a:pt x="1467" y="2822"/>
                    <a:pt x="1667" y="2744"/>
                    <a:pt x="1838" y="2646"/>
                  </a:cubicBezTo>
                  <a:cubicBezTo>
                    <a:pt x="1962" y="2573"/>
                    <a:pt x="2086" y="2492"/>
                    <a:pt x="2204" y="2397"/>
                  </a:cubicBezTo>
                  <a:cubicBezTo>
                    <a:pt x="2204" y="2478"/>
                    <a:pt x="2218" y="2551"/>
                    <a:pt x="2240" y="2631"/>
                  </a:cubicBezTo>
                  <a:cubicBezTo>
                    <a:pt x="2262" y="2697"/>
                    <a:pt x="2299" y="2778"/>
                    <a:pt x="2372" y="2800"/>
                  </a:cubicBezTo>
                  <a:cubicBezTo>
                    <a:pt x="2384" y="2804"/>
                    <a:pt x="2395" y="2806"/>
                    <a:pt x="2407" y="2806"/>
                  </a:cubicBezTo>
                  <a:cubicBezTo>
                    <a:pt x="2460" y="2806"/>
                    <a:pt x="2509" y="2766"/>
                    <a:pt x="2533" y="2712"/>
                  </a:cubicBezTo>
                  <a:cubicBezTo>
                    <a:pt x="2562" y="2646"/>
                    <a:pt x="2570" y="2558"/>
                    <a:pt x="2570" y="2478"/>
                  </a:cubicBezTo>
                  <a:cubicBezTo>
                    <a:pt x="2570" y="2375"/>
                    <a:pt x="2555" y="2273"/>
                    <a:pt x="2518" y="2178"/>
                  </a:cubicBezTo>
                  <a:cubicBezTo>
                    <a:pt x="2511" y="2163"/>
                    <a:pt x="2504" y="2156"/>
                    <a:pt x="2489" y="2156"/>
                  </a:cubicBezTo>
                  <a:cubicBezTo>
                    <a:pt x="2526" y="2119"/>
                    <a:pt x="2570" y="2083"/>
                    <a:pt x="2606" y="2039"/>
                  </a:cubicBezTo>
                  <a:cubicBezTo>
                    <a:pt x="2679" y="1965"/>
                    <a:pt x="2745" y="1885"/>
                    <a:pt x="2811" y="1804"/>
                  </a:cubicBezTo>
                  <a:cubicBezTo>
                    <a:pt x="2870" y="1812"/>
                    <a:pt x="2921" y="1863"/>
                    <a:pt x="2972" y="1885"/>
                  </a:cubicBezTo>
                  <a:cubicBezTo>
                    <a:pt x="3016" y="1904"/>
                    <a:pt x="3063" y="1914"/>
                    <a:pt x="3109" y="1914"/>
                  </a:cubicBezTo>
                  <a:cubicBezTo>
                    <a:pt x="3132" y="1914"/>
                    <a:pt x="3155" y="1912"/>
                    <a:pt x="3177" y="1907"/>
                  </a:cubicBezTo>
                  <a:cubicBezTo>
                    <a:pt x="3214" y="1900"/>
                    <a:pt x="3243" y="1885"/>
                    <a:pt x="3272" y="1870"/>
                  </a:cubicBezTo>
                  <a:cubicBezTo>
                    <a:pt x="3301" y="1848"/>
                    <a:pt x="3345" y="1819"/>
                    <a:pt x="3338" y="1782"/>
                  </a:cubicBezTo>
                  <a:cubicBezTo>
                    <a:pt x="3331" y="1709"/>
                    <a:pt x="3272" y="1651"/>
                    <a:pt x="3214" y="1614"/>
                  </a:cubicBezTo>
                  <a:cubicBezTo>
                    <a:pt x="3148" y="1577"/>
                    <a:pt x="3067" y="1556"/>
                    <a:pt x="2994" y="1556"/>
                  </a:cubicBezTo>
                  <a:cubicBezTo>
                    <a:pt x="3031" y="1490"/>
                    <a:pt x="3075" y="1431"/>
                    <a:pt x="3111" y="1373"/>
                  </a:cubicBezTo>
                  <a:cubicBezTo>
                    <a:pt x="3118" y="1383"/>
                    <a:pt x="3133" y="1390"/>
                    <a:pt x="3148" y="1390"/>
                  </a:cubicBezTo>
                  <a:cubicBezTo>
                    <a:pt x="3164" y="1390"/>
                    <a:pt x="3181" y="1381"/>
                    <a:pt x="3184" y="1358"/>
                  </a:cubicBezTo>
                  <a:cubicBezTo>
                    <a:pt x="3192" y="1307"/>
                    <a:pt x="3199" y="1255"/>
                    <a:pt x="3206" y="1204"/>
                  </a:cubicBezTo>
                  <a:cubicBezTo>
                    <a:pt x="3250" y="1197"/>
                    <a:pt x="3287" y="1182"/>
                    <a:pt x="3323" y="1168"/>
                  </a:cubicBezTo>
                  <a:cubicBezTo>
                    <a:pt x="3343" y="1154"/>
                    <a:pt x="3333" y="1123"/>
                    <a:pt x="3315" y="1123"/>
                  </a:cubicBezTo>
                  <a:cubicBezTo>
                    <a:pt x="3313" y="1123"/>
                    <a:pt x="3311" y="1123"/>
                    <a:pt x="3309" y="1124"/>
                  </a:cubicBezTo>
                  <a:cubicBezTo>
                    <a:pt x="3280" y="1138"/>
                    <a:pt x="3250" y="1146"/>
                    <a:pt x="3221" y="1160"/>
                  </a:cubicBezTo>
                  <a:lnTo>
                    <a:pt x="3228" y="1138"/>
                  </a:lnTo>
                  <a:cubicBezTo>
                    <a:pt x="3236" y="1124"/>
                    <a:pt x="3236" y="1109"/>
                    <a:pt x="3228" y="1102"/>
                  </a:cubicBezTo>
                  <a:cubicBezTo>
                    <a:pt x="3236" y="1058"/>
                    <a:pt x="3243" y="1007"/>
                    <a:pt x="3250" y="963"/>
                  </a:cubicBezTo>
                  <a:cubicBezTo>
                    <a:pt x="3272" y="948"/>
                    <a:pt x="3294" y="941"/>
                    <a:pt x="3316" y="933"/>
                  </a:cubicBezTo>
                  <a:cubicBezTo>
                    <a:pt x="3345" y="919"/>
                    <a:pt x="3375" y="904"/>
                    <a:pt x="3397" y="882"/>
                  </a:cubicBezTo>
                  <a:cubicBezTo>
                    <a:pt x="3416" y="862"/>
                    <a:pt x="3395" y="837"/>
                    <a:pt x="3369" y="837"/>
                  </a:cubicBezTo>
                  <a:cubicBezTo>
                    <a:pt x="3366" y="837"/>
                    <a:pt x="3363" y="837"/>
                    <a:pt x="3360" y="838"/>
                  </a:cubicBezTo>
                  <a:cubicBezTo>
                    <a:pt x="3338" y="846"/>
                    <a:pt x="3316" y="860"/>
                    <a:pt x="3294" y="882"/>
                  </a:cubicBezTo>
                  <a:cubicBezTo>
                    <a:pt x="3280" y="889"/>
                    <a:pt x="3272" y="897"/>
                    <a:pt x="3265" y="904"/>
                  </a:cubicBezTo>
                  <a:cubicBezTo>
                    <a:pt x="3280" y="794"/>
                    <a:pt x="3294" y="692"/>
                    <a:pt x="3309" y="582"/>
                  </a:cubicBezTo>
                  <a:cubicBezTo>
                    <a:pt x="3323" y="377"/>
                    <a:pt x="3287" y="143"/>
                    <a:pt x="3082" y="48"/>
                  </a:cubicBezTo>
                  <a:cubicBezTo>
                    <a:pt x="3020" y="21"/>
                    <a:pt x="2958" y="10"/>
                    <a:pt x="2896" y="10"/>
                  </a:cubicBezTo>
                  <a:cubicBezTo>
                    <a:pt x="2752" y="10"/>
                    <a:pt x="2610" y="71"/>
                    <a:pt x="2482" y="143"/>
                  </a:cubicBezTo>
                  <a:cubicBezTo>
                    <a:pt x="2438" y="165"/>
                    <a:pt x="2387" y="194"/>
                    <a:pt x="2335" y="223"/>
                  </a:cubicBezTo>
                  <a:cubicBezTo>
                    <a:pt x="2306" y="150"/>
                    <a:pt x="2284" y="77"/>
                    <a:pt x="2218" y="33"/>
                  </a:cubicBezTo>
                  <a:cubicBezTo>
                    <a:pt x="2187" y="12"/>
                    <a:pt x="2151" y="1"/>
                    <a:pt x="2117" y="1"/>
                  </a:cubicBezTo>
                  <a:close/>
                </a:path>
              </a:pathLst>
            </a:custGeom>
            <a:solidFill>
              <a:srgbClr val="FF7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Google Shape;3439;p43"/>
            <p:cNvSpPr/>
            <p:nvPr/>
          </p:nvSpPr>
          <p:spPr>
            <a:xfrm>
              <a:off x="1733046" y="4422307"/>
              <a:ext cx="1465874" cy="122020"/>
            </a:xfrm>
            <a:custGeom>
              <a:avLst/>
              <a:gdLst/>
              <a:ahLst/>
              <a:cxnLst/>
              <a:rect l="l" t="t" r="r" b="b"/>
              <a:pathLst>
                <a:path w="18710" h="1070" extrusionOk="0">
                  <a:moveTo>
                    <a:pt x="9512" y="1"/>
                  </a:moveTo>
                  <a:cubicBezTo>
                    <a:pt x="9327" y="1"/>
                    <a:pt x="9145" y="19"/>
                    <a:pt x="8962" y="61"/>
                  </a:cubicBezTo>
                  <a:cubicBezTo>
                    <a:pt x="8662" y="134"/>
                    <a:pt x="8377" y="251"/>
                    <a:pt x="8091" y="376"/>
                  </a:cubicBezTo>
                  <a:cubicBezTo>
                    <a:pt x="7791" y="507"/>
                    <a:pt x="7491" y="632"/>
                    <a:pt x="7176" y="727"/>
                  </a:cubicBezTo>
                  <a:cubicBezTo>
                    <a:pt x="6869" y="815"/>
                    <a:pt x="6554" y="881"/>
                    <a:pt x="6232" y="910"/>
                  </a:cubicBezTo>
                  <a:cubicBezTo>
                    <a:pt x="6043" y="930"/>
                    <a:pt x="5853" y="940"/>
                    <a:pt x="5663" y="940"/>
                  </a:cubicBezTo>
                  <a:cubicBezTo>
                    <a:pt x="5219" y="940"/>
                    <a:pt x="4774" y="886"/>
                    <a:pt x="4344" y="778"/>
                  </a:cubicBezTo>
                  <a:cubicBezTo>
                    <a:pt x="3707" y="624"/>
                    <a:pt x="3129" y="295"/>
                    <a:pt x="2477" y="215"/>
                  </a:cubicBezTo>
                  <a:cubicBezTo>
                    <a:pt x="2336" y="196"/>
                    <a:pt x="2195" y="188"/>
                    <a:pt x="2054" y="188"/>
                  </a:cubicBezTo>
                  <a:cubicBezTo>
                    <a:pt x="1532" y="188"/>
                    <a:pt x="1017" y="303"/>
                    <a:pt x="516" y="442"/>
                  </a:cubicBezTo>
                  <a:cubicBezTo>
                    <a:pt x="355" y="485"/>
                    <a:pt x="194" y="529"/>
                    <a:pt x="40" y="581"/>
                  </a:cubicBezTo>
                  <a:cubicBezTo>
                    <a:pt x="0" y="594"/>
                    <a:pt x="8" y="649"/>
                    <a:pt x="42" y="649"/>
                  </a:cubicBezTo>
                  <a:cubicBezTo>
                    <a:pt x="46" y="649"/>
                    <a:pt x="50" y="648"/>
                    <a:pt x="55" y="646"/>
                  </a:cubicBezTo>
                  <a:cubicBezTo>
                    <a:pt x="713" y="471"/>
                    <a:pt x="1379" y="302"/>
                    <a:pt x="2060" y="302"/>
                  </a:cubicBezTo>
                  <a:cubicBezTo>
                    <a:pt x="2397" y="302"/>
                    <a:pt x="2726" y="361"/>
                    <a:pt x="3048" y="463"/>
                  </a:cubicBezTo>
                  <a:cubicBezTo>
                    <a:pt x="3370" y="566"/>
                    <a:pt x="3670" y="712"/>
                    <a:pt x="3985" y="807"/>
                  </a:cubicBezTo>
                  <a:cubicBezTo>
                    <a:pt x="4530" y="982"/>
                    <a:pt x="5100" y="1070"/>
                    <a:pt x="5668" y="1070"/>
                  </a:cubicBezTo>
                  <a:cubicBezTo>
                    <a:pt x="6361" y="1070"/>
                    <a:pt x="7053" y="940"/>
                    <a:pt x="7696" y="683"/>
                  </a:cubicBezTo>
                  <a:cubicBezTo>
                    <a:pt x="8282" y="449"/>
                    <a:pt x="8845" y="134"/>
                    <a:pt x="9497" y="119"/>
                  </a:cubicBezTo>
                  <a:cubicBezTo>
                    <a:pt x="9507" y="119"/>
                    <a:pt x="9518" y="119"/>
                    <a:pt x="9529" y="119"/>
                  </a:cubicBezTo>
                  <a:cubicBezTo>
                    <a:pt x="10110" y="119"/>
                    <a:pt x="10671" y="313"/>
                    <a:pt x="11224" y="478"/>
                  </a:cubicBezTo>
                  <a:cubicBezTo>
                    <a:pt x="11724" y="634"/>
                    <a:pt x="12230" y="778"/>
                    <a:pt x="12751" y="778"/>
                  </a:cubicBezTo>
                  <a:cubicBezTo>
                    <a:pt x="12818" y="778"/>
                    <a:pt x="12884" y="776"/>
                    <a:pt x="12952" y="771"/>
                  </a:cubicBezTo>
                  <a:cubicBezTo>
                    <a:pt x="13566" y="734"/>
                    <a:pt x="14152" y="507"/>
                    <a:pt x="14752" y="376"/>
                  </a:cubicBezTo>
                  <a:cubicBezTo>
                    <a:pt x="14980" y="331"/>
                    <a:pt x="15211" y="299"/>
                    <a:pt x="15444" y="299"/>
                  </a:cubicBezTo>
                  <a:cubicBezTo>
                    <a:pt x="15518" y="299"/>
                    <a:pt x="15593" y="303"/>
                    <a:pt x="15667" y="310"/>
                  </a:cubicBezTo>
                  <a:cubicBezTo>
                    <a:pt x="15996" y="339"/>
                    <a:pt x="16311" y="449"/>
                    <a:pt x="16619" y="551"/>
                  </a:cubicBezTo>
                  <a:cubicBezTo>
                    <a:pt x="17003" y="678"/>
                    <a:pt x="17413" y="811"/>
                    <a:pt x="17826" y="811"/>
                  </a:cubicBezTo>
                  <a:cubicBezTo>
                    <a:pt x="17987" y="811"/>
                    <a:pt x="18149" y="791"/>
                    <a:pt x="18309" y="742"/>
                  </a:cubicBezTo>
                  <a:cubicBezTo>
                    <a:pt x="18434" y="705"/>
                    <a:pt x="18558" y="646"/>
                    <a:pt x="18661" y="566"/>
                  </a:cubicBezTo>
                  <a:cubicBezTo>
                    <a:pt x="18710" y="535"/>
                    <a:pt x="18682" y="469"/>
                    <a:pt x="18638" y="469"/>
                  </a:cubicBezTo>
                  <a:cubicBezTo>
                    <a:pt x="18629" y="469"/>
                    <a:pt x="18619" y="472"/>
                    <a:pt x="18609" y="478"/>
                  </a:cubicBezTo>
                  <a:cubicBezTo>
                    <a:pt x="18376" y="647"/>
                    <a:pt x="18108" y="709"/>
                    <a:pt x="17833" y="709"/>
                  </a:cubicBezTo>
                  <a:cubicBezTo>
                    <a:pt x="17524" y="709"/>
                    <a:pt x="17206" y="630"/>
                    <a:pt x="16919" y="537"/>
                  </a:cubicBezTo>
                  <a:cubicBezTo>
                    <a:pt x="16611" y="442"/>
                    <a:pt x="16311" y="324"/>
                    <a:pt x="15996" y="251"/>
                  </a:cubicBezTo>
                  <a:cubicBezTo>
                    <a:pt x="15808" y="209"/>
                    <a:pt x="15614" y="188"/>
                    <a:pt x="15419" y="188"/>
                  </a:cubicBezTo>
                  <a:cubicBezTo>
                    <a:pt x="15311" y="188"/>
                    <a:pt x="15203" y="194"/>
                    <a:pt x="15096" y="207"/>
                  </a:cubicBezTo>
                  <a:cubicBezTo>
                    <a:pt x="14489" y="280"/>
                    <a:pt x="13910" y="507"/>
                    <a:pt x="13303" y="617"/>
                  </a:cubicBezTo>
                  <a:cubicBezTo>
                    <a:pt x="13135" y="645"/>
                    <a:pt x="12969" y="658"/>
                    <a:pt x="12805" y="658"/>
                  </a:cubicBezTo>
                  <a:cubicBezTo>
                    <a:pt x="12372" y="658"/>
                    <a:pt x="11948" y="571"/>
                    <a:pt x="11524" y="449"/>
                  </a:cubicBezTo>
                  <a:cubicBezTo>
                    <a:pt x="10961" y="280"/>
                    <a:pt x="10412" y="76"/>
                    <a:pt x="9826" y="17"/>
                  </a:cubicBezTo>
                  <a:cubicBezTo>
                    <a:pt x="9720" y="6"/>
                    <a:pt x="9616" y="1"/>
                    <a:pt x="9512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5" name="Google Shape;3440;p43"/>
            <p:cNvSpPr/>
            <p:nvPr/>
          </p:nvSpPr>
          <p:spPr>
            <a:xfrm>
              <a:off x="1733045" y="4568732"/>
              <a:ext cx="1433829" cy="127494"/>
            </a:xfrm>
            <a:custGeom>
              <a:avLst/>
              <a:gdLst/>
              <a:ahLst/>
              <a:cxnLst/>
              <a:rect l="l" t="t" r="r" b="b"/>
              <a:pathLst>
                <a:path w="17679" h="1118" extrusionOk="0">
                  <a:moveTo>
                    <a:pt x="16369" y="0"/>
                  </a:moveTo>
                  <a:cubicBezTo>
                    <a:pt x="16193" y="0"/>
                    <a:pt x="16018" y="19"/>
                    <a:pt x="15847" y="65"/>
                  </a:cubicBezTo>
                  <a:cubicBezTo>
                    <a:pt x="15305" y="212"/>
                    <a:pt x="14880" y="614"/>
                    <a:pt x="14346" y="768"/>
                  </a:cubicBezTo>
                  <a:cubicBezTo>
                    <a:pt x="14096" y="839"/>
                    <a:pt x="13846" y="869"/>
                    <a:pt x="13596" y="869"/>
                  </a:cubicBezTo>
                  <a:cubicBezTo>
                    <a:pt x="12670" y="869"/>
                    <a:pt x="11750" y="462"/>
                    <a:pt x="10862" y="277"/>
                  </a:cubicBezTo>
                  <a:cubicBezTo>
                    <a:pt x="10519" y="206"/>
                    <a:pt x="10173" y="169"/>
                    <a:pt x="9828" y="169"/>
                  </a:cubicBezTo>
                  <a:cubicBezTo>
                    <a:pt x="9569" y="169"/>
                    <a:pt x="9311" y="190"/>
                    <a:pt x="9054" y="233"/>
                  </a:cubicBezTo>
                  <a:cubicBezTo>
                    <a:pt x="8447" y="343"/>
                    <a:pt x="7883" y="607"/>
                    <a:pt x="7290" y="775"/>
                  </a:cubicBezTo>
                  <a:cubicBezTo>
                    <a:pt x="6826" y="912"/>
                    <a:pt x="6351" y="968"/>
                    <a:pt x="5874" y="968"/>
                  </a:cubicBezTo>
                  <a:cubicBezTo>
                    <a:pt x="5125" y="968"/>
                    <a:pt x="4370" y="830"/>
                    <a:pt x="3645" y="651"/>
                  </a:cubicBezTo>
                  <a:cubicBezTo>
                    <a:pt x="2951" y="477"/>
                    <a:pt x="2189" y="208"/>
                    <a:pt x="1454" y="208"/>
                  </a:cubicBezTo>
                  <a:cubicBezTo>
                    <a:pt x="1073" y="208"/>
                    <a:pt x="699" y="280"/>
                    <a:pt x="344" y="475"/>
                  </a:cubicBezTo>
                  <a:cubicBezTo>
                    <a:pt x="234" y="541"/>
                    <a:pt x="132" y="607"/>
                    <a:pt x="37" y="687"/>
                  </a:cubicBezTo>
                  <a:cubicBezTo>
                    <a:pt x="1" y="717"/>
                    <a:pt x="33" y="761"/>
                    <a:pt x="69" y="761"/>
                  </a:cubicBezTo>
                  <a:cubicBezTo>
                    <a:pt x="78" y="761"/>
                    <a:pt x="87" y="759"/>
                    <a:pt x="95" y="753"/>
                  </a:cubicBezTo>
                  <a:cubicBezTo>
                    <a:pt x="490" y="443"/>
                    <a:pt x="943" y="335"/>
                    <a:pt x="1412" y="335"/>
                  </a:cubicBezTo>
                  <a:cubicBezTo>
                    <a:pt x="2073" y="335"/>
                    <a:pt x="2766" y="550"/>
                    <a:pt x="3374" y="717"/>
                  </a:cubicBezTo>
                  <a:cubicBezTo>
                    <a:pt x="4189" y="941"/>
                    <a:pt x="5041" y="1117"/>
                    <a:pt x="5893" y="1117"/>
                  </a:cubicBezTo>
                  <a:cubicBezTo>
                    <a:pt x="6235" y="1117"/>
                    <a:pt x="6577" y="1089"/>
                    <a:pt x="6917" y="1024"/>
                  </a:cubicBezTo>
                  <a:cubicBezTo>
                    <a:pt x="7510" y="907"/>
                    <a:pt x="8059" y="643"/>
                    <a:pt x="8644" y="482"/>
                  </a:cubicBezTo>
                  <a:cubicBezTo>
                    <a:pt x="9036" y="376"/>
                    <a:pt x="9440" y="321"/>
                    <a:pt x="9842" y="321"/>
                  </a:cubicBezTo>
                  <a:cubicBezTo>
                    <a:pt x="10049" y="321"/>
                    <a:pt x="10256" y="335"/>
                    <a:pt x="10459" y="365"/>
                  </a:cubicBezTo>
                  <a:cubicBezTo>
                    <a:pt x="11521" y="520"/>
                    <a:pt x="12527" y="1044"/>
                    <a:pt x="13608" y="1044"/>
                  </a:cubicBezTo>
                  <a:cubicBezTo>
                    <a:pt x="13705" y="1044"/>
                    <a:pt x="13802" y="1040"/>
                    <a:pt x="13900" y="1031"/>
                  </a:cubicBezTo>
                  <a:cubicBezTo>
                    <a:pt x="14185" y="1009"/>
                    <a:pt x="14456" y="943"/>
                    <a:pt x="14712" y="826"/>
                  </a:cubicBezTo>
                  <a:cubicBezTo>
                    <a:pt x="14961" y="717"/>
                    <a:pt x="15181" y="570"/>
                    <a:pt x="15422" y="446"/>
                  </a:cubicBezTo>
                  <a:cubicBezTo>
                    <a:pt x="15678" y="299"/>
                    <a:pt x="15949" y="204"/>
                    <a:pt x="16242" y="190"/>
                  </a:cubicBezTo>
                  <a:cubicBezTo>
                    <a:pt x="16296" y="186"/>
                    <a:pt x="16349" y="184"/>
                    <a:pt x="16403" y="184"/>
                  </a:cubicBezTo>
                  <a:cubicBezTo>
                    <a:pt x="16649" y="184"/>
                    <a:pt x="16895" y="222"/>
                    <a:pt x="17135" y="270"/>
                  </a:cubicBezTo>
                  <a:cubicBezTo>
                    <a:pt x="17274" y="299"/>
                    <a:pt x="17420" y="329"/>
                    <a:pt x="17559" y="358"/>
                  </a:cubicBezTo>
                  <a:cubicBezTo>
                    <a:pt x="17564" y="359"/>
                    <a:pt x="17569" y="359"/>
                    <a:pt x="17573" y="359"/>
                  </a:cubicBezTo>
                  <a:cubicBezTo>
                    <a:pt x="17651" y="359"/>
                    <a:pt x="17679" y="247"/>
                    <a:pt x="17596" y="226"/>
                  </a:cubicBezTo>
                  <a:cubicBezTo>
                    <a:pt x="17205" y="108"/>
                    <a:pt x="16785" y="0"/>
                    <a:pt x="16369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" name="Google Shape;3441;p43"/>
            <p:cNvSpPr/>
            <p:nvPr/>
          </p:nvSpPr>
          <p:spPr>
            <a:xfrm>
              <a:off x="1548719" y="3359139"/>
              <a:ext cx="1878393" cy="728812"/>
            </a:xfrm>
            <a:custGeom>
              <a:avLst/>
              <a:gdLst/>
              <a:ahLst/>
              <a:cxnLst/>
              <a:rect l="l" t="t" r="r" b="b"/>
              <a:pathLst>
                <a:path w="22801" h="6391" extrusionOk="0">
                  <a:moveTo>
                    <a:pt x="1369" y="0"/>
                  </a:moveTo>
                  <a:lnTo>
                    <a:pt x="0" y="6390"/>
                  </a:lnTo>
                  <a:lnTo>
                    <a:pt x="22800" y="6390"/>
                  </a:lnTo>
                  <a:lnTo>
                    <a:pt x="21431" y="0"/>
                  </a:lnTo>
                  <a:close/>
                </a:path>
              </a:pathLst>
            </a:custGeom>
            <a:solidFill>
              <a:srgbClr val="FFB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7" name="Google Shape;3442;p43"/>
            <p:cNvSpPr/>
            <p:nvPr/>
          </p:nvSpPr>
          <p:spPr>
            <a:xfrm>
              <a:off x="1548719" y="4081482"/>
              <a:ext cx="1878394" cy="67640"/>
            </a:xfrm>
            <a:custGeom>
              <a:avLst/>
              <a:gdLst/>
              <a:ahLst/>
              <a:cxnLst/>
              <a:rect l="l" t="t" r="r" b="b"/>
              <a:pathLst>
                <a:path w="22801" h="1" fill="none" extrusionOk="0">
                  <a:moveTo>
                    <a:pt x="0" y="0"/>
                  </a:moveTo>
                  <a:lnTo>
                    <a:pt x="22800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9" name="Google Shape;3454;p43"/>
            <p:cNvSpPr/>
            <p:nvPr/>
          </p:nvSpPr>
          <p:spPr>
            <a:xfrm>
              <a:off x="2676501" y="3512063"/>
              <a:ext cx="390018" cy="396394"/>
            </a:xfrm>
            <a:custGeom>
              <a:avLst/>
              <a:gdLst/>
              <a:ahLst/>
              <a:cxnLst/>
              <a:rect l="l" t="t" r="r" b="b"/>
              <a:pathLst>
                <a:path w="3420" h="3476" extrusionOk="0">
                  <a:moveTo>
                    <a:pt x="1765" y="81"/>
                  </a:moveTo>
                  <a:cubicBezTo>
                    <a:pt x="1866" y="81"/>
                    <a:pt x="1966" y="90"/>
                    <a:pt x="2065" y="109"/>
                  </a:cubicBezTo>
                  <a:cubicBezTo>
                    <a:pt x="2380" y="167"/>
                    <a:pt x="2673" y="343"/>
                    <a:pt x="2885" y="584"/>
                  </a:cubicBezTo>
                  <a:cubicBezTo>
                    <a:pt x="3119" y="833"/>
                    <a:pt x="3251" y="1155"/>
                    <a:pt x="3287" y="1499"/>
                  </a:cubicBezTo>
                  <a:cubicBezTo>
                    <a:pt x="3324" y="1843"/>
                    <a:pt x="3287" y="2187"/>
                    <a:pt x="3126" y="2495"/>
                  </a:cubicBezTo>
                  <a:cubicBezTo>
                    <a:pt x="2987" y="2773"/>
                    <a:pt x="2775" y="3000"/>
                    <a:pt x="2512" y="3161"/>
                  </a:cubicBezTo>
                  <a:cubicBezTo>
                    <a:pt x="2283" y="3297"/>
                    <a:pt x="2020" y="3362"/>
                    <a:pt x="1757" y="3362"/>
                  </a:cubicBezTo>
                  <a:cubicBezTo>
                    <a:pt x="1396" y="3362"/>
                    <a:pt x="1034" y="3240"/>
                    <a:pt x="755" y="3007"/>
                  </a:cubicBezTo>
                  <a:cubicBezTo>
                    <a:pt x="242" y="2575"/>
                    <a:pt x="1" y="1770"/>
                    <a:pt x="242" y="1133"/>
                  </a:cubicBezTo>
                  <a:cubicBezTo>
                    <a:pt x="272" y="1053"/>
                    <a:pt x="308" y="980"/>
                    <a:pt x="345" y="906"/>
                  </a:cubicBezTo>
                  <a:cubicBezTo>
                    <a:pt x="350" y="900"/>
                    <a:pt x="351" y="894"/>
                    <a:pt x="351" y="888"/>
                  </a:cubicBezTo>
                  <a:lnTo>
                    <a:pt x="351" y="888"/>
                  </a:lnTo>
                  <a:cubicBezTo>
                    <a:pt x="543" y="645"/>
                    <a:pt x="749" y="413"/>
                    <a:pt x="1026" y="262"/>
                  </a:cubicBezTo>
                  <a:cubicBezTo>
                    <a:pt x="1252" y="141"/>
                    <a:pt x="1508" y="81"/>
                    <a:pt x="1765" y="81"/>
                  </a:cubicBezTo>
                  <a:close/>
                  <a:moveTo>
                    <a:pt x="1798" y="1"/>
                  </a:moveTo>
                  <a:cubicBezTo>
                    <a:pt x="1613" y="1"/>
                    <a:pt x="1428" y="32"/>
                    <a:pt x="1253" y="94"/>
                  </a:cubicBezTo>
                  <a:cubicBezTo>
                    <a:pt x="894" y="226"/>
                    <a:pt x="616" y="475"/>
                    <a:pt x="382" y="767"/>
                  </a:cubicBezTo>
                  <a:cubicBezTo>
                    <a:pt x="323" y="841"/>
                    <a:pt x="264" y="914"/>
                    <a:pt x="213" y="987"/>
                  </a:cubicBezTo>
                  <a:cubicBezTo>
                    <a:pt x="207" y="996"/>
                    <a:pt x="211" y="1006"/>
                    <a:pt x="218" y="1013"/>
                  </a:cubicBezTo>
                  <a:lnTo>
                    <a:pt x="218" y="1013"/>
                  </a:lnTo>
                  <a:cubicBezTo>
                    <a:pt x="83" y="1277"/>
                    <a:pt x="52" y="1594"/>
                    <a:pt x="89" y="1880"/>
                  </a:cubicBezTo>
                  <a:cubicBezTo>
                    <a:pt x="133" y="2239"/>
                    <a:pt x="279" y="2590"/>
                    <a:pt x="506" y="2875"/>
                  </a:cubicBezTo>
                  <a:cubicBezTo>
                    <a:pt x="808" y="3260"/>
                    <a:pt x="1291" y="3475"/>
                    <a:pt x="1776" y="3475"/>
                  </a:cubicBezTo>
                  <a:cubicBezTo>
                    <a:pt x="1974" y="3475"/>
                    <a:pt x="2172" y="3440"/>
                    <a:pt x="2358" y="3366"/>
                  </a:cubicBezTo>
                  <a:cubicBezTo>
                    <a:pt x="2658" y="3241"/>
                    <a:pt x="2914" y="3029"/>
                    <a:pt x="3104" y="2766"/>
                  </a:cubicBezTo>
                  <a:cubicBezTo>
                    <a:pt x="3309" y="2473"/>
                    <a:pt x="3412" y="2136"/>
                    <a:pt x="3412" y="1785"/>
                  </a:cubicBezTo>
                  <a:cubicBezTo>
                    <a:pt x="3419" y="1404"/>
                    <a:pt x="3339" y="1016"/>
                    <a:pt x="3119" y="694"/>
                  </a:cubicBezTo>
                  <a:cubicBezTo>
                    <a:pt x="2929" y="416"/>
                    <a:pt x="2658" y="204"/>
                    <a:pt x="2343" y="94"/>
                  </a:cubicBezTo>
                  <a:cubicBezTo>
                    <a:pt x="2168" y="32"/>
                    <a:pt x="1983" y="1"/>
                    <a:pt x="1798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Google Shape;3455;p43"/>
            <p:cNvSpPr/>
            <p:nvPr/>
          </p:nvSpPr>
          <p:spPr>
            <a:xfrm>
              <a:off x="2704099" y="3510352"/>
              <a:ext cx="56906" cy="51545"/>
            </a:xfrm>
            <a:custGeom>
              <a:avLst/>
              <a:gdLst/>
              <a:ahLst/>
              <a:cxnLst/>
              <a:rect l="l" t="t" r="r" b="b"/>
              <a:pathLst>
                <a:path w="499" h="452" extrusionOk="0">
                  <a:moveTo>
                    <a:pt x="289" y="72"/>
                  </a:moveTo>
                  <a:cubicBezTo>
                    <a:pt x="312" y="72"/>
                    <a:pt x="333" y="76"/>
                    <a:pt x="352" y="87"/>
                  </a:cubicBezTo>
                  <a:cubicBezTo>
                    <a:pt x="425" y="124"/>
                    <a:pt x="418" y="219"/>
                    <a:pt x="381" y="277"/>
                  </a:cubicBezTo>
                  <a:cubicBezTo>
                    <a:pt x="359" y="314"/>
                    <a:pt x="330" y="343"/>
                    <a:pt x="301" y="365"/>
                  </a:cubicBezTo>
                  <a:cubicBezTo>
                    <a:pt x="268" y="385"/>
                    <a:pt x="229" y="410"/>
                    <a:pt x="190" y="410"/>
                  </a:cubicBezTo>
                  <a:cubicBezTo>
                    <a:pt x="186" y="410"/>
                    <a:pt x="181" y="410"/>
                    <a:pt x="176" y="409"/>
                  </a:cubicBezTo>
                  <a:cubicBezTo>
                    <a:pt x="132" y="409"/>
                    <a:pt x="103" y="372"/>
                    <a:pt x="88" y="328"/>
                  </a:cubicBezTo>
                  <a:cubicBezTo>
                    <a:pt x="81" y="311"/>
                    <a:pt x="77" y="294"/>
                    <a:pt x="75" y="276"/>
                  </a:cubicBezTo>
                  <a:lnTo>
                    <a:pt x="75" y="276"/>
                  </a:lnTo>
                  <a:cubicBezTo>
                    <a:pt x="84" y="270"/>
                    <a:pt x="92" y="261"/>
                    <a:pt x="96" y="248"/>
                  </a:cubicBezTo>
                  <a:cubicBezTo>
                    <a:pt x="103" y="226"/>
                    <a:pt x="96" y="211"/>
                    <a:pt x="88" y="189"/>
                  </a:cubicBezTo>
                  <a:cubicBezTo>
                    <a:pt x="88" y="182"/>
                    <a:pt x="88" y="175"/>
                    <a:pt x="96" y="160"/>
                  </a:cubicBezTo>
                  <a:cubicBezTo>
                    <a:pt x="103" y="146"/>
                    <a:pt x="118" y="138"/>
                    <a:pt x="132" y="131"/>
                  </a:cubicBezTo>
                  <a:cubicBezTo>
                    <a:pt x="174" y="100"/>
                    <a:pt x="234" y="72"/>
                    <a:pt x="289" y="72"/>
                  </a:cubicBezTo>
                  <a:close/>
                  <a:moveTo>
                    <a:pt x="283" y="1"/>
                  </a:moveTo>
                  <a:cubicBezTo>
                    <a:pt x="247" y="1"/>
                    <a:pt x="209" y="8"/>
                    <a:pt x="176" y="21"/>
                  </a:cubicBezTo>
                  <a:cubicBezTo>
                    <a:pt x="125" y="36"/>
                    <a:pt x="66" y="65"/>
                    <a:pt x="37" y="109"/>
                  </a:cubicBezTo>
                  <a:cubicBezTo>
                    <a:pt x="15" y="131"/>
                    <a:pt x="0" y="153"/>
                    <a:pt x="8" y="182"/>
                  </a:cubicBezTo>
                  <a:cubicBezTo>
                    <a:pt x="8" y="197"/>
                    <a:pt x="8" y="211"/>
                    <a:pt x="15" y="226"/>
                  </a:cubicBezTo>
                  <a:cubicBezTo>
                    <a:pt x="15" y="226"/>
                    <a:pt x="15" y="229"/>
                    <a:pt x="15" y="233"/>
                  </a:cubicBezTo>
                  <a:lnTo>
                    <a:pt x="15" y="233"/>
                  </a:lnTo>
                  <a:cubicBezTo>
                    <a:pt x="8" y="248"/>
                    <a:pt x="15" y="277"/>
                    <a:pt x="37" y="285"/>
                  </a:cubicBezTo>
                  <a:cubicBezTo>
                    <a:pt x="39" y="285"/>
                    <a:pt x="42" y="285"/>
                    <a:pt x="44" y="284"/>
                  </a:cubicBezTo>
                  <a:lnTo>
                    <a:pt x="44" y="284"/>
                  </a:lnTo>
                  <a:cubicBezTo>
                    <a:pt x="45" y="344"/>
                    <a:pt x="68" y="400"/>
                    <a:pt x="125" y="431"/>
                  </a:cubicBezTo>
                  <a:cubicBezTo>
                    <a:pt x="146" y="445"/>
                    <a:pt x="169" y="451"/>
                    <a:pt x="193" y="451"/>
                  </a:cubicBezTo>
                  <a:cubicBezTo>
                    <a:pt x="264" y="451"/>
                    <a:pt x="339" y="395"/>
                    <a:pt x="388" y="350"/>
                  </a:cubicBezTo>
                  <a:cubicBezTo>
                    <a:pt x="454" y="285"/>
                    <a:pt x="498" y="182"/>
                    <a:pt x="454" y="94"/>
                  </a:cubicBezTo>
                  <a:cubicBezTo>
                    <a:pt x="421" y="27"/>
                    <a:pt x="353" y="1"/>
                    <a:pt x="283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1" name="Google Shape;3456;p43"/>
            <p:cNvSpPr/>
            <p:nvPr/>
          </p:nvSpPr>
          <p:spPr>
            <a:xfrm>
              <a:off x="2849729" y="3454588"/>
              <a:ext cx="56450" cy="50176"/>
            </a:xfrm>
            <a:custGeom>
              <a:avLst/>
              <a:gdLst/>
              <a:ahLst/>
              <a:cxnLst/>
              <a:rect l="l" t="t" r="r" b="b"/>
              <a:pathLst>
                <a:path w="495" h="440" extrusionOk="0">
                  <a:moveTo>
                    <a:pt x="250" y="62"/>
                  </a:moveTo>
                  <a:cubicBezTo>
                    <a:pt x="299" y="62"/>
                    <a:pt x="347" y="89"/>
                    <a:pt x="378" y="129"/>
                  </a:cubicBezTo>
                  <a:cubicBezTo>
                    <a:pt x="422" y="188"/>
                    <a:pt x="407" y="269"/>
                    <a:pt x="356" y="320"/>
                  </a:cubicBezTo>
                  <a:cubicBezTo>
                    <a:pt x="320" y="355"/>
                    <a:pt x="267" y="377"/>
                    <a:pt x="216" y="377"/>
                  </a:cubicBezTo>
                  <a:cubicBezTo>
                    <a:pt x="193" y="377"/>
                    <a:pt x="171" y="373"/>
                    <a:pt x="151" y="364"/>
                  </a:cubicBezTo>
                  <a:cubicBezTo>
                    <a:pt x="107" y="349"/>
                    <a:pt x="78" y="320"/>
                    <a:pt x="70" y="283"/>
                  </a:cubicBezTo>
                  <a:cubicBezTo>
                    <a:pt x="69" y="277"/>
                    <a:pt x="68" y="270"/>
                    <a:pt x="67" y="263"/>
                  </a:cubicBezTo>
                  <a:lnTo>
                    <a:pt x="67" y="263"/>
                  </a:lnTo>
                  <a:cubicBezTo>
                    <a:pt x="69" y="261"/>
                    <a:pt x="70" y="258"/>
                    <a:pt x="70" y="254"/>
                  </a:cubicBezTo>
                  <a:cubicBezTo>
                    <a:pt x="85" y="217"/>
                    <a:pt x="92" y="181"/>
                    <a:pt x="114" y="144"/>
                  </a:cubicBezTo>
                  <a:cubicBezTo>
                    <a:pt x="129" y="115"/>
                    <a:pt x="158" y="93"/>
                    <a:pt x="187" y="78"/>
                  </a:cubicBezTo>
                  <a:cubicBezTo>
                    <a:pt x="207" y="67"/>
                    <a:pt x="229" y="62"/>
                    <a:pt x="250" y="62"/>
                  </a:cubicBezTo>
                  <a:close/>
                  <a:moveTo>
                    <a:pt x="245" y="0"/>
                  </a:moveTo>
                  <a:cubicBezTo>
                    <a:pt x="231" y="0"/>
                    <a:pt x="217" y="2"/>
                    <a:pt x="202" y="5"/>
                  </a:cubicBezTo>
                  <a:cubicBezTo>
                    <a:pt x="121" y="24"/>
                    <a:pt x="35" y="111"/>
                    <a:pt x="24" y="205"/>
                  </a:cubicBezTo>
                  <a:lnTo>
                    <a:pt x="24" y="205"/>
                  </a:lnTo>
                  <a:cubicBezTo>
                    <a:pt x="1" y="267"/>
                    <a:pt x="22" y="349"/>
                    <a:pt x="78" y="393"/>
                  </a:cubicBezTo>
                  <a:cubicBezTo>
                    <a:pt x="117" y="425"/>
                    <a:pt x="164" y="440"/>
                    <a:pt x="213" y="440"/>
                  </a:cubicBezTo>
                  <a:cubicBezTo>
                    <a:pt x="265" y="440"/>
                    <a:pt x="318" y="423"/>
                    <a:pt x="363" y="393"/>
                  </a:cubicBezTo>
                  <a:cubicBezTo>
                    <a:pt x="444" y="334"/>
                    <a:pt x="495" y="232"/>
                    <a:pt x="451" y="137"/>
                  </a:cubicBezTo>
                  <a:cubicBezTo>
                    <a:pt x="413" y="55"/>
                    <a:pt x="332" y="0"/>
                    <a:pt x="245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2" name="Google Shape;3457;p43"/>
            <p:cNvSpPr/>
            <p:nvPr/>
          </p:nvSpPr>
          <p:spPr>
            <a:xfrm>
              <a:off x="2996955" y="3505221"/>
              <a:ext cx="62038" cy="59756"/>
            </a:xfrm>
            <a:custGeom>
              <a:avLst/>
              <a:gdLst/>
              <a:ahLst/>
              <a:cxnLst/>
              <a:rect l="l" t="t" r="r" b="b"/>
              <a:pathLst>
                <a:path w="544" h="524" extrusionOk="0">
                  <a:moveTo>
                    <a:pt x="221" y="81"/>
                  </a:moveTo>
                  <a:cubicBezTo>
                    <a:pt x="302" y="81"/>
                    <a:pt x="397" y="117"/>
                    <a:pt x="441" y="191"/>
                  </a:cubicBezTo>
                  <a:cubicBezTo>
                    <a:pt x="463" y="234"/>
                    <a:pt x="448" y="278"/>
                    <a:pt x="433" y="315"/>
                  </a:cubicBezTo>
                  <a:cubicBezTo>
                    <a:pt x="412" y="359"/>
                    <a:pt x="397" y="410"/>
                    <a:pt x="353" y="432"/>
                  </a:cubicBezTo>
                  <a:cubicBezTo>
                    <a:pt x="327" y="446"/>
                    <a:pt x="297" y="453"/>
                    <a:pt x="267" y="453"/>
                  </a:cubicBezTo>
                  <a:cubicBezTo>
                    <a:pt x="220" y="453"/>
                    <a:pt x="172" y="437"/>
                    <a:pt x="141" y="410"/>
                  </a:cubicBezTo>
                  <a:cubicBezTo>
                    <a:pt x="98" y="371"/>
                    <a:pt x="76" y="319"/>
                    <a:pt x="70" y="265"/>
                  </a:cubicBezTo>
                  <a:lnTo>
                    <a:pt x="70" y="265"/>
                  </a:lnTo>
                  <a:cubicBezTo>
                    <a:pt x="85" y="263"/>
                    <a:pt x="97" y="251"/>
                    <a:pt x="97" y="234"/>
                  </a:cubicBezTo>
                  <a:cubicBezTo>
                    <a:pt x="97" y="212"/>
                    <a:pt x="89" y="198"/>
                    <a:pt x="89" y="176"/>
                  </a:cubicBezTo>
                  <a:cubicBezTo>
                    <a:pt x="97" y="161"/>
                    <a:pt x="97" y="147"/>
                    <a:pt x="111" y="132"/>
                  </a:cubicBezTo>
                  <a:cubicBezTo>
                    <a:pt x="133" y="95"/>
                    <a:pt x="177" y="81"/>
                    <a:pt x="221" y="81"/>
                  </a:cubicBezTo>
                  <a:close/>
                  <a:moveTo>
                    <a:pt x="229" y="0"/>
                  </a:moveTo>
                  <a:cubicBezTo>
                    <a:pt x="163" y="0"/>
                    <a:pt x="89" y="22"/>
                    <a:pt x="46" y="81"/>
                  </a:cubicBezTo>
                  <a:cubicBezTo>
                    <a:pt x="23" y="120"/>
                    <a:pt x="1" y="184"/>
                    <a:pt x="21" y="229"/>
                  </a:cubicBezTo>
                  <a:lnTo>
                    <a:pt x="21" y="229"/>
                  </a:lnTo>
                  <a:cubicBezTo>
                    <a:pt x="18" y="303"/>
                    <a:pt x="39" y="378"/>
                    <a:pt x="82" y="439"/>
                  </a:cubicBezTo>
                  <a:cubicBezTo>
                    <a:pt x="131" y="493"/>
                    <a:pt x="204" y="523"/>
                    <a:pt x="277" y="523"/>
                  </a:cubicBezTo>
                  <a:cubicBezTo>
                    <a:pt x="314" y="523"/>
                    <a:pt x="350" y="515"/>
                    <a:pt x="382" y="498"/>
                  </a:cubicBezTo>
                  <a:cubicBezTo>
                    <a:pt x="441" y="476"/>
                    <a:pt x="470" y="417"/>
                    <a:pt x="499" y="366"/>
                  </a:cubicBezTo>
                  <a:cubicBezTo>
                    <a:pt x="521" y="308"/>
                    <a:pt x="543" y="242"/>
                    <a:pt x="521" y="176"/>
                  </a:cubicBezTo>
                  <a:cubicBezTo>
                    <a:pt x="477" y="66"/>
                    <a:pt x="346" y="8"/>
                    <a:pt x="229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Google Shape;3458;p43"/>
            <p:cNvSpPr/>
            <p:nvPr/>
          </p:nvSpPr>
          <p:spPr>
            <a:xfrm>
              <a:off x="3071423" y="3641039"/>
              <a:ext cx="50976" cy="51887"/>
            </a:xfrm>
            <a:custGeom>
              <a:avLst/>
              <a:gdLst/>
              <a:ahLst/>
              <a:cxnLst/>
              <a:rect l="l" t="t" r="r" b="b"/>
              <a:pathLst>
                <a:path w="447" h="455" extrusionOk="0">
                  <a:moveTo>
                    <a:pt x="227" y="61"/>
                  </a:moveTo>
                  <a:cubicBezTo>
                    <a:pt x="293" y="61"/>
                    <a:pt x="351" y="112"/>
                    <a:pt x="366" y="171"/>
                  </a:cubicBezTo>
                  <a:cubicBezTo>
                    <a:pt x="388" y="244"/>
                    <a:pt x="359" y="317"/>
                    <a:pt x="307" y="361"/>
                  </a:cubicBezTo>
                  <a:cubicBezTo>
                    <a:pt x="282" y="380"/>
                    <a:pt x="251" y="399"/>
                    <a:pt x="215" y="399"/>
                  </a:cubicBezTo>
                  <a:cubicBezTo>
                    <a:pt x="209" y="399"/>
                    <a:pt x="204" y="399"/>
                    <a:pt x="198" y="398"/>
                  </a:cubicBezTo>
                  <a:cubicBezTo>
                    <a:pt x="168" y="390"/>
                    <a:pt x="139" y="376"/>
                    <a:pt x="117" y="354"/>
                  </a:cubicBezTo>
                  <a:cubicBezTo>
                    <a:pt x="76" y="308"/>
                    <a:pt x="66" y="247"/>
                    <a:pt x="70" y="187"/>
                  </a:cubicBezTo>
                  <a:lnTo>
                    <a:pt x="70" y="187"/>
                  </a:lnTo>
                  <a:cubicBezTo>
                    <a:pt x="75" y="183"/>
                    <a:pt x="79" y="178"/>
                    <a:pt x="81" y="171"/>
                  </a:cubicBezTo>
                  <a:cubicBezTo>
                    <a:pt x="103" y="112"/>
                    <a:pt x="161" y="61"/>
                    <a:pt x="227" y="61"/>
                  </a:cubicBezTo>
                  <a:close/>
                  <a:moveTo>
                    <a:pt x="224" y="1"/>
                  </a:moveTo>
                  <a:cubicBezTo>
                    <a:pt x="171" y="1"/>
                    <a:pt x="118" y="25"/>
                    <a:pt x="82" y="62"/>
                  </a:cubicBezTo>
                  <a:lnTo>
                    <a:pt x="82" y="62"/>
                  </a:lnTo>
                  <a:cubicBezTo>
                    <a:pt x="80" y="60"/>
                    <a:pt x="76" y="59"/>
                    <a:pt x="73" y="59"/>
                  </a:cubicBezTo>
                  <a:cubicBezTo>
                    <a:pt x="65" y="59"/>
                    <a:pt x="57" y="64"/>
                    <a:pt x="51" y="75"/>
                  </a:cubicBezTo>
                  <a:cubicBezTo>
                    <a:pt x="15" y="171"/>
                    <a:pt x="0" y="288"/>
                    <a:pt x="66" y="376"/>
                  </a:cubicBezTo>
                  <a:cubicBezTo>
                    <a:pt x="95" y="412"/>
                    <a:pt x="132" y="441"/>
                    <a:pt x="176" y="449"/>
                  </a:cubicBezTo>
                  <a:cubicBezTo>
                    <a:pt x="189" y="453"/>
                    <a:pt x="203" y="455"/>
                    <a:pt x="217" y="455"/>
                  </a:cubicBezTo>
                  <a:cubicBezTo>
                    <a:pt x="254" y="455"/>
                    <a:pt x="290" y="441"/>
                    <a:pt x="322" y="419"/>
                  </a:cubicBezTo>
                  <a:cubicBezTo>
                    <a:pt x="403" y="368"/>
                    <a:pt x="447" y="273"/>
                    <a:pt x="432" y="178"/>
                  </a:cubicBezTo>
                  <a:cubicBezTo>
                    <a:pt x="417" y="90"/>
                    <a:pt x="337" y="10"/>
                    <a:pt x="249" y="2"/>
                  </a:cubicBezTo>
                  <a:cubicBezTo>
                    <a:pt x="241" y="1"/>
                    <a:pt x="233" y="1"/>
                    <a:pt x="224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Google Shape;3459;p43"/>
            <p:cNvSpPr/>
            <p:nvPr/>
          </p:nvSpPr>
          <p:spPr>
            <a:xfrm>
              <a:off x="3048045" y="3791340"/>
              <a:ext cx="59301" cy="58045"/>
            </a:xfrm>
            <a:custGeom>
              <a:avLst/>
              <a:gdLst/>
              <a:ahLst/>
              <a:cxnLst/>
              <a:rect l="l" t="t" r="r" b="b"/>
              <a:pathLst>
                <a:path w="520" h="509" extrusionOk="0">
                  <a:moveTo>
                    <a:pt x="274" y="53"/>
                  </a:moveTo>
                  <a:cubicBezTo>
                    <a:pt x="321" y="53"/>
                    <a:pt x="369" y="73"/>
                    <a:pt x="403" y="112"/>
                  </a:cubicBezTo>
                  <a:cubicBezTo>
                    <a:pt x="461" y="185"/>
                    <a:pt x="410" y="287"/>
                    <a:pt x="359" y="346"/>
                  </a:cubicBezTo>
                  <a:cubicBezTo>
                    <a:pt x="318" y="399"/>
                    <a:pt x="248" y="461"/>
                    <a:pt x="177" y="461"/>
                  </a:cubicBezTo>
                  <a:cubicBezTo>
                    <a:pt x="160" y="461"/>
                    <a:pt x="142" y="457"/>
                    <a:pt x="125" y="448"/>
                  </a:cubicBezTo>
                  <a:cubicBezTo>
                    <a:pt x="73" y="426"/>
                    <a:pt x="59" y="368"/>
                    <a:pt x="51" y="317"/>
                  </a:cubicBezTo>
                  <a:cubicBezTo>
                    <a:pt x="47" y="283"/>
                    <a:pt x="48" y="249"/>
                    <a:pt x="53" y="215"/>
                  </a:cubicBezTo>
                  <a:lnTo>
                    <a:pt x="53" y="215"/>
                  </a:lnTo>
                  <a:cubicBezTo>
                    <a:pt x="94" y="153"/>
                    <a:pt x="131" y="92"/>
                    <a:pt x="205" y="68"/>
                  </a:cubicBezTo>
                  <a:cubicBezTo>
                    <a:pt x="227" y="58"/>
                    <a:pt x="251" y="53"/>
                    <a:pt x="274" y="53"/>
                  </a:cubicBezTo>
                  <a:close/>
                  <a:moveTo>
                    <a:pt x="264" y="1"/>
                  </a:moveTo>
                  <a:cubicBezTo>
                    <a:pt x="256" y="1"/>
                    <a:pt x="249" y="1"/>
                    <a:pt x="242" y="2"/>
                  </a:cubicBezTo>
                  <a:cubicBezTo>
                    <a:pt x="165" y="11"/>
                    <a:pt x="95" y="61"/>
                    <a:pt x="50" y="125"/>
                  </a:cubicBezTo>
                  <a:lnTo>
                    <a:pt x="50" y="125"/>
                  </a:lnTo>
                  <a:cubicBezTo>
                    <a:pt x="47" y="127"/>
                    <a:pt x="45" y="129"/>
                    <a:pt x="44" y="133"/>
                  </a:cubicBezTo>
                  <a:lnTo>
                    <a:pt x="44" y="133"/>
                  </a:lnTo>
                  <a:cubicBezTo>
                    <a:pt x="23" y="165"/>
                    <a:pt x="7" y="201"/>
                    <a:pt x="0" y="236"/>
                  </a:cubicBezTo>
                  <a:cubicBezTo>
                    <a:pt x="0" y="243"/>
                    <a:pt x="5" y="250"/>
                    <a:pt x="11" y="254"/>
                  </a:cubicBezTo>
                  <a:lnTo>
                    <a:pt x="11" y="254"/>
                  </a:lnTo>
                  <a:cubicBezTo>
                    <a:pt x="2" y="328"/>
                    <a:pt x="15" y="407"/>
                    <a:pt x="66" y="463"/>
                  </a:cubicBezTo>
                  <a:cubicBezTo>
                    <a:pt x="103" y="493"/>
                    <a:pt x="144" y="509"/>
                    <a:pt x="187" y="509"/>
                  </a:cubicBezTo>
                  <a:cubicBezTo>
                    <a:pt x="195" y="509"/>
                    <a:pt x="204" y="508"/>
                    <a:pt x="212" y="507"/>
                  </a:cubicBezTo>
                  <a:cubicBezTo>
                    <a:pt x="271" y="500"/>
                    <a:pt x="322" y="463"/>
                    <a:pt x="366" y="419"/>
                  </a:cubicBezTo>
                  <a:cubicBezTo>
                    <a:pt x="439" y="346"/>
                    <a:pt x="520" y="229"/>
                    <a:pt x="469" y="119"/>
                  </a:cubicBezTo>
                  <a:cubicBezTo>
                    <a:pt x="435" y="38"/>
                    <a:pt x="346" y="1"/>
                    <a:pt x="264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5" name="Google Shape;3460;p43"/>
            <p:cNvSpPr/>
            <p:nvPr/>
          </p:nvSpPr>
          <p:spPr>
            <a:xfrm>
              <a:off x="2922828" y="3897167"/>
              <a:ext cx="55196" cy="48352"/>
            </a:xfrm>
            <a:custGeom>
              <a:avLst/>
              <a:gdLst/>
              <a:ahLst/>
              <a:cxnLst/>
              <a:rect l="l" t="t" r="r" b="b"/>
              <a:pathLst>
                <a:path w="484" h="424" extrusionOk="0">
                  <a:moveTo>
                    <a:pt x="283" y="63"/>
                  </a:moveTo>
                  <a:cubicBezTo>
                    <a:pt x="293" y="63"/>
                    <a:pt x="304" y="65"/>
                    <a:pt x="315" y="69"/>
                  </a:cubicBezTo>
                  <a:cubicBezTo>
                    <a:pt x="352" y="77"/>
                    <a:pt x="373" y="99"/>
                    <a:pt x="388" y="128"/>
                  </a:cubicBezTo>
                  <a:cubicBezTo>
                    <a:pt x="417" y="186"/>
                    <a:pt x="410" y="260"/>
                    <a:pt x="366" y="311"/>
                  </a:cubicBezTo>
                  <a:cubicBezTo>
                    <a:pt x="330" y="347"/>
                    <a:pt x="284" y="365"/>
                    <a:pt x="236" y="365"/>
                  </a:cubicBezTo>
                  <a:cubicBezTo>
                    <a:pt x="216" y="365"/>
                    <a:pt x="196" y="361"/>
                    <a:pt x="176" y="355"/>
                  </a:cubicBezTo>
                  <a:cubicBezTo>
                    <a:pt x="110" y="325"/>
                    <a:pt x="73" y="238"/>
                    <a:pt x="103" y="164"/>
                  </a:cubicBezTo>
                  <a:cubicBezTo>
                    <a:pt x="105" y="157"/>
                    <a:pt x="103" y="150"/>
                    <a:pt x="100" y="146"/>
                  </a:cubicBezTo>
                  <a:lnTo>
                    <a:pt x="100" y="146"/>
                  </a:lnTo>
                  <a:cubicBezTo>
                    <a:pt x="101" y="145"/>
                    <a:pt x="102" y="143"/>
                    <a:pt x="103" y="142"/>
                  </a:cubicBezTo>
                  <a:cubicBezTo>
                    <a:pt x="132" y="106"/>
                    <a:pt x="169" y="91"/>
                    <a:pt x="205" y="84"/>
                  </a:cubicBezTo>
                  <a:cubicBezTo>
                    <a:pt x="231" y="74"/>
                    <a:pt x="257" y="63"/>
                    <a:pt x="283" y="63"/>
                  </a:cubicBezTo>
                  <a:close/>
                  <a:moveTo>
                    <a:pt x="284" y="0"/>
                  </a:moveTo>
                  <a:cubicBezTo>
                    <a:pt x="260" y="0"/>
                    <a:pt x="235" y="4"/>
                    <a:pt x="212" y="11"/>
                  </a:cubicBezTo>
                  <a:cubicBezTo>
                    <a:pt x="154" y="25"/>
                    <a:pt x="95" y="47"/>
                    <a:pt x="59" y="91"/>
                  </a:cubicBezTo>
                  <a:cubicBezTo>
                    <a:pt x="22" y="135"/>
                    <a:pt x="0" y="194"/>
                    <a:pt x="37" y="245"/>
                  </a:cubicBezTo>
                  <a:cubicBezTo>
                    <a:pt x="39" y="252"/>
                    <a:pt x="45" y="256"/>
                    <a:pt x="52" y="257"/>
                  </a:cubicBezTo>
                  <a:lnTo>
                    <a:pt x="52" y="257"/>
                  </a:lnTo>
                  <a:cubicBezTo>
                    <a:pt x="59" y="305"/>
                    <a:pt x="84" y="351"/>
                    <a:pt x="125" y="384"/>
                  </a:cubicBezTo>
                  <a:cubicBezTo>
                    <a:pt x="158" y="411"/>
                    <a:pt x="201" y="424"/>
                    <a:pt x="243" y="424"/>
                  </a:cubicBezTo>
                  <a:cubicBezTo>
                    <a:pt x="294" y="424"/>
                    <a:pt x="345" y="405"/>
                    <a:pt x="381" y="369"/>
                  </a:cubicBezTo>
                  <a:cubicBezTo>
                    <a:pt x="454" y="311"/>
                    <a:pt x="483" y="208"/>
                    <a:pt x="454" y="120"/>
                  </a:cubicBezTo>
                  <a:cubicBezTo>
                    <a:pt x="439" y="77"/>
                    <a:pt x="410" y="40"/>
                    <a:pt x="366" y="18"/>
                  </a:cubicBezTo>
                  <a:cubicBezTo>
                    <a:pt x="342" y="6"/>
                    <a:pt x="313" y="0"/>
                    <a:pt x="284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Google Shape;3461;p43"/>
            <p:cNvSpPr/>
            <p:nvPr/>
          </p:nvSpPr>
          <p:spPr>
            <a:xfrm>
              <a:off x="2770014" y="3895798"/>
              <a:ext cx="52687" cy="48010"/>
            </a:xfrm>
            <a:custGeom>
              <a:avLst/>
              <a:gdLst/>
              <a:ahLst/>
              <a:cxnLst/>
              <a:rect l="l" t="t" r="r" b="b"/>
              <a:pathLst>
                <a:path w="462" h="421" extrusionOk="0">
                  <a:moveTo>
                    <a:pt x="279" y="52"/>
                  </a:moveTo>
                  <a:cubicBezTo>
                    <a:pt x="300" y="52"/>
                    <a:pt x="319" y="60"/>
                    <a:pt x="337" y="74"/>
                  </a:cubicBezTo>
                  <a:cubicBezTo>
                    <a:pt x="396" y="132"/>
                    <a:pt x="367" y="220"/>
                    <a:pt x="330" y="279"/>
                  </a:cubicBezTo>
                  <a:cubicBezTo>
                    <a:pt x="308" y="308"/>
                    <a:pt x="286" y="337"/>
                    <a:pt x="257" y="345"/>
                  </a:cubicBezTo>
                  <a:cubicBezTo>
                    <a:pt x="240" y="353"/>
                    <a:pt x="223" y="357"/>
                    <a:pt x="205" y="357"/>
                  </a:cubicBezTo>
                  <a:cubicBezTo>
                    <a:pt x="193" y="357"/>
                    <a:pt x="181" y="355"/>
                    <a:pt x="169" y="352"/>
                  </a:cubicBezTo>
                  <a:cubicBezTo>
                    <a:pt x="93" y="324"/>
                    <a:pt x="62" y="244"/>
                    <a:pt x="72" y="167"/>
                  </a:cubicBezTo>
                  <a:lnTo>
                    <a:pt x="72" y="167"/>
                  </a:lnTo>
                  <a:cubicBezTo>
                    <a:pt x="87" y="140"/>
                    <a:pt x="112" y="117"/>
                    <a:pt x="140" y="103"/>
                  </a:cubicBezTo>
                  <a:cubicBezTo>
                    <a:pt x="169" y="81"/>
                    <a:pt x="206" y="67"/>
                    <a:pt x="242" y="59"/>
                  </a:cubicBezTo>
                  <a:cubicBezTo>
                    <a:pt x="255" y="54"/>
                    <a:pt x="267" y="52"/>
                    <a:pt x="279" y="52"/>
                  </a:cubicBezTo>
                  <a:close/>
                  <a:moveTo>
                    <a:pt x="279" y="1"/>
                  </a:moveTo>
                  <a:cubicBezTo>
                    <a:pt x="228" y="8"/>
                    <a:pt x="176" y="30"/>
                    <a:pt x="132" y="45"/>
                  </a:cubicBezTo>
                  <a:cubicBezTo>
                    <a:pt x="89" y="67"/>
                    <a:pt x="45" y="103"/>
                    <a:pt x="23" y="154"/>
                  </a:cubicBezTo>
                  <a:cubicBezTo>
                    <a:pt x="1" y="198"/>
                    <a:pt x="1" y="257"/>
                    <a:pt x="37" y="294"/>
                  </a:cubicBezTo>
                  <a:cubicBezTo>
                    <a:pt x="39" y="296"/>
                    <a:pt x="41" y="298"/>
                    <a:pt x="44" y="300"/>
                  </a:cubicBezTo>
                  <a:lnTo>
                    <a:pt x="44" y="300"/>
                  </a:lnTo>
                  <a:cubicBezTo>
                    <a:pt x="58" y="335"/>
                    <a:pt x="83" y="367"/>
                    <a:pt x="118" y="389"/>
                  </a:cubicBezTo>
                  <a:cubicBezTo>
                    <a:pt x="146" y="411"/>
                    <a:pt x="182" y="421"/>
                    <a:pt x="218" y="421"/>
                  </a:cubicBezTo>
                  <a:cubicBezTo>
                    <a:pt x="228" y="421"/>
                    <a:pt x="239" y="420"/>
                    <a:pt x="250" y="418"/>
                  </a:cubicBezTo>
                  <a:cubicBezTo>
                    <a:pt x="301" y="411"/>
                    <a:pt x="337" y="374"/>
                    <a:pt x="367" y="337"/>
                  </a:cubicBezTo>
                  <a:cubicBezTo>
                    <a:pt x="433" y="257"/>
                    <a:pt x="462" y="140"/>
                    <a:pt x="389" y="59"/>
                  </a:cubicBezTo>
                  <a:cubicBezTo>
                    <a:pt x="367" y="23"/>
                    <a:pt x="323" y="1"/>
                    <a:pt x="279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7" name="Google Shape;3462;p43"/>
            <p:cNvSpPr/>
            <p:nvPr/>
          </p:nvSpPr>
          <p:spPr>
            <a:xfrm>
              <a:off x="2654834" y="3798981"/>
              <a:ext cx="50178" cy="48352"/>
            </a:xfrm>
            <a:custGeom>
              <a:avLst/>
              <a:gdLst/>
              <a:ahLst/>
              <a:cxnLst/>
              <a:rect l="l" t="t" r="r" b="b"/>
              <a:pathLst>
                <a:path w="440" h="424" extrusionOk="0">
                  <a:moveTo>
                    <a:pt x="249" y="58"/>
                  </a:moveTo>
                  <a:cubicBezTo>
                    <a:pt x="275" y="58"/>
                    <a:pt x="300" y="66"/>
                    <a:pt x="323" y="89"/>
                  </a:cubicBezTo>
                  <a:cubicBezTo>
                    <a:pt x="374" y="132"/>
                    <a:pt x="374" y="213"/>
                    <a:pt x="345" y="279"/>
                  </a:cubicBezTo>
                  <a:cubicBezTo>
                    <a:pt x="330" y="308"/>
                    <a:pt x="308" y="345"/>
                    <a:pt x="271" y="359"/>
                  </a:cubicBezTo>
                  <a:cubicBezTo>
                    <a:pt x="258" y="369"/>
                    <a:pt x="244" y="373"/>
                    <a:pt x="228" y="373"/>
                  </a:cubicBezTo>
                  <a:cubicBezTo>
                    <a:pt x="209" y="373"/>
                    <a:pt x="189" y="367"/>
                    <a:pt x="169" y="359"/>
                  </a:cubicBezTo>
                  <a:cubicBezTo>
                    <a:pt x="138" y="342"/>
                    <a:pt x="110" y="316"/>
                    <a:pt x="89" y="287"/>
                  </a:cubicBezTo>
                  <a:lnTo>
                    <a:pt x="89" y="287"/>
                  </a:lnTo>
                  <a:cubicBezTo>
                    <a:pt x="90" y="282"/>
                    <a:pt x="90" y="277"/>
                    <a:pt x="88" y="271"/>
                  </a:cubicBezTo>
                  <a:cubicBezTo>
                    <a:pt x="74" y="242"/>
                    <a:pt x="59" y="220"/>
                    <a:pt x="67" y="184"/>
                  </a:cubicBezTo>
                  <a:cubicBezTo>
                    <a:pt x="74" y="154"/>
                    <a:pt x="103" y="125"/>
                    <a:pt x="125" y="103"/>
                  </a:cubicBezTo>
                  <a:cubicBezTo>
                    <a:pt x="161" y="80"/>
                    <a:pt x="206" y="58"/>
                    <a:pt x="249" y="58"/>
                  </a:cubicBezTo>
                  <a:close/>
                  <a:moveTo>
                    <a:pt x="257" y="1"/>
                  </a:moveTo>
                  <a:cubicBezTo>
                    <a:pt x="206" y="1"/>
                    <a:pt x="154" y="23"/>
                    <a:pt x="110" y="52"/>
                  </a:cubicBezTo>
                  <a:cubicBezTo>
                    <a:pt x="67" y="74"/>
                    <a:pt x="30" y="118"/>
                    <a:pt x="15" y="169"/>
                  </a:cubicBezTo>
                  <a:cubicBezTo>
                    <a:pt x="1" y="213"/>
                    <a:pt x="8" y="278"/>
                    <a:pt x="51" y="300"/>
                  </a:cubicBezTo>
                  <a:lnTo>
                    <a:pt x="51" y="300"/>
                  </a:lnTo>
                  <a:cubicBezTo>
                    <a:pt x="69" y="338"/>
                    <a:pt x="96" y="370"/>
                    <a:pt x="132" y="396"/>
                  </a:cubicBezTo>
                  <a:cubicBezTo>
                    <a:pt x="164" y="412"/>
                    <a:pt x="200" y="424"/>
                    <a:pt x="233" y="424"/>
                  </a:cubicBezTo>
                  <a:cubicBezTo>
                    <a:pt x="246" y="424"/>
                    <a:pt x="259" y="422"/>
                    <a:pt x="271" y="418"/>
                  </a:cubicBezTo>
                  <a:cubicBezTo>
                    <a:pt x="315" y="403"/>
                    <a:pt x="352" y="359"/>
                    <a:pt x="374" y="323"/>
                  </a:cubicBezTo>
                  <a:cubicBezTo>
                    <a:pt x="425" y="242"/>
                    <a:pt x="440" y="132"/>
                    <a:pt x="374" y="59"/>
                  </a:cubicBezTo>
                  <a:cubicBezTo>
                    <a:pt x="345" y="23"/>
                    <a:pt x="301" y="1"/>
                    <a:pt x="257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Google Shape;3463;p43"/>
            <p:cNvSpPr/>
            <p:nvPr/>
          </p:nvSpPr>
          <p:spPr>
            <a:xfrm>
              <a:off x="2623245" y="3640925"/>
              <a:ext cx="50064" cy="50747"/>
            </a:xfrm>
            <a:custGeom>
              <a:avLst/>
              <a:gdLst/>
              <a:ahLst/>
              <a:cxnLst/>
              <a:rect l="l" t="t" r="r" b="b"/>
              <a:pathLst>
                <a:path w="439" h="445" extrusionOk="0">
                  <a:moveTo>
                    <a:pt x="242" y="56"/>
                  </a:moveTo>
                  <a:cubicBezTo>
                    <a:pt x="262" y="56"/>
                    <a:pt x="282" y="60"/>
                    <a:pt x="300" y="69"/>
                  </a:cubicBezTo>
                  <a:cubicBezTo>
                    <a:pt x="365" y="98"/>
                    <a:pt x="387" y="172"/>
                    <a:pt x="373" y="238"/>
                  </a:cubicBezTo>
                  <a:cubicBezTo>
                    <a:pt x="351" y="311"/>
                    <a:pt x="300" y="391"/>
                    <a:pt x="219" y="399"/>
                  </a:cubicBezTo>
                  <a:cubicBezTo>
                    <a:pt x="168" y="399"/>
                    <a:pt x="132" y="369"/>
                    <a:pt x="110" y="331"/>
                  </a:cubicBezTo>
                  <a:lnTo>
                    <a:pt x="110" y="331"/>
                  </a:lnTo>
                  <a:cubicBezTo>
                    <a:pt x="111" y="327"/>
                    <a:pt x="111" y="323"/>
                    <a:pt x="109" y="318"/>
                  </a:cubicBezTo>
                  <a:cubicBezTo>
                    <a:pt x="102" y="281"/>
                    <a:pt x="87" y="245"/>
                    <a:pt x="87" y="208"/>
                  </a:cubicBezTo>
                  <a:cubicBezTo>
                    <a:pt x="87" y="179"/>
                    <a:pt x="102" y="142"/>
                    <a:pt x="124" y="113"/>
                  </a:cubicBezTo>
                  <a:cubicBezTo>
                    <a:pt x="149" y="78"/>
                    <a:pt x="196" y="56"/>
                    <a:pt x="242" y="56"/>
                  </a:cubicBezTo>
                  <a:close/>
                  <a:moveTo>
                    <a:pt x="238" y="0"/>
                  </a:moveTo>
                  <a:cubicBezTo>
                    <a:pt x="190" y="0"/>
                    <a:pt x="142" y="19"/>
                    <a:pt x="102" y="55"/>
                  </a:cubicBezTo>
                  <a:cubicBezTo>
                    <a:pt x="23" y="119"/>
                    <a:pt x="1" y="253"/>
                    <a:pt x="68" y="334"/>
                  </a:cubicBezTo>
                  <a:lnTo>
                    <a:pt x="68" y="334"/>
                  </a:lnTo>
                  <a:cubicBezTo>
                    <a:pt x="89" y="387"/>
                    <a:pt x="129" y="433"/>
                    <a:pt x="190" y="442"/>
                  </a:cubicBezTo>
                  <a:cubicBezTo>
                    <a:pt x="198" y="444"/>
                    <a:pt x="206" y="444"/>
                    <a:pt x="214" y="444"/>
                  </a:cubicBezTo>
                  <a:cubicBezTo>
                    <a:pt x="305" y="444"/>
                    <a:pt x="376" y="370"/>
                    <a:pt x="409" y="289"/>
                  </a:cubicBezTo>
                  <a:cubicBezTo>
                    <a:pt x="431" y="245"/>
                    <a:pt x="439" y="194"/>
                    <a:pt x="424" y="142"/>
                  </a:cubicBezTo>
                  <a:cubicBezTo>
                    <a:pt x="417" y="98"/>
                    <a:pt x="387" y="62"/>
                    <a:pt x="351" y="40"/>
                  </a:cubicBezTo>
                  <a:cubicBezTo>
                    <a:pt x="317" y="13"/>
                    <a:pt x="278" y="0"/>
                    <a:pt x="238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Google Shape;3464;p43"/>
            <p:cNvSpPr/>
            <p:nvPr/>
          </p:nvSpPr>
          <p:spPr>
            <a:xfrm>
              <a:off x="2602033" y="3427447"/>
              <a:ext cx="566324" cy="559125"/>
            </a:xfrm>
            <a:custGeom>
              <a:avLst/>
              <a:gdLst/>
              <a:ahLst/>
              <a:cxnLst/>
              <a:rect l="l" t="t" r="r" b="b"/>
              <a:pathLst>
                <a:path w="4966" h="4903" extrusionOk="0">
                  <a:moveTo>
                    <a:pt x="2415" y="73"/>
                  </a:moveTo>
                  <a:cubicBezTo>
                    <a:pt x="3334" y="73"/>
                    <a:pt x="4179" y="649"/>
                    <a:pt x="4555" y="1487"/>
                  </a:cubicBezTo>
                  <a:cubicBezTo>
                    <a:pt x="4965" y="2402"/>
                    <a:pt x="4789" y="3617"/>
                    <a:pt x="4036" y="4305"/>
                  </a:cubicBezTo>
                  <a:cubicBezTo>
                    <a:pt x="3662" y="4649"/>
                    <a:pt x="3172" y="4803"/>
                    <a:pt x="2667" y="4825"/>
                  </a:cubicBezTo>
                  <a:cubicBezTo>
                    <a:pt x="2614" y="4828"/>
                    <a:pt x="2560" y="4829"/>
                    <a:pt x="2507" y="4829"/>
                  </a:cubicBezTo>
                  <a:cubicBezTo>
                    <a:pt x="2088" y="4829"/>
                    <a:pt x="1660" y="4751"/>
                    <a:pt x="1283" y="4576"/>
                  </a:cubicBezTo>
                  <a:cubicBezTo>
                    <a:pt x="844" y="4371"/>
                    <a:pt x="486" y="4042"/>
                    <a:pt x="288" y="3603"/>
                  </a:cubicBezTo>
                  <a:cubicBezTo>
                    <a:pt x="54" y="3098"/>
                    <a:pt x="46" y="2534"/>
                    <a:pt x="134" y="1992"/>
                  </a:cubicBezTo>
                  <a:cubicBezTo>
                    <a:pt x="149" y="1902"/>
                    <a:pt x="166" y="1814"/>
                    <a:pt x="185" y="1725"/>
                  </a:cubicBezTo>
                  <a:lnTo>
                    <a:pt x="185" y="1725"/>
                  </a:lnTo>
                  <a:cubicBezTo>
                    <a:pt x="198" y="1723"/>
                    <a:pt x="210" y="1715"/>
                    <a:pt x="215" y="1700"/>
                  </a:cubicBezTo>
                  <a:cubicBezTo>
                    <a:pt x="500" y="777"/>
                    <a:pt x="1357" y="111"/>
                    <a:pt x="2330" y="75"/>
                  </a:cubicBezTo>
                  <a:cubicBezTo>
                    <a:pt x="2358" y="74"/>
                    <a:pt x="2386" y="73"/>
                    <a:pt x="2415" y="73"/>
                  </a:cubicBezTo>
                  <a:close/>
                  <a:moveTo>
                    <a:pt x="2425" y="1"/>
                  </a:moveTo>
                  <a:cubicBezTo>
                    <a:pt x="1997" y="1"/>
                    <a:pt x="1564" y="114"/>
                    <a:pt x="1196" y="331"/>
                  </a:cubicBezTo>
                  <a:cubicBezTo>
                    <a:pt x="793" y="572"/>
                    <a:pt x="464" y="938"/>
                    <a:pt x="266" y="1363"/>
                  </a:cubicBezTo>
                  <a:cubicBezTo>
                    <a:pt x="215" y="1465"/>
                    <a:pt x="178" y="1575"/>
                    <a:pt x="142" y="1685"/>
                  </a:cubicBezTo>
                  <a:cubicBezTo>
                    <a:pt x="136" y="1702"/>
                    <a:pt x="143" y="1714"/>
                    <a:pt x="155" y="1721"/>
                  </a:cubicBezTo>
                  <a:lnTo>
                    <a:pt x="155" y="1721"/>
                  </a:lnTo>
                  <a:cubicBezTo>
                    <a:pt x="32" y="2228"/>
                    <a:pt x="1" y="2766"/>
                    <a:pt x="134" y="3273"/>
                  </a:cubicBezTo>
                  <a:cubicBezTo>
                    <a:pt x="259" y="3756"/>
                    <a:pt x="544" y="4174"/>
                    <a:pt x="954" y="4452"/>
                  </a:cubicBezTo>
                  <a:cubicBezTo>
                    <a:pt x="1349" y="4715"/>
                    <a:pt x="1825" y="4862"/>
                    <a:pt x="2301" y="4891"/>
                  </a:cubicBezTo>
                  <a:cubicBezTo>
                    <a:pt x="2387" y="4898"/>
                    <a:pt x="2474" y="4902"/>
                    <a:pt x="2562" y="4902"/>
                  </a:cubicBezTo>
                  <a:cubicBezTo>
                    <a:pt x="2995" y="4902"/>
                    <a:pt x="3436" y="4808"/>
                    <a:pt x="3801" y="4576"/>
                  </a:cubicBezTo>
                  <a:cubicBezTo>
                    <a:pt x="4219" y="4313"/>
                    <a:pt x="4511" y="3881"/>
                    <a:pt x="4680" y="3420"/>
                  </a:cubicBezTo>
                  <a:cubicBezTo>
                    <a:pt x="4863" y="2915"/>
                    <a:pt x="4892" y="2344"/>
                    <a:pt x="4753" y="1817"/>
                  </a:cubicBezTo>
                  <a:cubicBezTo>
                    <a:pt x="4497" y="873"/>
                    <a:pt x="3677" y="126"/>
                    <a:pt x="2696" y="16"/>
                  </a:cubicBezTo>
                  <a:cubicBezTo>
                    <a:pt x="2606" y="6"/>
                    <a:pt x="2516" y="1"/>
                    <a:pt x="2425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Google Shape;3465;p43"/>
            <p:cNvSpPr/>
            <p:nvPr/>
          </p:nvSpPr>
          <p:spPr>
            <a:xfrm>
              <a:off x="1961355" y="3504992"/>
              <a:ext cx="52573" cy="50861"/>
            </a:xfrm>
            <a:custGeom>
              <a:avLst/>
              <a:gdLst/>
              <a:ahLst/>
              <a:cxnLst/>
              <a:rect l="l" t="t" r="r" b="b"/>
              <a:pathLst>
                <a:path w="461" h="446" extrusionOk="0">
                  <a:moveTo>
                    <a:pt x="223" y="68"/>
                  </a:moveTo>
                  <a:cubicBezTo>
                    <a:pt x="272" y="68"/>
                    <a:pt x="322" y="96"/>
                    <a:pt x="351" y="141"/>
                  </a:cubicBezTo>
                  <a:cubicBezTo>
                    <a:pt x="387" y="200"/>
                    <a:pt x="372" y="288"/>
                    <a:pt x="321" y="339"/>
                  </a:cubicBezTo>
                  <a:cubicBezTo>
                    <a:pt x="291" y="369"/>
                    <a:pt x="247" y="389"/>
                    <a:pt x="204" y="389"/>
                  </a:cubicBezTo>
                  <a:cubicBezTo>
                    <a:pt x="184" y="389"/>
                    <a:pt x="164" y="385"/>
                    <a:pt x="146" y="375"/>
                  </a:cubicBezTo>
                  <a:cubicBezTo>
                    <a:pt x="90" y="345"/>
                    <a:pt x="56" y="289"/>
                    <a:pt x="59" y="228"/>
                  </a:cubicBezTo>
                  <a:lnTo>
                    <a:pt x="59" y="228"/>
                  </a:lnTo>
                  <a:cubicBezTo>
                    <a:pt x="80" y="214"/>
                    <a:pt x="80" y="199"/>
                    <a:pt x="80" y="178"/>
                  </a:cubicBezTo>
                  <a:cubicBezTo>
                    <a:pt x="87" y="163"/>
                    <a:pt x="94" y="141"/>
                    <a:pt x="102" y="127"/>
                  </a:cubicBezTo>
                  <a:cubicBezTo>
                    <a:pt x="124" y="105"/>
                    <a:pt x="146" y="83"/>
                    <a:pt x="182" y="75"/>
                  </a:cubicBezTo>
                  <a:cubicBezTo>
                    <a:pt x="195" y="70"/>
                    <a:pt x="209" y="68"/>
                    <a:pt x="223" y="68"/>
                  </a:cubicBezTo>
                  <a:close/>
                  <a:moveTo>
                    <a:pt x="224" y="0"/>
                  </a:moveTo>
                  <a:cubicBezTo>
                    <a:pt x="215" y="0"/>
                    <a:pt x="206" y="1"/>
                    <a:pt x="197" y="2"/>
                  </a:cubicBezTo>
                  <a:cubicBezTo>
                    <a:pt x="146" y="2"/>
                    <a:pt x="94" y="31"/>
                    <a:pt x="58" y="75"/>
                  </a:cubicBezTo>
                  <a:cubicBezTo>
                    <a:pt x="43" y="97"/>
                    <a:pt x="28" y="119"/>
                    <a:pt x="21" y="149"/>
                  </a:cubicBezTo>
                  <a:cubicBezTo>
                    <a:pt x="16" y="165"/>
                    <a:pt x="10" y="190"/>
                    <a:pt x="17" y="211"/>
                  </a:cubicBezTo>
                  <a:lnTo>
                    <a:pt x="17" y="211"/>
                  </a:lnTo>
                  <a:cubicBezTo>
                    <a:pt x="0" y="283"/>
                    <a:pt x="30" y="360"/>
                    <a:pt x="87" y="405"/>
                  </a:cubicBezTo>
                  <a:cubicBezTo>
                    <a:pt x="122" y="433"/>
                    <a:pt x="166" y="446"/>
                    <a:pt x="211" y="446"/>
                  </a:cubicBezTo>
                  <a:cubicBezTo>
                    <a:pt x="258" y="446"/>
                    <a:pt x="305" y="431"/>
                    <a:pt x="343" y="405"/>
                  </a:cubicBezTo>
                  <a:cubicBezTo>
                    <a:pt x="424" y="346"/>
                    <a:pt x="460" y="236"/>
                    <a:pt x="424" y="141"/>
                  </a:cubicBezTo>
                  <a:cubicBezTo>
                    <a:pt x="391" y="62"/>
                    <a:pt x="309" y="0"/>
                    <a:pt x="224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Google Shape;3466;p43"/>
            <p:cNvSpPr/>
            <p:nvPr/>
          </p:nvSpPr>
          <p:spPr>
            <a:xfrm>
              <a:off x="1883807" y="3640583"/>
              <a:ext cx="46642" cy="48808"/>
            </a:xfrm>
            <a:custGeom>
              <a:avLst/>
              <a:gdLst/>
              <a:ahLst/>
              <a:cxnLst/>
              <a:rect l="l" t="t" r="r" b="b"/>
              <a:pathLst>
                <a:path w="409" h="428" extrusionOk="0">
                  <a:moveTo>
                    <a:pt x="210" y="70"/>
                  </a:moveTo>
                  <a:cubicBezTo>
                    <a:pt x="251" y="70"/>
                    <a:pt x="293" y="88"/>
                    <a:pt x="313" y="123"/>
                  </a:cubicBezTo>
                  <a:cubicBezTo>
                    <a:pt x="350" y="175"/>
                    <a:pt x="342" y="241"/>
                    <a:pt x="306" y="292"/>
                  </a:cubicBezTo>
                  <a:cubicBezTo>
                    <a:pt x="270" y="328"/>
                    <a:pt x="223" y="380"/>
                    <a:pt x="171" y="380"/>
                  </a:cubicBezTo>
                  <a:cubicBezTo>
                    <a:pt x="160" y="380"/>
                    <a:pt x="149" y="377"/>
                    <a:pt x="138" y="372"/>
                  </a:cubicBezTo>
                  <a:cubicBezTo>
                    <a:pt x="84" y="348"/>
                    <a:pt x="60" y="299"/>
                    <a:pt x="52" y="244"/>
                  </a:cubicBezTo>
                  <a:lnTo>
                    <a:pt x="52" y="244"/>
                  </a:lnTo>
                  <a:cubicBezTo>
                    <a:pt x="66" y="241"/>
                    <a:pt x="79" y="228"/>
                    <a:pt x="79" y="211"/>
                  </a:cubicBezTo>
                  <a:cubicBezTo>
                    <a:pt x="86" y="182"/>
                    <a:pt x="86" y="160"/>
                    <a:pt x="101" y="131"/>
                  </a:cubicBezTo>
                  <a:cubicBezTo>
                    <a:pt x="116" y="109"/>
                    <a:pt x="138" y="87"/>
                    <a:pt x="159" y="79"/>
                  </a:cubicBezTo>
                  <a:cubicBezTo>
                    <a:pt x="175" y="73"/>
                    <a:pt x="192" y="70"/>
                    <a:pt x="210" y="70"/>
                  </a:cubicBezTo>
                  <a:close/>
                  <a:moveTo>
                    <a:pt x="210" y="0"/>
                  </a:moveTo>
                  <a:cubicBezTo>
                    <a:pt x="193" y="0"/>
                    <a:pt x="176" y="2"/>
                    <a:pt x="159" y="6"/>
                  </a:cubicBezTo>
                  <a:cubicBezTo>
                    <a:pt x="116" y="14"/>
                    <a:pt x="72" y="43"/>
                    <a:pt x="42" y="87"/>
                  </a:cubicBezTo>
                  <a:cubicBezTo>
                    <a:pt x="21" y="122"/>
                    <a:pt x="0" y="171"/>
                    <a:pt x="12" y="214"/>
                  </a:cubicBezTo>
                  <a:lnTo>
                    <a:pt x="12" y="214"/>
                  </a:lnTo>
                  <a:cubicBezTo>
                    <a:pt x="14" y="289"/>
                    <a:pt x="36" y="360"/>
                    <a:pt x="101" y="402"/>
                  </a:cubicBezTo>
                  <a:cubicBezTo>
                    <a:pt x="126" y="420"/>
                    <a:pt x="153" y="427"/>
                    <a:pt x="179" y="427"/>
                  </a:cubicBezTo>
                  <a:cubicBezTo>
                    <a:pt x="237" y="427"/>
                    <a:pt x="295" y="391"/>
                    <a:pt x="335" y="350"/>
                  </a:cubicBezTo>
                  <a:cubicBezTo>
                    <a:pt x="364" y="314"/>
                    <a:pt x="394" y="277"/>
                    <a:pt x="401" y="233"/>
                  </a:cubicBezTo>
                  <a:cubicBezTo>
                    <a:pt x="408" y="189"/>
                    <a:pt x="401" y="145"/>
                    <a:pt x="386" y="109"/>
                  </a:cubicBezTo>
                  <a:cubicBezTo>
                    <a:pt x="351" y="38"/>
                    <a:pt x="282" y="0"/>
                    <a:pt x="210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Google Shape;3467;p43"/>
            <p:cNvSpPr/>
            <p:nvPr/>
          </p:nvSpPr>
          <p:spPr>
            <a:xfrm>
              <a:off x="1908668" y="3795559"/>
              <a:ext cx="50178" cy="47097"/>
            </a:xfrm>
            <a:custGeom>
              <a:avLst/>
              <a:gdLst/>
              <a:ahLst/>
              <a:cxnLst/>
              <a:rect l="l" t="t" r="r" b="b"/>
              <a:pathLst>
                <a:path w="440" h="413" extrusionOk="0">
                  <a:moveTo>
                    <a:pt x="220" y="64"/>
                  </a:moveTo>
                  <a:cubicBezTo>
                    <a:pt x="275" y="64"/>
                    <a:pt x="327" y="97"/>
                    <a:pt x="351" y="140"/>
                  </a:cubicBezTo>
                  <a:cubicBezTo>
                    <a:pt x="366" y="177"/>
                    <a:pt x="373" y="228"/>
                    <a:pt x="366" y="265"/>
                  </a:cubicBezTo>
                  <a:cubicBezTo>
                    <a:pt x="366" y="294"/>
                    <a:pt x="351" y="316"/>
                    <a:pt x="322" y="331"/>
                  </a:cubicBezTo>
                  <a:cubicBezTo>
                    <a:pt x="298" y="355"/>
                    <a:pt x="265" y="366"/>
                    <a:pt x="231" y="366"/>
                  </a:cubicBezTo>
                  <a:cubicBezTo>
                    <a:pt x="204" y="366"/>
                    <a:pt x="177" y="359"/>
                    <a:pt x="154" y="345"/>
                  </a:cubicBezTo>
                  <a:cubicBezTo>
                    <a:pt x="124" y="323"/>
                    <a:pt x="95" y="294"/>
                    <a:pt x="81" y="265"/>
                  </a:cubicBezTo>
                  <a:cubicBezTo>
                    <a:pt x="72" y="243"/>
                    <a:pt x="66" y="220"/>
                    <a:pt x="62" y="196"/>
                  </a:cubicBezTo>
                  <a:lnTo>
                    <a:pt x="62" y="196"/>
                  </a:lnTo>
                  <a:cubicBezTo>
                    <a:pt x="88" y="174"/>
                    <a:pt x="89" y="146"/>
                    <a:pt x="110" y="119"/>
                  </a:cubicBezTo>
                  <a:cubicBezTo>
                    <a:pt x="132" y="97"/>
                    <a:pt x="161" y="75"/>
                    <a:pt x="190" y="67"/>
                  </a:cubicBezTo>
                  <a:cubicBezTo>
                    <a:pt x="200" y="65"/>
                    <a:pt x="210" y="64"/>
                    <a:pt x="220" y="64"/>
                  </a:cubicBezTo>
                  <a:close/>
                  <a:moveTo>
                    <a:pt x="227" y="1"/>
                  </a:moveTo>
                  <a:cubicBezTo>
                    <a:pt x="222" y="1"/>
                    <a:pt x="217" y="1"/>
                    <a:pt x="212" y="1"/>
                  </a:cubicBezTo>
                  <a:cubicBezTo>
                    <a:pt x="161" y="1"/>
                    <a:pt x="110" y="23"/>
                    <a:pt x="73" y="60"/>
                  </a:cubicBezTo>
                  <a:cubicBezTo>
                    <a:pt x="44" y="89"/>
                    <a:pt x="0" y="155"/>
                    <a:pt x="29" y="199"/>
                  </a:cubicBezTo>
                  <a:cubicBezTo>
                    <a:pt x="32" y="201"/>
                    <a:pt x="34" y="203"/>
                    <a:pt x="37" y="205"/>
                  </a:cubicBezTo>
                  <a:lnTo>
                    <a:pt x="37" y="205"/>
                  </a:lnTo>
                  <a:cubicBezTo>
                    <a:pt x="38" y="226"/>
                    <a:pt x="40" y="246"/>
                    <a:pt x="44" y="265"/>
                  </a:cubicBezTo>
                  <a:cubicBezTo>
                    <a:pt x="59" y="309"/>
                    <a:pt x="81" y="345"/>
                    <a:pt x="117" y="367"/>
                  </a:cubicBezTo>
                  <a:cubicBezTo>
                    <a:pt x="151" y="397"/>
                    <a:pt x="195" y="412"/>
                    <a:pt x="241" y="412"/>
                  </a:cubicBezTo>
                  <a:cubicBezTo>
                    <a:pt x="273" y="412"/>
                    <a:pt x="306" y="405"/>
                    <a:pt x="337" y="389"/>
                  </a:cubicBezTo>
                  <a:cubicBezTo>
                    <a:pt x="425" y="338"/>
                    <a:pt x="439" y="243"/>
                    <a:pt x="417" y="148"/>
                  </a:cubicBezTo>
                  <a:cubicBezTo>
                    <a:pt x="389" y="64"/>
                    <a:pt x="316" y="1"/>
                    <a:pt x="227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Google Shape;3468;p43"/>
            <p:cNvSpPr/>
            <p:nvPr/>
          </p:nvSpPr>
          <p:spPr>
            <a:xfrm>
              <a:off x="2026358" y="3897281"/>
              <a:ext cx="50178" cy="43562"/>
            </a:xfrm>
            <a:custGeom>
              <a:avLst/>
              <a:gdLst/>
              <a:ahLst/>
              <a:cxnLst/>
              <a:rect l="l" t="t" r="r" b="b"/>
              <a:pathLst>
                <a:path w="440" h="382" extrusionOk="0">
                  <a:moveTo>
                    <a:pt x="234" y="76"/>
                  </a:moveTo>
                  <a:cubicBezTo>
                    <a:pt x="264" y="83"/>
                    <a:pt x="286" y="90"/>
                    <a:pt x="308" y="105"/>
                  </a:cubicBezTo>
                  <a:cubicBezTo>
                    <a:pt x="329" y="127"/>
                    <a:pt x="337" y="141"/>
                    <a:pt x="344" y="171"/>
                  </a:cubicBezTo>
                  <a:cubicBezTo>
                    <a:pt x="351" y="193"/>
                    <a:pt x="351" y="215"/>
                    <a:pt x="337" y="237"/>
                  </a:cubicBezTo>
                  <a:cubicBezTo>
                    <a:pt x="315" y="288"/>
                    <a:pt x="264" y="317"/>
                    <a:pt x="212" y="317"/>
                  </a:cubicBezTo>
                  <a:cubicBezTo>
                    <a:pt x="153" y="317"/>
                    <a:pt x="114" y="281"/>
                    <a:pt x="88" y="237"/>
                  </a:cubicBezTo>
                  <a:lnTo>
                    <a:pt x="88" y="237"/>
                  </a:lnTo>
                  <a:cubicBezTo>
                    <a:pt x="95" y="222"/>
                    <a:pt x="88" y="200"/>
                    <a:pt x="88" y="185"/>
                  </a:cubicBezTo>
                  <a:cubicBezTo>
                    <a:pt x="81" y="171"/>
                    <a:pt x="88" y="163"/>
                    <a:pt x="88" y="149"/>
                  </a:cubicBezTo>
                  <a:cubicBezTo>
                    <a:pt x="103" y="127"/>
                    <a:pt x="117" y="105"/>
                    <a:pt x="146" y="90"/>
                  </a:cubicBezTo>
                  <a:cubicBezTo>
                    <a:pt x="168" y="83"/>
                    <a:pt x="205" y="76"/>
                    <a:pt x="234" y="76"/>
                  </a:cubicBezTo>
                  <a:close/>
                  <a:moveTo>
                    <a:pt x="219" y="1"/>
                  </a:moveTo>
                  <a:cubicBezTo>
                    <a:pt x="186" y="1"/>
                    <a:pt x="154" y="6"/>
                    <a:pt x="125" y="17"/>
                  </a:cubicBezTo>
                  <a:cubicBezTo>
                    <a:pt x="81" y="39"/>
                    <a:pt x="37" y="68"/>
                    <a:pt x="22" y="119"/>
                  </a:cubicBezTo>
                  <a:cubicBezTo>
                    <a:pt x="7" y="163"/>
                    <a:pt x="0" y="244"/>
                    <a:pt x="51" y="259"/>
                  </a:cubicBezTo>
                  <a:cubicBezTo>
                    <a:pt x="54" y="259"/>
                    <a:pt x="56" y="258"/>
                    <a:pt x="58" y="258"/>
                  </a:cubicBezTo>
                  <a:lnTo>
                    <a:pt x="58" y="258"/>
                  </a:lnTo>
                  <a:cubicBezTo>
                    <a:pt x="64" y="271"/>
                    <a:pt x="71" y="283"/>
                    <a:pt x="81" y="295"/>
                  </a:cubicBezTo>
                  <a:cubicBezTo>
                    <a:pt x="103" y="332"/>
                    <a:pt x="139" y="361"/>
                    <a:pt x="183" y="376"/>
                  </a:cubicBezTo>
                  <a:cubicBezTo>
                    <a:pt x="197" y="380"/>
                    <a:pt x="212" y="381"/>
                    <a:pt x="226" y="381"/>
                  </a:cubicBezTo>
                  <a:cubicBezTo>
                    <a:pt x="293" y="381"/>
                    <a:pt x="359" y="342"/>
                    <a:pt x="395" y="288"/>
                  </a:cubicBezTo>
                  <a:cubicBezTo>
                    <a:pt x="439" y="215"/>
                    <a:pt x="425" y="127"/>
                    <a:pt x="373" y="61"/>
                  </a:cubicBezTo>
                  <a:cubicBezTo>
                    <a:pt x="336" y="19"/>
                    <a:pt x="278" y="1"/>
                    <a:pt x="219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Google Shape;3469;p43"/>
            <p:cNvSpPr/>
            <p:nvPr/>
          </p:nvSpPr>
          <p:spPr>
            <a:xfrm>
              <a:off x="2185786" y="3893289"/>
              <a:ext cx="47669" cy="48922"/>
            </a:xfrm>
            <a:custGeom>
              <a:avLst/>
              <a:gdLst/>
              <a:ahLst/>
              <a:cxnLst/>
              <a:rect l="l" t="t" r="r" b="b"/>
              <a:pathLst>
                <a:path w="418" h="429" extrusionOk="0">
                  <a:moveTo>
                    <a:pt x="213" y="73"/>
                  </a:moveTo>
                  <a:cubicBezTo>
                    <a:pt x="266" y="73"/>
                    <a:pt x="317" y="109"/>
                    <a:pt x="337" y="169"/>
                  </a:cubicBezTo>
                  <a:cubicBezTo>
                    <a:pt x="344" y="198"/>
                    <a:pt x="344" y="235"/>
                    <a:pt x="344" y="272"/>
                  </a:cubicBezTo>
                  <a:cubicBezTo>
                    <a:pt x="344" y="286"/>
                    <a:pt x="344" y="308"/>
                    <a:pt x="337" y="316"/>
                  </a:cubicBezTo>
                  <a:cubicBezTo>
                    <a:pt x="329" y="330"/>
                    <a:pt x="308" y="337"/>
                    <a:pt x="293" y="345"/>
                  </a:cubicBezTo>
                  <a:cubicBezTo>
                    <a:pt x="261" y="357"/>
                    <a:pt x="222" y="369"/>
                    <a:pt x="185" y="369"/>
                  </a:cubicBezTo>
                  <a:cubicBezTo>
                    <a:pt x="155" y="369"/>
                    <a:pt x="126" y="361"/>
                    <a:pt x="103" y="337"/>
                  </a:cubicBezTo>
                  <a:cubicBezTo>
                    <a:pt x="70" y="305"/>
                    <a:pt x="55" y="264"/>
                    <a:pt x="51" y="221"/>
                  </a:cubicBezTo>
                  <a:lnTo>
                    <a:pt x="51" y="221"/>
                  </a:lnTo>
                  <a:cubicBezTo>
                    <a:pt x="53" y="222"/>
                    <a:pt x="56" y="222"/>
                    <a:pt x="59" y="222"/>
                  </a:cubicBezTo>
                  <a:cubicBezTo>
                    <a:pt x="70" y="222"/>
                    <a:pt x="81" y="217"/>
                    <a:pt x="88" y="206"/>
                  </a:cubicBezTo>
                  <a:cubicBezTo>
                    <a:pt x="95" y="191"/>
                    <a:pt x="103" y="176"/>
                    <a:pt x="103" y="154"/>
                  </a:cubicBezTo>
                  <a:cubicBezTo>
                    <a:pt x="110" y="147"/>
                    <a:pt x="117" y="133"/>
                    <a:pt x="125" y="118"/>
                  </a:cubicBezTo>
                  <a:cubicBezTo>
                    <a:pt x="146" y="96"/>
                    <a:pt x="168" y="81"/>
                    <a:pt x="198" y="74"/>
                  </a:cubicBezTo>
                  <a:cubicBezTo>
                    <a:pt x="203" y="73"/>
                    <a:pt x="208" y="73"/>
                    <a:pt x="213" y="73"/>
                  </a:cubicBezTo>
                  <a:close/>
                  <a:moveTo>
                    <a:pt x="212" y="1"/>
                  </a:moveTo>
                  <a:cubicBezTo>
                    <a:pt x="161" y="1"/>
                    <a:pt x="110" y="15"/>
                    <a:pt x="73" y="59"/>
                  </a:cubicBezTo>
                  <a:cubicBezTo>
                    <a:pt x="60" y="73"/>
                    <a:pt x="43" y="96"/>
                    <a:pt x="32" y="121"/>
                  </a:cubicBezTo>
                  <a:lnTo>
                    <a:pt x="32" y="121"/>
                  </a:lnTo>
                  <a:cubicBezTo>
                    <a:pt x="28" y="123"/>
                    <a:pt x="24" y="126"/>
                    <a:pt x="22" y="133"/>
                  </a:cubicBezTo>
                  <a:cubicBezTo>
                    <a:pt x="0" y="206"/>
                    <a:pt x="0" y="301"/>
                    <a:pt x="51" y="367"/>
                  </a:cubicBezTo>
                  <a:cubicBezTo>
                    <a:pt x="87" y="412"/>
                    <a:pt x="142" y="429"/>
                    <a:pt x="200" y="429"/>
                  </a:cubicBezTo>
                  <a:cubicBezTo>
                    <a:pt x="236" y="429"/>
                    <a:pt x="273" y="422"/>
                    <a:pt x="308" y="411"/>
                  </a:cubicBezTo>
                  <a:cubicBezTo>
                    <a:pt x="351" y="389"/>
                    <a:pt x="395" y="367"/>
                    <a:pt x="410" y="316"/>
                  </a:cubicBezTo>
                  <a:cubicBezTo>
                    <a:pt x="417" y="264"/>
                    <a:pt x="417" y="213"/>
                    <a:pt x="410" y="162"/>
                  </a:cubicBezTo>
                  <a:cubicBezTo>
                    <a:pt x="388" y="67"/>
                    <a:pt x="315" y="1"/>
                    <a:pt x="212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5" name="Google Shape;3470;p43"/>
            <p:cNvSpPr/>
            <p:nvPr/>
          </p:nvSpPr>
          <p:spPr>
            <a:xfrm>
              <a:off x="2303590" y="3791226"/>
              <a:ext cx="49151" cy="50861"/>
            </a:xfrm>
            <a:custGeom>
              <a:avLst/>
              <a:gdLst/>
              <a:ahLst/>
              <a:cxnLst/>
              <a:rect l="l" t="t" r="r" b="b"/>
              <a:pathLst>
                <a:path w="431" h="446" extrusionOk="0">
                  <a:moveTo>
                    <a:pt x="243" y="71"/>
                  </a:moveTo>
                  <a:cubicBezTo>
                    <a:pt x="261" y="71"/>
                    <a:pt x="279" y="75"/>
                    <a:pt x="292" y="83"/>
                  </a:cubicBezTo>
                  <a:cubicBezTo>
                    <a:pt x="314" y="98"/>
                    <a:pt x="329" y="120"/>
                    <a:pt x="336" y="149"/>
                  </a:cubicBezTo>
                  <a:cubicBezTo>
                    <a:pt x="358" y="208"/>
                    <a:pt x="350" y="288"/>
                    <a:pt x="314" y="339"/>
                  </a:cubicBezTo>
                  <a:cubicBezTo>
                    <a:pt x="287" y="371"/>
                    <a:pt x="248" y="389"/>
                    <a:pt x="210" y="389"/>
                  </a:cubicBezTo>
                  <a:cubicBezTo>
                    <a:pt x="187" y="389"/>
                    <a:pt x="165" y="383"/>
                    <a:pt x="146" y="369"/>
                  </a:cubicBezTo>
                  <a:cubicBezTo>
                    <a:pt x="104" y="341"/>
                    <a:pt x="71" y="292"/>
                    <a:pt x="63" y="243"/>
                  </a:cubicBezTo>
                  <a:lnTo>
                    <a:pt x="63" y="243"/>
                  </a:lnTo>
                  <a:cubicBezTo>
                    <a:pt x="70" y="241"/>
                    <a:pt x="76" y="236"/>
                    <a:pt x="80" y="230"/>
                  </a:cubicBezTo>
                  <a:cubicBezTo>
                    <a:pt x="87" y="208"/>
                    <a:pt x="87" y="193"/>
                    <a:pt x="87" y="178"/>
                  </a:cubicBezTo>
                  <a:cubicBezTo>
                    <a:pt x="94" y="164"/>
                    <a:pt x="109" y="149"/>
                    <a:pt x="116" y="142"/>
                  </a:cubicBezTo>
                  <a:cubicBezTo>
                    <a:pt x="138" y="113"/>
                    <a:pt x="175" y="91"/>
                    <a:pt x="204" y="76"/>
                  </a:cubicBezTo>
                  <a:cubicBezTo>
                    <a:pt x="216" y="73"/>
                    <a:pt x="230" y="71"/>
                    <a:pt x="243" y="71"/>
                  </a:cubicBezTo>
                  <a:close/>
                  <a:moveTo>
                    <a:pt x="245" y="1"/>
                  </a:moveTo>
                  <a:cubicBezTo>
                    <a:pt x="236" y="1"/>
                    <a:pt x="228" y="1"/>
                    <a:pt x="219" y="3"/>
                  </a:cubicBezTo>
                  <a:cubicBezTo>
                    <a:pt x="167" y="10"/>
                    <a:pt x="109" y="47"/>
                    <a:pt x="72" y="83"/>
                  </a:cubicBezTo>
                  <a:cubicBezTo>
                    <a:pt x="52" y="109"/>
                    <a:pt x="21" y="155"/>
                    <a:pt x="19" y="193"/>
                  </a:cubicBezTo>
                  <a:lnTo>
                    <a:pt x="19" y="193"/>
                  </a:lnTo>
                  <a:cubicBezTo>
                    <a:pt x="0" y="264"/>
                    <a:pt x="34" y="344"/>
                    <a:pt x="87" y="391"/>
                  </a:cubicBezTo>
                  <a:cubicBezTo>
                    <a:pt x="123" y="427"/>
                    <a:pt x="169" y="445"/>
                    <a:pt x="216" y="445"/>
                  </a:cubicBezTo>
                  <a:cubicBezTo>
                    <a:pt x="256" y="445"/>
                    <a:pt x="295" y="432"/>
                    <a:pt x="329" y="405"/>
                  </a:cubicBezTo>
                  <a:cubicBezTo>
                    <a:pt x="409" y="347"/>
                    <a:pt x="431" y="237"/>
                    <a:pt x="409" y="142"/>
                  </a:cubicBezTo>
                  <a:cubicBezTo>
                    <a:pt x="389" y="62"/>
                    <a:pt x="327" y="1"/>
                    <a:pt x="245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6" name="Google Shape;3471;p43"/>
            <p:cNvSpPr/>
            <p:nvPr/>
          </p:nvSpPr>
          <p:spPr>
            <a:xfrm>
              <a:off x="2327652" y="3640241"/>
              <a:ext cx="50178" cy="52571"/>
            </a:xfrm>
            <a:custGeom>
              <a:avLst/>
              <a:gdLst/>
              <a:ahLst/>
              <a:cxnLst/>
              <a:rect l="l" t="t" r="r" b="b"/>
              <a:pathLst>
                <a:path w="440" h="461" extrusionOk="0">
                  <a:moveTo>
                    <a:pt x="221" y="74"/>
                  </a:moveTo>
                  <a:cubicBezTo>
                    <a:pt x="278" y="74"/>
                    <a:pt x="352" y="111"/>
                    <a:pt x="359" y="178"/>
                  </a:cubicBezTo>
                  <a:cubicBezTo>
                    <a:pt x="359" y="214"/>
                    <a:pt x="359" y="258"/>
                    <a:pt x="352" y="295"/>
                  </a:cubicBezTo>
                  <a:cubicBezTo>
                    <a:pt x="344" y="324"/>
                    <a:pt x="330" y="353"/>
                    <a:pt x="308" y="368"/>
                  </a:cubicBezTo>
                  <a:cubicBezTo>
                    <a:pt x="284" y="382"/>
                    <a:pt x="256" y="389"/>
                    <a:pt x="229" y="389"/>
                  </a:cubicBezTo>
                  <a:cubicBezTo>
                    <a:pt x="198" y="389"/>
                    <a:pt x="167" y="380"/>
                    <a:pt x="139" y="361"/>
                  </a:cubicBezTo>
                  <a:cubicBezTo>
                    <a:pt x="101" y="332"/>
                    <a:pt x="79" y="285"/>
                    <a:pt x="72" y="235"/>
                  </a:cubicBezTo>
                  <a:lnTo>
                    <a:pt x="72" y="235"/>
                  </a:lnTo>
                  <a:cubicBezTo>
                    <a:pt x="76" y="232"/>
                    <a:pt x="79" y="227"/>
                    <a:pt x="81" y="222"/>
                  </a:cubicBezTo>
                  <a:cubicBezTo>
                    <a:pt x="88" y="207"/>
                    <a:pt x="96" y="192"/>
                    <a:pt x="96" y="170"/>
                  </a:cubicBezTo>
                  <a:cubicBezTo>
                    <a:pt x="103" y="156"/>
                    <a:pt x="110" y="141"/>
                    <a:pt x="118" y="126"/>
                  </a:cubicBezTo>
                  <a:cubicBezTo>
                    <a:pt x="139" y="97"/>
                    <a:pt x="169" y="82"/>
                    <a:pt x="205" y="75"/>
                  </a:cubicBezTo>
                  <a:cubicBezTo>
                    <a:pt x="210" y="75"/>
                    <a:pt x="215" y="74"/>
                    <a:pt x="221" y="74"/>
                  </a:cubicBezTo>
                  <a:close/>
                  <a:moveTo>
                    <a:pt x="240" y="0"/>
                  </a:moveTo>
                  <a:cubicBezTo>
                    <a:pt x="230" y="0"/>
                    <a:pt x="221" y="1"/>
                    <a:pt x="213" y="2"/>
                  </a:cubicBezTo>
                  <a:cubicBezTo>
                    <a:pt x="161" y="2"/>
                    <a:pt x="110" y="24"/>
                    <a:pt x="74" y="68"/>
                  </a:cubicBezTo>
                  <a:cubicBezTo>
                    <a:pt x="37" y="112"/>
                    <a:pt x="0" y="178"/>
                    <a:pt x="30" y="229"/>
                  </a:cubicBezTo>
                  <a:cubicBezTo>
                    <a:pt x="30" y="229"/>
                    <a:pt x="30" y="229"/>
                    <a:pt x="30" y="229"/>
                  </a:cubicBezTo>
                  <a:lnTo>
                    <a:pt x="30" y="229"/>
                  </a:lnTo>
                  <a:cubicBezTo>
                    <a:pt x="29" y="287"/>
                    <a:pt x="48" y="347"/>
                    <a:pt x="88" y="397"/>
                  </a:cubicBezTo>
                  <a:cubicBezTo>
                    <a:pt x="126" y="440"/>
                    <a:pt x="182" y="461"/>
                    <a:pt x="238" y="461"/>
                  </a:cubicBezTo>
                  <a:cubicBezTo>
                    <a:pt x="269" y="461"/>
                    <a:pt x="301" y="454"/>
                    <a:pt x="330" y="441"/>
                  </a:cubicBezTo>
                  <a:cubicBezTo>
                    <a:pt x="425" y="390"/>
                    <a:pt x="440" y="280"/>
                    <a:pt x="432" y="185"/>
                  </a:cubicBezTo>
                  <a:cubicBezTo>
                    <a:pt x="432" y="119"/>
                    <a:pt x="410" y="75"/>
                    <a:pt x="359" y="39"/>
                  </a:cubicBezTo>
                  <a:cubicBezTo>
                    <a:pt x="329" y="14"/>
                    <a:pt x="283" y="0"/>
                    <a:pt x="240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7" name="Google Shape;3472;p43"/>
            <p:cNvSpPr/>
            <p:nvPr/>
          </p:nvSpPr>
          <p:spPr>
            <a:xfrm>
              <a:off x="2254324" y="3507957"/>
              <a:ext cx="47555" cy="47668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4" y="74"/>
                  </a:moveTo>
                  <a:cubicBezTo>
                    <a:pt x="235" y="74"/>
                    <a:pt x="257" y="78"/>
                    <a:pt x="277" y="86"/>
                  </a:cubicBezTo>
                  <a:cubicBezTo>
                    <a:pt x="299" y="93"/>
                    <a:pt x="329" y="115"/>
                    <a:pt x="336" y="137"/>
                  </a:cubicBezTo>
                  <a:cubicBezTo>
                    <a:pt x="351" y="174"/>
                    <a:pt x="343" y="210"/>
                    <a:pt x="329" y="240"/>
                  </a:cubicBezTo>
                  <a:cubicBezTo>
                    <a:pt x="314" y="291"/>
                    <a:pt x="277" y="349"/>
                    <a:pt x="219" y="349"/>
                  </a:cubicBezTo>
                  <a:cubicBezTo>
                    <a:pt x="215" y="350"/>
                    <a:pt x="211" y="350"/>
                    <a:pt x="207" y="350"/>
                  </a:cubicBezTo>
                  <a:cubicBezTo>
                    <a:pt x="160" y="350"/>
                    <a:pt x="120" y="327"/>
                    <a:pt x="92" y="294"/>
                  </a:cubicBezTo>
                  <a:lnTo>
                    <a:pt x="92" y="294"/>
                  </a:lnTo>
                  <a:cubicBezTo>
                    <a:pt x="94" y="291"/>
                    <a:pt x="94" y="287"/>
                    <a:pt x="94" y="284"/>
                  </a:cubicBezTo>
                  <a:cubicBezTo>
                    <a:pt x="94" y="269"/>
                    <a:pt x="87" y="254"/>
                    <a:pt x="80" y="240"/>
                  </a:cubicBezTo>
                  <a:cubicBezTo>
                    <a:pt x="80" y="225"/>
                    <a:pt x="80" y="210"/>
                    <a:pt x="80" y="196"/>
                  </a:cubicBezTo>
                  <a:cubicBezTo>
                    <a:pt x="80" y="167"/>
                    <a:pt x="94" y="137"/>
                    <a:pt x="109" y="123"/>
                  </a:cubicBezTo>
                  <a:cubicBezTo>
                    <a:pt x="133" y="89"/>
                    <a:pt x="173" y="74"/>
                    <a:pt x="214" y="74"/>
                  </a:cubicBezTo>
                  <a:close/>
                  <a:moveTo>
                    <a:pt x="216" y="0"/>
                  </a:moveTo>
                  <a:cubicBezTo>
                    <a:pt x="166" y="0"/>
                    <a:pt x="116" y="17"/>
                    <a:pt x="80" y="49"/>
                  </a:cubicBezTo>
                  <a:cubicBezTo>
                    <a:pt x="43" y="79"/>
                    <a:pt x="14" y="123"/>
                    <a:pt x="7" y="167"/>
                  </a:cubicBezTo>
                  <a:cubicBezTo>
                    <a:pt x="1" y="203"/>
                    <a:pt x="5" y="260"/>
                    <a:pt x="32" y="291"/>
                  </a:cubicBezTo>
                  <a:lnTo>
                    <a:pt x="32" y="291"/>
                  </a:lnTo>
                  <a:cubicBezTo>
                    <a:pt x="57" y="352"/>
                    <a:pt x="106" y="405"/>
                    <a:pt x="175" y="415"/>
                  </a:cubicBezTo>
                  <a:cubicBezTo>
                    <a:pt x="186" y="417"/>
                    <a:pt x="196" y="418"/>
                    <a:pt x="207" y="418"/>
                  </a:cubicBezTo>
                  <a:cubicBezTo>
                    <a:pt x="288" y="418"/>
                    <a:pt x="355" y="369"/>
                    <a:pt x="387" y="291"/>
                  </a:cubicBezTo>
                  <a:cubicBezTo>
                    <a:pt x="409" y="247"/>
                    <a:pt x="417" y="203"/>
                    <a:pt x="417" y="159"/>
                  </a:cubicBezTo>
                  <a:cubicBezTo>
                    <a:pt x="417" y="101"/>
                    <a:pt x="380" y="64"/>
                    <a:pt x="336" y="35"/>
                  </a:cubicBezTo>
                  <a:cubicBezTo>
                    <a:pt x="300" y="12"/>
                    <a:pt x="258" y="0"/>
                    <a:pt x="216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8" name="Google Shape;3473;p43"/>
            <p:cNvSpPr/>
            <p:nvPr/>
          </p:nvSpPr>
          <p:spPr>
            <a:xfrm>
              <a:off x="2107326" y="3451509"/>
              <a:ext cx="54283" cy="50975"/>
            </a:xfrm>
            <a:custGeom>
              <a:avLst/>
              <a:gdLst/>
              <a:ahLst/>
              <a:cxnLst/>
              <a:rect l="l" t="t" r="r" b="b"/>
              <a:pathLst>
                <a:path w="476" h="447" extrusionOk="0">
                  <a:moveTo>
                    <a:pt x="264" y="70"/>
                  </a:moveTo>
                  <a:cubicBezTo>
                    <a:pt x="282" y="70"/>
                    <a:pt x="300" y="72"/>
                    <a:pt x="315" y="76"/>
                  </a:cubicBezTo>
                  <a:cubicBezTo>
                    <a:pt x="395" y="98"/>
                    <a:pt x="403" y="193"/>
                    <a:pt x="373" y="252"/>
                  </a:cubicBezTo>
                  <a:cubicBezTo>
                    <a:pt x="338" y="308"/>
                    <a:pt x="276" y="391"/>
                    <a:pt x="200" y="391"/>
                  </a:cubicBezTo>
                  <a:cubicBezTo>
                    <a:pt x="197" y="391"/>
                    <a:pt x="194" y="391"/>
                    <a:pt x="190" y="391"/>
                  </a:cubicBezTo>
                  <a:cubicBezTo>
                    <a:pt x="154" y="385"/>
                    <a:pt x="122" y="363"/>
                    <a:pt x="95" y="339"/>
                  </a:cubicBezTo>
                  <a:lnTo>
                    <a:pt x="95" y="339"/>
                  </a:lnTo>
                  <a:cubicBezTo>
                    <a:pt x="95" y="317"/>
                    <a:pt x="88" y="303"/>
                    <a:pt x="81" y="281"/>
                  </a:cubicBezTo>
                  <a:cubicBezTo>
                    <a:pt x="73" y="266"/>
                    <a:pt x="81" y="244"/>
                    <a:pt x="81" y="230"/>
                  </a:cubicBezTo>
                  <a:cubicBezTo>
                    <a:pt x="81" y="193"/>
                    <a:pt x="95" y="156"/>
                    <a:pt x="117" y="120"/>
                  </a:cubicBezTo>
                  <a:cubicBezTo>
                    <a:pt x="125" y="105"/>
                    <a:pt x="132" y="98"/>
                    <a:pt x="146" y="91"/>
                  </a:cubicBezTo>
                  <a:cubicBezTo>
                    <a:pt x="168" y="83"/>
                    <a:pt x="190" y="76"/>
                    <a:pt x="212" y="76"/>
                  </a:cubicBezTo>
                  <a:cubicBezTo>
                    <a:pt x="227" y="72"/>
                    <a:pt x="245" y="70"/>
                    <a:pt x="264" y="70"/>
                  </a:cubicBezTo>
                  <a:close/>
                  <a:moveTo>
                    <a:pt x="270" y="0"/>
                  </a:moveTo>
                  <a:cubicBezTo>
                    <a:pt x="258" y="0"/>
                    <a:pt x="246" y="1"/>
                    <a:pt x="234" y="3"/>
                  </a:cubicBezTo>
                  <a:cubicBezTo>
                    <a:pt x="183" y="10"/>
                    <a:pt x="125" y="17"/>
                    <a:pt x="88" y="47"/>
                  </a:cubicBezTo>
                  <a:cubicBezTo>
                    <a:pt x="66" y="69"/>
                    <a:pt x="51" y="98"/>
                    <a:pt x="37" y="127"/>
                  </a:cubicBezTo>
                  <a:cubicBezTo>
                    <a:pt x="29" y="149"/>
                    <a:pt x="22" y="178"/>
                    <a:pt x="15" y="208"/>
                  </a:cubicBezTo>
                  <a:cubicBezTo>
                    <a:pt x="7" y="259"/>
                    <a:pt x="0" y="339"/>
                    <a:pt x="59" y="369"/>
                  </a:cubicBezTo>
                  <a:cubicBezTo>
                    <a:pt x="60" y="369"/>
                    <a:pt x="61" y="370"/>
                    <a:pt x="62" y="370"/>
                  </a:cubicBezTo>
                  <a:lnTo>
                    <a:pt x="62" y="370"/>
                  </a:lnTo>
                  <a:cubicBezTo>
                    <a:pt x="84" y="400"/>
                    <a:pt x="115" y="424"/>
                    <a:pt x="154" y="435"/>
                  </a:cubicBezTo>
                  <a:cubicBezTo>
                    <a:pt x="174" y="443"/>
                    <a:pt x="194" y="446"/>
                    <a:pt x="213" y="446"/>
                  </a:cubicBezTo>
                  <a:cubicBezTo>
                    <a:pt x="297" y="446"/>
                    <a:pt x="368" y="375"/>
                    <a:pt x="410" y="303"/>
                  </a:cubicBezTo>
                  <a:cubicBezTo>
                    <a:pt x="469" y="215"/>
                    <a:pt x="476" y="91"/>
                    <a:pt x="381" y="32"/>
                  </a:cubicBezTo>
                  <a:cubicBezTo>
                    <a:pt x="347" y="10"/>
                    <a:pt x="309" y="0"/>
                    <a:pt x="270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9" name="Google Shape;3474;p43"/>
            <p:cNvSpPr/>
            <p:nvPr/>
          </p:nvSpPr>
          <p:spPr>
            <a:xfrm>
              <a:off x="1935467" y="3515028"/>
              <a:ext cx="383974" cy="378376"/>
            </a:xfrm>
            <a:custGeom>
              <a:avLst/>
              <a:gdLst/>
              <a:ahLst/>
              <a:cxnLst/>
              <a:rect l="l" t="t" r="r" b="b"/>
              <a:pathLst>
                <a:path w="3367" h="3318" extrusionOk="0">
                  <a:moveTo>
                    <a:pt x="1587" y="72"/>
                  </a:moveTo>
                  <a:cubicBezTo>
                    <a:pt x="1746" y="72"/>
                    <a:pt x="1904" y="111"/>
                    <a:pt x="2056" y="156"/>
                  </a:cubicBezTo>
                  <a:cubicBezTo>
                    <a:pt x="2224" y="207"/>
                    <a:pt x="2393" y="251"/>
                    <a:pt x="2539" y="339"/>
                  </a:cubicBezTo>
                  <a:cubicBezTo>
                    <a:pt x="2664" y="419"/>
                    <a:pt x="2773" y="522"/>
                    <a:pt x="2868" y="632"/>
                  </a:cubicBezTo>
                  <a:cubicBezTo>
                    <a:pt x="3088" y="888"/>
                    <a:pt x="3227" y="1217"/>
                    <a:pt x="3271" y="1546"/>
                  </a:cubicBezTo>
                  <a:cubicBezTo>
                    <a:pt x="3344" y="2183"/>
                    <a:pt x="3030" y="2813"/>
                    <a:pt x="2444" y="3091"/>
                  </a:cubicBezTo>
                  <a:cubicBezTo>
                    <a:pt x="2224" y="3195"/>
                    <a:pt x="1977" y="3249"/>
                    <a:pt x="1732" y="3249"/>
                  </a:cubicBezTo>
                  <a:cubicBezTo>
                    <a:pt x="1666" y="3249"/>
                    <a:pt x="1601" y="3245"/>
                    <a:pt x="1536" y="3237"/>
                  </a:cubicBezTo>
                  <a:cubicBezTo>
                    <a:pt x="1214" y="3201"/>
                    <a:pt x="922" y="3010"/>
                    <a:pt x="702" y="2783"/>
                  </a:cubicBezTo>
                  <a:cubicBezTo>
                    <a:pt x="260" y="2321"/>
                    <a:pt x="0" y="1578"/>
                    <a:pt x="255" y="967"/>
                  </a:cubicBezTo>
                  <a:lnTo>
                    <a:pt x="255" y="967"/>
                  </a:lnTo>
                  <a:cubicBezTo>
                    <a:pt x="259" y="968"/>
                    <a:pt x="263" y="969"/>
                    <a:pt x="266" y="969"/>
                  </a:cubicBezTo>
                  <a:cubicBezTo>
                    <a:pt x="276" y="969"/>
                    <a:pt x="286" y="964"/>
                    <a:pt x="292" y="954"/>
                  </a:cubicBezTo>
                  <a:cubicBezTo>
                    <a:pt x="395" y="807"/>
                    <a:pt x="497" y="653"/>
                    <a:pt x="607" y="507"/>
                  </a:cubicBezTo>
                  <a:cubicBezTo>
                    <a:pt x="717" y="361"/>
                    <a:pt x="863" y="273"/>
                    <a:pt x="1031" y="207"/>
                  </a:cubicBezTo>
                  <a:cubicBezTo>
                    <a:pt x="1185" y="148"/>
                    <a:pt x="1346" y="90"/>
                    <a:pt x="1514" y="75"/>
                  </a:cubicBezTo>
                  <a:cubicBezTo>
                    <a:pt x="1539" y="73"/>
                    <a:pt x="1563" y="72"/>
                    <a:pt x="1587" y="72"/>
                  </a:cubicBezTo>
                  <a:close/>
                  <a:moveTo>
                    <a:pt x="1627" y="1"/>
                  </a:moveTo>
                  <a:cubicBezTo>
                    <a:pt x="1492" y="1"/>
                    <a:pt x="1359" y="23"/>
                    <a:pt x="1229" y="61"/>
                  </a:cubicBezTo>
                  <a:cubicBezTo>
                    <a:pt x="1068" y="112"/>
                    <a:pt x="892" y="170"/>
                    <a:pt x="753" y="266"/>
                  </a:cubicBezTo>
                  <a:cubicBezTo>
                    <a:pt x="599" y="368"/>
                    <a:pt x="512" y="522"/>
                    <a:pt x="409" y="668"/>
                  </a:cubicBezTo>
                  <a:cubicBezTo>
                    <a:pt x="351" y="756"/>
                    <a:pt x="292" y="836"/>
                    <a:pt x="233" y="917"/>
                  </a:cubicBezTo>
                  <a:cubicBezTo>
                    <a:pt x="227" y="928"/>
                    <a:pt x="228" y="940"/>
                    <a:pt x="233" y="949"/>
                  </a:cubicBezTo>
                  <a:lnTo>
                    <a:pt x="233" y="949"/>
                  </a:lnTo>
                  <a:cubicBezTo>
                    <a:pt x="107" y="1210"/>
                    <a:pt x="102" y="1527"/>
                    <a:pt x="153" y="1810"/>
                  </a:cubicBezTo>
                  <a:cubicBezTo>
                    <a:pt x="212" y="2117"/>
                    <a:pt x="336" y="2410"/>
                    <a:pt x="526" y="2652"/>
                  </a:cubicBezTo>
                  <a:cubicBezTo>
                    <a:pt x="717" y="2901"/>
                    <a:pt x="965" y="3120"/>
                    <a:pt x="1258" y="3237"/>
                  </a:cubicBezTo>
                  <a:cubicBezTo>
                    <a:pt x="1404" y="3293"/>
                    <a:pt x="1566" y="3317"/>
                    <a:pt x="1729" y="3317"/>
                  </a:cubicBezTo>
                  <a:cubicBezTo>
                    <a:pt x="1910" y="3317"/>
                    <a:pt x="2092" y="3287"/>
                    <a:pt x="2254" y="3237"/>
                  </a:cubicBezTo>
                  <a:cubicBezTo>
                    <a:pt x="2561" y="3149"/>
                    <a:pt x="2832" y="2966"/>
                    <a:pt x="3030" y="2718"/>
                  </a:cubicBezTo>
                  <a:cubicBezTo>
                    <a:pt x="3234" y="2447"/>
                    <a:pt x="3352" y="2117"/>
                    <a:pt x="3352" y="1773"/>
                  </a:cubicBezTo>
                  <a:cubicBezTo>
                    <a:pt x="3366" y="1115"/>
                    <a:pt x="2978" y="390"/>
                    <a:pt x="2327" y="163"/>
                  </a:cubicBezTo>
                  <a:cubicBezTo>
                    <a:pt x="2151" y="97"/>
                    <a:pt x="1961" y="39"/>
                    <a:pt x="1771" y="9"/>
                  </a:cubicBezTo>
                  <a:cubicBezTo>
                    <a:pt x="1723" y="4"/>
                    <a:pt x="1675" y="1"/>
                    <a:pt x="1627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0" name="Google Shape;3475;p43"/>
            <p:cNvSpPr/>
            <p:nvPr/>
          </p:nvSpPr>
          <p:spPr>
            <a:xfrm>
              <a:off x="1839445" y="3429614"/>
              <a:ext cx="555947" cy="554107"/>
            </a:xfrm>
            <a:custGeom>
              <a:avLst/>
              <a:gdLst/>
              <a:ahLst/>
              <a:cxnLst/>
              <a:rect l="l" t="t" r="r" b="b"/>
              <a:pathLst>
                <a:path w="4875" h="4859" extrusionOk="0">
                  <a:moveTo>
                    <a:pt x="2539" y="64"/>
                  </a:moveTo>
                  <a:cubicBezTo>
                    <a:pt x="2610" y="64"/>
                    <a:pt x="2681" y="68"/>
                    <a:pt x="2752" y="78"/>
                  </a:cubicBezTo>
                  <a:cubicBezTo>
                    <a:pt x="3015" y="107"/>
                    <a:pt x="3286" y="173"/>
                    <a:pt x="3535" y="253"/>
                  </a:cubicBezTo>
                  <a:cubicBezTo>
                    <a:pt x="3784" y="341"/>
                    <a:pt x="3989" y="473"/>
                    <a:pt x="4164" y="671"/>
                  </a:cubicBezTo>
                  <a:cubicBezTo>
                    <a:pt x="4340" y="861"/>
                    <a:pt x="4501" y="1073"/>
                    <a:pt x="4618" y="1307"/>
                  </a:cubicBezTo>
                  <a:cubicBezTo>
                    <a:pt x="4735" y="1549"/>
                    <a:pt x="4794" y="1812"/>
                    <a:pt x="4808" y="2083"/>
                  </a:cubicBezTo>
                  <a:cubicBezTo>
                    <a:pt x="4823" y="2347"/>
                    <a:pt x="4816" y="2610"/>
                    <a:pt x="4801" y="2881"/>
                  </a:cubicBezTo>
                  <a:cubicBezTo>
                    <a:pt x="4786" y="3152"/>
                    <a:pt x="4728" y="3408"/>
                    <a:pt x="4589" y="3650"/>
                  </a:cubicBezTo>
                  <a:cubicBezTo>
                    <a:pt x="4369" y="4045"/>
                    <a:pt x="4011" y="4367"/>
                    <a:pt x="3608" y="4572"/>
                  </a:cubicBezTo>
                  <a:cubicBezTo>
                    <a:pt x="3285" y="4731"/>
                    <a:pt x="2928" y="4814"/>
                    <a:pt x="2569" y="4814"/>
                  </a:cubicBezTo>
                  <a:cubicBezTo>
                    <a:pt x="2481" y="4814"/>
                    <a:pt x="2393" y="4809"/>
                    <a:pt x="2305" y="4799"/>
                  </a:cubicBezTo>
                  <a:cubicBezTo>
                    <a:pt x="1866" y="4740"/>
                    <a:pt x="1434" y="4550"/>
                    <a:pt x="1090" y="4272"/>
                  </a:cubicBezTo>
                  <a:cubicBezTo>
                    <a:pt x="731" y="3979"/>
                    <a:pt x="468" y="3591"/>
                    <a:pt x="336" y="3145"/>
                  </a:cubicBezTo>
                  <a:cubicBezTo>
                    <a:pt x="197" y="2683"/>
                    <a:pt x="190" y="2186"/>
                    <a:pt x="329" y="1725"/>
                  </a:cubicBezTo>
                  <a:cubicBezTo>
                    <a:pt x="351" y="1636"/>
                    <a:pt x="381" y="1548"/>
                    <a:pt x="417" y="1462"/>
                  </a:cubicBezTo>
                  <a:lnTo>
                    <a:pt x="417" y="1462"/>
                  </a:lnTo>
                  <a:cubicBezTo>
                    <a:pt x="419" y="1463"/>
                    <a:pt x="422" y="1463"/>
                    <a:pt x="424" y="1463"/>
                  </a:cubicBezTo>
                  <a:cubicBezTo>
                    <a:pt x="433" y="1463"/>
                    <a:pt x="441" y="1458"/>
                    <a:pt x="446" y="1446"/>
                  </a:cubicBezTo>
                  <a:cubicBezTo>
                    <a:pt x="651" y="1051"/>
                    <a:pt x="966" y="707"/>
                    <a:pt x="1339" y="458"/>
                  </a:cubicBezTo>
                  <a:cubicBezTo>
                    <a:pt x="1690" y="226"/>
                    <a:pt x="2112" y="64"/>
                    <a:pt x="2539" y="64"/>
                  </a:cubicBezTo>
                  <a:close/>
                  <a:moveTo>
                    <a:pt x="2513" y="0"/>
                  </a:moveTo>
                  <a:cubicBezTo>
                    <a:pt x="2452" y="0"/>
                    <a:pt x="2390" y="4"/>
                    <a:pt x="2327" y="12"/>
                  </a:cubicBezTo>
                  <a:cubicBezTo>
                    <a:pt x="2078" y="48"/>
                    <a:pt x="1837" y="129"/>
                    <a:pt x="1610" y="231"/>
                  </a:cubicBezTo>
                  <a:cubicBezTo>
                    <a:pt x="1200" y="436"/>
                    <a:pt x="834" y="744"/>
                    <a:pt x="570" y="1124"/>
                  </a:cubicBezTo>
                  <a:cubicBezTo>
                    <a:pt x="505" y="1219"/>
                    <a:pt x="453" y="1315"/>
                    <a:pt x="395" y="1417"/>
                  </a:cubicBezTo>
                  <a:cubicBezTo>
                    <a:pt x="393" y="1423"/>
                    <a:pt x="392" y="1428"/>
                    <a:pt x="392" y="1433"/>
                  </a:cubicBezTo>
                  <a:lnTo>
                    <a:pt x="392" y="1433"/>
                  </a:lnTo>
                  <a:cubicBezTo>
                    <a:pt x="0" y="2300"/>
                    <a:pt x="163" y="3375"/>
                    <a:pt x="805" y="4074"/>
                  </a:cubicBezTo>
                  <a:cubicBezTo>
                    <a:pt x="1271" y="4572"/>
                    <a:pt x="1929" y="4859"/>
                    <a:pt x="2596" y="4859"/>
                  </a:cubicBezTo>
                  <a:cubicBezTo>
                    <a:pt x="2840" y="4859"/>
                    <a:pt x="3085" y="4821"/>
                    <a:pt x="3323" y="4740"/>
                  </a:cubicBezTo>
                  <a:cubicBezTo>
                    <a:pt x="3762" y="4586"/>
                    <a:pt x="4157" y="4323"/>
                    <a:pt x="4442" y="3957"/>
                  </a:cubicBezTo>
                  <a:cubicBezTo>
                    <a:pt x="4596" y="3759"/>
                    <a:pt x="4728" y="3540"/>
                    <a:pt x="4794" y="3298"/>
                  </a:cubicBezTo>
                  <a:cubicBezTo>
                    <a:pt x="4867" y="3027"/>
                    <a:pt x="4860" y="2742"/>
                    <a:pt x="4867" y="2464"/>
                  </a:cubicBezTo>
                  <a:cubicBezTo>
                    <a:pt x="4874" y="2193"/>
                    <a:pt x="4867" y="1915"/>
                    <a:pt x="4801" y="1651"/>
                  </a:cubicBezTo>
                  <a:cubicBezTo>
                    <a:pt x="4735" y="1381"/>
                    <a:pt x="4603" y="1146"/>
                    <a:pt x="4442" y="927"/>
                  </a:cubicBezTo>
                  <a:cubicBezTo>
                    <a:pt x="4296" y="722"/>
                    <a:pt x="4128" y="509"/>
                    <a:pt x="3915" y="363"/>
                  </a:cubicBezTo>
                  <a:cubicBezTo>
                    <a:pt x="3696" y="224"/>
                    <a:pt x="3440" y="158"/>
                    <a:pt x="3183" y="100"/>
                  </a:cubicBezTo>
                  <a:cubicBezTo>
                    <a:pt x="2965" y="48"/>
                    <a:pt x="2741" y="0"/>
                    <a:pt x="2513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3033713" cy="0"/>
          </a:xfrm>
          <a:prstGeom prst="rect">
            <a:avLst/>
          </a:prstGeom>
          <a:solidFill>
            <a:srgbClr val="2121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36" name="Google Shape;3982;p49"/>
          <p:cNvGrpSpPr/>
          <p:nvPr/>
        </p:nvGrpSpPr>
        <p:grpSpPr>
          <a:xfrm>
            <a:off x="3427281" y="2328552"/>
            <a:ext cx="415984" cy="415685"/>
            <a:chOff x="3819966" y="5434056"/>
            <a:chExt cx="364436" cy="364174"/>
          </a:xfrm>
        </p:grpSpPr>
        <p:sp>
          <p:nvSpPr>
            <p:cNvPr id="237" name="Google Shape;3983;p49"/>
            <p:cNvSpPr/>
            <p:nvPr/>
          </p:nvSpPr>
          <p:spPr>
            <a:xfrm>
              <a:off x="3820229" y="5434056"/>
              <a:ext cx="276124" cy="181982"/>
            </a:xfrm>
            <a:custGeom>
              <a:avLst/>
              <a:gdLst/>
              <a:ahLst/>
              <a:cxnLst/>
              <a:rect l="l" t="t" r="r" b="b"/>
              <a:pathLst>
                <a:path w="10515" h="6930" extrusionOk="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2460" y="6930"/>
                  </a:lnTo>
                  <a:cubicBezTo>
                    <a:pt x="2709" y="6930"/>
                    <a:pt x="2910" y="6729"/>
                    <a:pt x="2910" y="6480"/>
                  </a:cubicBezTo>
                  <a:lnTo>
                    <a:pt x="2910" y="6039"/>
                  </a:lnTo>
                  <a:cubicBezTo>
                    <a:pt x="2910" y="5848"/>
                    <a:pt x="2824" y="5657"/>
                    <a:pt x="2680" y="5532"/>
                  </a:cubicBezTo>
                  <a:cubicBezTo>
                    <a:pt x="1790" y="4805"/>
                    <a:pt x="2307" y="3360"/>
                    <a:pt x="3455" y="3350"/>
                  </a:cubicBezTo>
                  <a:cubicBezTo>
                    <a:pt x="4604" y="3350"/>
                    <a:pt x="5140" y="4786"/>
                    <a:pt x="4259" y="5523"/>
                  </a:cubicBezTo>
                  <a:cubicBezTo>
                    <a:pt x="4106" y="5647"/>
                    <a:pt x="4020" y="5839"/>
                    <a:pt x="4020" y="6030"/>
                  </a:cubicBezTo>
                  <a:lnTo>
                    <a:pt x="4020" y="6489"/>
                  </a:lnTo>
                  <a:cubicBezTo>
                    <a:pt x="4020" y="6729"/>
                    <a:pt x="4221" y="6930"/>
                    <a:pt x="4470" y="6930"/>
                  </a:cubicBezTo>
                  <a:lnTo>
                    <a:pt x="6929" y="6930"/>
                  </a:lnTo>
                  <a:lnTo>
                    <a:pt x="6929" y="4470"/>
                  </a:lnTo>
                  <a:cubicBezTo>
                    <a:pt x="6929" y="4221"/>
                    <a:pt x="7130" y="4030"/>
                    <a:pt x="7379" y="4030"/>
                  </a:cubicBezTo>
                  <a:lnTo>
                    <a:pt x="7838" y="4030"/>
                  </a:lnTo>
                  <a:cubicBezTo>
                    <a:pt x="7848" y="4029"/>
                    <a:pt x="7858" y="4029"/>
                    <a:pt x="7867" y="4029"/>
                  </a:cubicBezTo>
                  <a:cubicBezTo>
                    <a:pt x="8048" y="4029"/>
                    <a:pt x="8218" y="4114"/>
                    <a:pt x="8336" y="4259"/>
                  </a:cubicBezTo>
                  <a:cubicBezTo>
                    <a:pt x="8594" y="4564"/>
                    <a:pt x="8935" y="4700"/>
                    <a:pt x="9270" y="4700"/>
                  </a:cubicBezTo>
                  <a:cubicBezTo>
                    <a:pt x="9903" y="4700"/>
                    <a:pt x="10515" y="4213"/>
                    <a:pt x="10509" y="3456"/>
                  </a:cubicBezTo>
                  <a:cubicBezTo>
                    <a:pt x="10509" y="2711"/>
                    <a:pt x="9902" y="2236"/>
                    <a:pt x="9277" y="2236"/>
                  </a:cubicBezTo>
                  <a:cubicBezTo>
                    <a:pt x="8937" y="2236"/>
                    <a:pt x="8592" y="2377"/>
                    <a:pt x="8336" y="2690"/>
                  </a:cubicBezTo>
                  <a:cubicBezTo>
                    <a:pt x="8202" y="2833"/>
                    <a:pt x="8020" y="2910"/>
                    <a:pt x="7829" y="2910"/>
                  </a:cubicBezTo>
                  <a:lnTo>
                    <a:pt x="7379" y="2910"/>
                  </a:lnTo>
                  <a:cubicBezTo>
                    <a:pt x="7130" y="2910"/>
                    <a:pt x="6929" y="2709"/>
                    <a:pt x="6929" y="2460"/>
                  </a:cubicBezTo>
                  <a:lnTo>
                    <a:pt x="6929" y="221"/>
                  </a:lnTo>
                  <a:cubicBezTo>
                    <a:pt x="6929" y="106"/>
                    <a:pt x="6834" y="1"/>
                    <a:pt x="6709" y="1"/>
                  </a:cubicBezTo>
                  <a:close/>
                </a:path>
              </a:pathLst>
            </a:custGeom>
            <a:solidFill>
              <a:srgbClr val="9CD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3984;p49"/>
            <p:cNvSpPr/>
            <p:nvPr/>
          </p:nvSpPr>
          <p:spPr>
            <a:xfrm>
              <a:off x="4002184" y="5434056"/>
              <a:ext cx="182218" cy="275966"/>
            </a:xfrm>
            <a:custGeom>
              <a:avLst/>
              <a:gdLst/>
              <a:ahLst/>
              <a:cxnLst/>
              <a:rect l="l" t="t" r="r" b="b"/>
              <a:pathLst>
                <a:path w="6939" h="10509" extrusionOk="0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1091" y="2910"/>
                    <a:pt x="1273" y="2833"/>
                    <a:pt x="1407" y="2690"/>
                  </a:cubicBezTo>
                  <a:cubicBezTo>
                    <a:pt x="1663" y="2377"/>
                    <a:pt x="2008" y="2236"/>
                    <a:pt x="2348" y="2236"/>
                  </a:cubicBezTo>
                  <a:cubicBezTo>
                    <a:pt x="2973" y="2236"/>
                    <a:pt x="3580" y="2711"/>
                    <a:pt x="3580" y="3456"/>
                  </a:cubicBezTo>
                  <a:cubicBezTo>
                    <a:pt x="3586" y="4213"/>
                    <a:pt x="2974" y="4700"/>
                    <a:pt x="2341" y="4700"/>
                  </a:cubicBezTo>
                  <a:cubicBezTo>
                    <a:pt x="2006" y="4700"/>
                    <a:pt x="1665" y="4564"/>
                    <a:pt x="1407" y="4259"/>
                  </a:cubicBezTo>
                  <a:cubicBezTo>
                    <a:pt x="1289" y="4114"/>
                    <a:pt x="1119" y="4029"/>
                    <a:pt x="938" y="4029"/>
                  </a:cubicBezTo>
                  <a:cubicBezTo>
                    <a:pt x="929" y="4029"/>
                    <a:pt x="919" y="4029"/>
                    <a:pt x="909" y="4030"/>
                  </a:cubicBezTo>
                  <a:lnTo>
                    <a:pt x="450" y="4030"/>
                  </a:lnTo>
                  <a:cubicBezTo>
                    <a:pt x="201" y="4030"/>
                    <a:pt x="0" y="4221"/>
                    <a:pt x="0" y="4470"/>
                  </a:cubicBezTo>
                  <a:lnTo>
                    <a:pt x="0" y="6930"/>
                  </a:lnTo>
                  <a:lnTo>
                    <a:pt x="2469" y="6930"/>
                  </a:lnTo>
                  <a:cubicBezTo>
                    <a:pt x="2718" y="6930"/>
                    <a:pt x="2919" y="7130"/>
                    <a:pt x="2919" y="7379"/>
                  </a:cubicBezTo>
                  <a:lnTo>
                    <a:pt x="2919" y="7839"/>
                  </a:lnTo>
                  <a:cubicBezTo>
                    <a:pt x="2919" y="8030"/>
                    <a:pt x="2833" y="8212"/>
                    <a:pt x="2680" y="8346"/>
                  </a:cubicBezTo>
                  <a:cubicBezTo>
                    <a:pt x="1802" y="9080"/>
                    <a:pt x="2322" y="10509"/>
                    <a:pt x="3472" y="10509"/>
                  </a:cubicBezTo>
                  <a:cubicBezTo>
                    <a:pt x="3476" y="10509"/>
                    <a:pt x="3480" y="10509"/>
                    <a:pt x="3484" y="10509"/>
                  </a:cubicBezTo>
                  <a:cubicBezTo>
                    <a:pt x="4632" y="10509"/>
                    <a:pt x="5140" y="9064"/>
                    <a:pt x="4259" y="8336"/>
                  </a:cubicBezTo>
                  <a:cubicBezTo>
                    <a:pt x="4106" y="8202"/>
                    <a:pt x="4029" y="8021"/>
                    <a:pt x="4029" y="7829"/>
                  </a:cubicBezTo>
                  <a:lnTo>
                    <a:pt x="4029" y="7379"/>
                  </a:lnTo>
                  <a:cubicBezTo>
                    <a:pt x="4029" y="7130"/>
                    <a:pt x="4230" y="6930"/>
                    <a:pt x="4479" y="6930"/>
                  </a:cubicBezTo>
                  <a:lnTo>
                    <a:pt x="6709" y="6930"/>
                  </a:lnTo>
                  <a:cubicBezTo>
                    <a:pt x="6833" y="6930"/>
                    <a:pt x="6939" y="6834"/>
                    <a:pt x="6939" y="6709"/>
                  </a:cubicBezTo>
                  <a:lnTo>
                    <a:pt x="6939" y="891"/>
                  </a:lnTo>
                  <a:cubicBezTo>
                    <a:pt x="6939" y="403"/>
                    <a:pt x="6537" y="1"/>
                    <a:pt x="6039" y="1"/>
                  </a:cubicBezTo>
                  <a:close/>
                </a:path>
              </a:pathLst>
            </a:custGeom>
            <a:solidFill>
              <a:srgbClr val="EB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3985;p49"/>
            <p:cNvSpPr/>
            <p:nvPr/>
          </p:nvSpPr>
          <p:spPr>
            <a:xfrm>
              <a:off x="3908174" y="5616012"/>
              <a:ext cx="276229" cy="182218"/>
            </a:xfrm>
            <a:custGeom>
              <a:avLst/>
              <a:gdLst/>
              <a:ahLst/>
              <a:cxnLst/>
              <a:rect l="l" t="t" r="r" b="b"/>
              <a:pathLst>
                <a:path w="10519" h="6939" extrusionOk="0">
                  <a:moveTo>
                    <a:pt x="3580" y="1"/>
                  </a:moveTo>
                  <a:lnTo>
                    <a:pt x="3580" y="2460"/>
                  </a:lnTo>
                  <a:cubicBezTo>
                    <a:pt x="3580" y="2709"/>
                    <a:pt x="3379" y="2910"/>
                    <a:pt x="3140" y="2910"/>
                  </a:cubicBezTo>
                  <a:lnTo>
                    <a:pt x="2681" y="2910"/>
                  </a:lnTo>
                  <a:cubicBezTo>
                    <a:pt x="2489" y="2910"/>
                    <a:pt x="2298" y="2824"/>
                    <a:pt x="2173" y="2680"/>
                  </a:cubicBezTo>
                  <a:cubicBezTo>
                    <a:pt x="1918" y="2375"/>
                    <a:pt x="1579" y="2239"/>
                    <a:pt x="1245" y="2239"/>
                  </a:cubicBezTo>
                  <a:cubicBezTo>
                    <a:pt x="614" y="2239"/>
                    <a:pt x="1" y="2724"/>
                    <a:pt x="1" y="3475"/>
                  </a:cubicBezTo>
                  <a:cubicBezTo>
                    <a:pt x="7" y="4221"/>
                    <a:pt x="620" y="4700"/>
                    <a:pt x="1248" y="4700"/>
                  </a:cubicBezTo>
                  <a:cubicBezTo>
                    <a:pt x="1586" y="4700"/>
                    <a:pt x="1928" y="4561"/>
                    <a:pt x="2183" y="4250"/>
                  </a:cubicBezTo>
                  <a:cubicBezTo>
                    <a:pt x="2301" y="4113"/>
                    <a:pt x="2480" y="4029"/>
                    <a:pt x="2661" y="4029"/>
                  </a:cubicBezTo>
                  <a:cubicBezTo>
                    <a:pt x="2671" y="4029"/>
                    <a:pt x="2681" y="4029"/>
                    <a:pt x="2690" y="4030"/>
                  </a:cubicBezTo>
                  <a:lnTo>
                    <a:pt x="3140" y="4030"/>
                  </a:lnTo>
                  <a:cubicBezTo>
                    <a:pt x="3379" y="4030"/>
                    <a:pt x="3580" y="4231"/>
                    <a:pt x="3580" y="4479"/>
                  </a:cubicBezTo>
                  <a:lnTo>
                    <a:pt x="3580" y="6709"/>
                  </a:lnTo>
                  <a:cubicBezTo>
                    <a:pt x="3580" y="6834"/>
                    <a:pt x="3686" y="6939"/>
                    <a:pt x="3800" y="6939"/>
                  </a:cubicBezTo>
                  <a:lnTo>
                    <a:pt x="9619" y="6939"/>
                  </a:lnTo>
                  <a:cubicBezTo>
                    <a:pt x="10117" y="6939"/>
                    <a:pt x="10519" y="6537"/>
                    <a:pt x="10519" y="6039"/>
                  </a:cubicBezTo>
                  <a:lnTo>
                    <a:pt x="10519" y="230"/>
                  </a:lnTo>
                  <a:cubicBezTo>
                    <a:pt x="10519" y="106"/>
                    <a:pt x="10413" y="1"/>
                    <a:pt x="10289" y="1"/>
                  </a:cubicBezTo>
                  <a:lnTo>
                    <a:pt x="8059" y="1"/>
                  </a:lnTo>
                  <a:cubicBezTo>
                    <a:pt x="7810" y="1"/>
                    <a:pt x="7609" y="201"/>
                    <a:pt x="7609" y="450"/>
                  </a:cubicBezTo>
                  <a:lnTo>
                    <a:pt x="7609" y="900"/>
                  </a:lnTo>
                  <a:cubicBezTo>
                    <a:pt x="7600" y="1092"/>
                    <a:pt x="7686" y="1273"/>
                    <a:pt x="7829" y="1407"/>
                  </a:cubicBezTo>
                  <a:cubicBezTo>
                    <a:pt x="8720" y="2135"/>
                    <a:pt x="8203" y="3580"/>
                    <a:pt x="7054" y="3580"/>
                  </a:cubicBezTo>
                  <a:cubicBezTo>
                    <a:pt x="7050" y="3580"/>
                    <a:pt x="7047" y="3580"/>
                    <a:pt x="7043" y="3580"/>
                  </a:cubicBezTo>
                  <a:cubicBezTo>
                    <a:pt x="5902" y="3580"/>
                    <a:pt x="5382" y="2151"/>
                    <a:pt x="6260" y="1417"/>
                  </a:cubicBezTo>
                  <a:cubicBezTo>
                    <a:pt x="6404" y="1283"/>
                    <a:pt x="6490" y="1101"/>
                    <a:pt x="6490" y="910"/>
                  </a:cubicBezTo>
                  <a:lnTo>
                    <a:pt x="6490" y="450"/>
                  </a:lnTo>
                  <a:cubicBezTo>
                    <a:pt x="6490" y="201"/>
                    <a:pt x="6289" y="1"/>
                    <a:pt x="6040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3986;p49"/>
            <p:cNvSpPr/>
            <p:nvPr/>
          </p:nvSpPr>
          <p:spPr>
            <a:xfrm>
              <a:off x="3819966" y="5522027"/>
              <a:ext cx="182244" cy="276203"/>
            </a:xfrm>
            <a:custGeom>
              <a:avLst/>
              <a:gdLst/>
              <a:ahLst/>
              <a:cxnLst/>
              <a:rect l="l" t="t" r="r" b="b"/>
              <a:pathLst>
                <a:path w="6940" h="10518" extrusionOk="0">
                  <a:moveTo>
                    <a:pt x="3465" y="0"/>
                  </a:moveTo>
                  <a:cubicBezTo>
                    <a:pt x="2317" y="10"/>
                    <a:pt x="1810" y="1455"/>
                    <a:pt x="2700" y="2182"/>
                  </a:cubicBezTo>
                  <a:cubicBezTo>
                    <a:pt x="2843" y="2307"/>
                    <a:pt x="2920" y="2498"/>
                    <a:pt x="2920" y="2689"/>
                  </a:cubicBezTo>
                  <a:lnTo>
                    <a:pt x="2920" y="3139"/>
                  </a:lnTo>
                  <a:cubicBezTo>
                    <a:pt x="2920" y="3379"/>
                    <a:pt x="2719" y="3580"/>
                    <a:pt x="2470" y="3580"/>
                  </a:cubicBezTo>
                  <a:lnTo>
                    <a:pt x="231" y="3580"/>
                  </a:lnTo>
                  <a:cubicBezTo>
                    <a:pt x="106" y="3580"/>
                    <a:pt x="1" y="3685"/>
                    <a:pt x="1" y="3809"/>
                  </a:cubicBezTo>
                  <a:lnTo>
                    <a:pt x="1" y="9618"/>
                  </a:lnTo>
                  <a:cubicBezTo>
                    <a:pt x="1" y="10116"/>
                    <a:pt x="403" y="10518"/>
                    <a:pt x="900" y="10518"/>
                  </a:cubicBezTo>
                  <a:lnTo>
                    <a:pt x="6710" y="10518"/>
                  </a:lnTo>
                  <a:cubicBezTo>
                    <a:pt x="6834" y="10518"/>
                    <a:pt x="6939" y="10413"/>
                    <a:pt x="6939" y="10288"/>
                  </a:cubicBezTo>
                  <a:lnTo>
                    <a:pt x="6939" y="8058"/>
                  </a:lnTo>
                  <a:cubicBezTo>
                    <a:pt x="6939" y="7810"/>
                    <a:pt x="6738" y="7609"/>
                    <a:pt x="6489" y="7609"/>
                  </a:cubicBezTo>
                  <a:lnTo>
                    <a:pt x="6040" y="7609"/>
                  </a:lnTo>
                  <a:cubicBezTo>
                    <a:pt x="6030" y="7608"/>
                    <a:pt x="6020" y="7608"/>
                    <a:pt x="6011" y="7608"/>
                  </a:cubicBezTo>
                  <a:cubicBezTo>
                    <a:pt x="5830" y="7608"/>
                    <a:pt x="5660" y="7692"/>
                    <a:pt x="5542" y="7829"/>
                  </a:cubicBezTo>
                  <a:cubicBezTo>
                    <a:pt x="5284" y="8140"/>
                    <a:pt x="4939" y="8279"/>
                    <a:pt x="4600" y="8279"/>
                  </a:cubicBezTo>
                  <a:cubicBezTo>
                    <a:pt x="3970" y="8279"/>
                    <a:pt x="3360" y="7800"/>
                    <a:pt x="3360" y="7054"/>
                  </a:cubicBezTo>
                  <a:cubicBezTo>
                    <a:pt x="3354" y="6303"/>
                    <a:pt x="3965" y="5818"/>
                    <a:pt x="4597" y="5818"/>
                  </a:cubicBezTo>
                  <a:cubicBezTo>
                    <a:pt x="4933" y="5818"/>
                    <a:pt x="5274" y="5954"/>
                    <a:pt x="5532" y="6259"/>
                  </a:cubicBezTo>
                  <a:cubicBezTo>
                    <a:pt x="5657" y="6403"/>
                    <a:pt x="5839" y="6489"/>
                    <a:pt x="6040" y="6489"/>
                  </a:cubicBezTo>
                  <a:lnTo>
                    <a:pt x="6499" y="6489"/>
                  </a:lnTo>
                  <a:cubicBezTo>
                    <a:pt x="6738" y="6489"/>
                    <a:pt x="6939" y="6288"/>
                    <a:pt x="6939" y="6039"/>
                  </a:cubicBezTo>
                  <a:lnTo>
                    <a:pt x="6939" y="3580"/>
                  </a:lnTo>
                  <a:lnTo>
                    <a:pt x="4480" y="3580"/>
                  </a:lnTo>
                  <a:cubicBezTo>
                    <a:pt x="4231" y="3580"/>
                    <a:pt x="4030" y="3379"/>
                    <a:pt x="4030" y="3139"/>
                  </a:cubicBezTo>
                  <a:lnTo>
                    <a:pt x="4030" y="2680"/>
                  </a:lnTo>
                  <a:cubicBezTo>
                    <a:pt x="4030" y="2489"/>
                    <a:pt x="4116" y="2297"/>
                    <a:pt x="4269" y="2173"/>
                  </a:cubicBezTo>
                  <a:cubicBezTo>
                    <a:pt x="5150" y="1436"/>
                    <a:pt x="4623" y="0"/>
                    <a:pt x="3465" y="0"/>
                  </a:cubicBezTo>
                  <a:close/>
                </a:path>
              </a:pathLst>
            </a:custGeom>
            <a:solidFill>
              <a:srgbClr val="FFB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3987;p49"/>
            <p:cNvSpPr/>
            <p:nvPr/>
          </p:nvSpPr>
          <p:spPr>
            <a:xfrm>
              <a:off x="3820229" y="5616012"/>
              <a:ext cx="41228" cy="182218"/>
            </a:xfrm>
            <a:custGeom>
              <a:avLst/>
              <a:gdLst/>
              <a:ahLst/>
              <a:cxnLst/>
              <a:rect l="l" t="t" r="r" b="b"/>
              <a:pathLst>
                <a:path w="1570" h="6939" extrusionOk="0">
                  <a:moveTo>
                    <a:pt x="221" y="1"/>
                  </a:moveTo>
                  <a:cubicBezTo>
                    <a:pt x="96" y="1"/>
                    <a:pt x="0" y="106"/>
                    <a:pt x="0" y="230"/>
                  </a:cubicBezTo>
                  <a:lnTo>
                    <a:pt x="0" y="6039"/>
                  </a:lnTo>
                  <a:cubicBezTo>
                    <a:pt x="0" y="6537"/>
                    <a:pt x="402" y="6939"/>
                    <a:pt x="900" y="6939"/>
                  </a:cubicBezTo>
                  <a:lnTo>
                    <a:pt x="1570" y="6939"/>
                  </a:lnTo>
                  <a:cubicBezTo>
                    <a:pt x="1072" y="6939"/>
                    <a:pt x="670" y="6537"/>
                    <a:pt x="670" y="6039"/>
                  </a:cubicBezTo>
                  <a:lnTo>
                    <a:pt x="670" y="230"/>
                  </a:lnTo>
                  <a:cubicBezTo>
                    <a:pt x="670" y="106"/>
                    <a:pt x="776" y="1"/>
                    <a:pt x="900" y="1"/>
                  </a:cubicBezTo>
                  <a:close/>
                </a:path>
              </a:pathLst>
            </a:custGeom>
            <a:solidFill>
              <a:srgbClr val="FF7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3988;p49"/>
            <p:cNvSpPr/>
            <p:nvPr/>
          </p:nvSpPr>
          <p:spPr>
            <a:xfrm>
              <a:off x="3866919" y="5522185"/>
              <a:ext cx="50340" cy="93853"/>
            </a:xfrm>
            <a:custGeom>
              <a:avLst/>
              <a:gdLst/>
              <a:ahLst/>
              <a:cxnLst/>
              <a:rect l="l" t="t" r="r" b="b"/>
              <a:pathLst>
                <a:path w="1917" h="3574" extrusionOk="0">
                  <a:moveTo>
                    <a:pt x="1675" y="0"/>
                  </a:moveTo>
                  <a:cubicBezTo>
                    <a:pt x="582" y="0"/>
                    <a:pt x="1" y="1426"/>
                    <a:pt x="912" y="2176"/>
                  </a:cubicBezTo>
                  <a:cubicBezTo>
                    <a:pt x="1055" y="2301"/>
                    <a:pt x="1132" y="2492"/>
                    <a:pt x="1132" y="2683"/>
                  </a:cubicBezTo>
                  <a:lnTo>
                    <a:pt x="1132" y="3133"/>
                  </a:lnTo>
                  <a:cubicBezTo>
                    <a:pt x="1132" y="3373"/>
                    <a:pt x="931" y="3574"/>
                    <a:pt x="682" y="3574"/>
                  </a:cubicBezTo>
                  <a:lnTo>
                    <a:pt x="1132" y="3574"/>
                  </a:lnTo>
                  <a:cubicBezTo>
                    <a:pt x="1381" y="3574"/>
                    <a:pt x="1582" y="3373"/>
                    <a:pt x="1582" y="3133"/>
                  </a:cubicBezTo>
                  <a:lnTo>
                    <a:pt x="1582" y="2683"/>
                  </a:lnTo>
                  <a:cubicBezTo>
                    <a:pt x="1582" y="2492"/>
                    <a:pt x="1495" y="2301"/>
                    <a:pt x="1352" y="2176"/>
                  </a:cubicBezTo>
                  <a:cubicBezTo>
                    <a:pt x="548" y="1516"/>
                    <a:pt x="892" y="214"/>
                    <a:pt x="1917" y="23"/>
                  </a:cubicBezTo>
                  <a:cubicBezTo>
                    <a:pt x="1834" y="8"/>
                    <a:pt x="1753" y="0"/>
                    <a:pt x="1675" y="0"/>
                  </a:cubicBezTo>
                  <a:close/>
                </a:path>
              </a:pathLst>
            </a:custGeom>
            <a:solidFill>
              <a:srgbClr val="FF7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3989;p49"/>
            <p:cNvSpPr/>
            <p:nvPr/>
          </p:nvSpPr>
          <p:spPr>
            <a:xfrm>
              <a:off x="3820229" y="5434056"/>
              <a:ext cx="41228" cy="181982"/>
            </a:xfrm>
            <a:custGeom>
              <a:avLst/>
              <a:gdLst/>
              <a:ahLst/>
              <a:cxnLst/>
              <a:rect l="l" t="t" r="r" b="b"/>
              <a:pathLst>
                <a:path w="1570" h="6930" extrusionOk="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900" y="6930"/>
                  </a:lnTo>
                  <a:cubicBezTo>
                    <a:pt x="776" y="6930"/>
                    <a:pt x="670" y="6834"/>
                    <a:pt x="670" y="6709"/>
                  </a:cubicBezTo>
                  <a:lnTo>
                    <a:pt x="670" y="900"/>
                  </a:lnTo>
                  <a:cubicBezTo>
                    <a:pt x="670" y="403"/>
                    <a:pt x="1072" y="1"/>
                    <a:pt x="1570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3990;p49"/>
            <p:cNvSpPr/>
            <p:nvPr/>
          </p:nvSpPr>
          <p:spPr>
            <a:xfrm>
              <a:off x="4070040" y="5492668"/>
              <a:ext cx="41990" cy="64678"/>
            </a:xfrm>
            <a:custGeom>
              <a:avLst/>
              <a:gdLst/>
              <a:ahLst/>
              <a:cxnLst/>
              <a:rect l="l" t="t" r="r" b="b"/>
              <a:pathLst>
                <a:path w="1599" h="2463" extrusionOk="0">
                  <a:moveTo>
                    <a:pt x="256" y="0"/>
                  </a:moveTo>
                  <a:cubicBezTo>
                    <a:pt x="171" y="0"/>
                    <a:pt x="86" y="9"/>
                    <a:pt x="0" y="27"/>
                  </a:cubicBezTo>
                  <a:cubicBezTo>
                    <a:pt x="574" y="133"/>
                    <a:pt x="1005" y="640"/>
                    <a:pt x="1005" y="1233"/>
                  </a:cubicBezTo>
                  <a:cubicBezTo>
                    <a:pt x="1005" y="1826"/>
                    <a:pt x="594" y="2334"/>
                    <a:pt x="10" y="2449"/>
                  </a:cubicBezTo>
                  <a:lnTo>
                    <a:pt x="0" y="2449"/>
                  </a:lnTo>
                  <a:cubicBezTo>
                    <a:pt x="77" y="2458"/>
                    <a:pt x="153" y="2463"/>
                    <a:pt x="230" y="2463"/>
                  </a:cubicBezTo>
                  <a:cubicBezTo>
                    <a:pt x="307" y="2463"/>
                    <a:pt x="383" y="2458"/>
                    <a:pt x="460" y="2449"/>
                  </a:cubicBezTo>
                  <a:cubicBezTo>
                    <a:pt x="1139" y="2334"/>
                    <a:pt x="1599" y="1683"/>
                    <a:pt x="1465" y="1003"/>
                  </a:cubicBezTo>
                  <a:cubicBezTo>
                    <a:pt x="1356" y="411"/>
                    <a:pt x="832" y="0"/>
                    <a:pt x="256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3991;p49"/>
            <p:cNvSpPr/>
            <p:nvPr/>
          </p:nvSpPr>
          <p:spPr>
            <a:xfrm>
              <a:off x="4002184" y="5434056"/>
              <a:ext cx="23634" cy="76443"/>
            </a:xfrm>
            <a:custGeom>
              <a:avLst/>
              <a:gdLst/>
              <a:ahLst/>
              <a:cxnLst/>
              <a:rect l="l" t="t" r="r" b="b"/>
              <a:pathLst>
                <a:path w="900" h="2911" extrusionOk="0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651" y="2910"/>
                    <a:pt x="450" y="2709"/>
                    <a:pt x="450" y="2460"/>
                  </a:cubicBezTo>
                  <a:lnTo>
                    <a:pt x="450" y="221"/>
                  </a:lnTo>
                  <a:cubicBezTo>
                    <a:pt x="450" y="96"/>
                    <a:pt x="546" y="1"/>
                    <a:pt x="670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Google Shape;3992;p49"/>
            <p:cNvSpPr/>
            <p:nvPr/>
          </p:nvSpPr>
          <p:spPr>
            <a:xfrm>
              <a:off x="4002184" y="5539858"/>
              <a:ext cx="23634" cy="76180"/>
            </a:xfrm>
            <a:custGeom>
              <a:avLst/>
              <a:gdLst/>
              <a:ahLst/>
              <a:cxnLst/>
              <a:rect l="l" t="t" r="r" b="b"/>
              <a:pathLst>
                <a:path w="900" h="2901" extrusionOk="0">
                  <a:moveTo>
                    <a:pt x="450" y="1"/>
                  </a:moveTo>
                  <a:cubicBezTo>
                    <a:pt x="201" y="1"/>
                    <a:pt x="0" y="202"/>
                    <a:pt x="0" y="441"/>
                  </a:cubicBezTo>
                  <a:lnTo>
                    <a:pt x="0" y="2901"/>
                  </a:lnTo>
                  <a:lnTo>
                    <a:pt x="450" y="2901"/>
                  </a:lnTo>
                  <a:lnTo>
                    <a:pt x="450" y="441"/>
                  </a:lnTo>
                  <a:cubicBezTo>
                    <a:pt x="450" y="192"/>
                    <a:pt x="651" y="1"/>
                    <a:pt x="900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3993;p49"/>
            <p:cNvSpPr/>
            <p:nvPr/>
          </p:nvSpPr>
          <p:spPr>
            <a:xfrm>
              <a:off x="4051947" y="5616012"/>
              <a:ext cx="47268" cy="94011"/>
            </a:xfrm>
            <a:custGeom>
              <a:avLst/>
              <a:gdLst/>
              <a:ahLst/>
              <a:cxnLst/>
              <a:rect l="l" t="t" r="r" b="b"/>
              <a:pathLst>
                <a:path w="1800" h="3580" extrusionOk="0">
                  <a:moveTo>
                    <a:pt x="565" y="1"/>
                  </a:moveTo>
                  <a:cubicBezTo>
                    <a:pt x="814" y="1"/>
                    <a:pt x="1015" y="201"/>
                    <a:pt x="1015" y="450"/>
                  </a:cubicBezTo>
                  <a:lnTo>
                    <a:pt x="1015" y="910"/>
                  </a:lnTo>
                  <a:cubicBezTo>
                    <a:pt x="1015" y="1101"/>
                    <a:pt x="929" y="1283"/>
                    <a:pt x="785" y="1417"/>
                  </a:cubicBezTo>
                  <a:cubicBezTo>
                    <a:pt x="0" y="2068"/>
                    <a:pt x="316" y="3331"/>
                    <a:pt x="1311" y="3551"/>
                  </a:cubicBezTo>
                  <a:cubicBezTo>
                    <a:pt x="1393" y="3570"/>
                    <a:pt x="1474" y="3580"/>
                    <a:pt x="1555" y="3580"/>
                  </a:cubicBezTo>
                  <a:cubicBezTo>
                    <a:pt x="1637" y="3580"/>
                    <a:pt x="1718" y="3570"/>
                    <a:pt x="1799" y="3551"/>
                  </a:cubicBezTo>
                  <a:lnTo>
                    <a:pt x="1761" y="3551"/>
                  </a:lnTo>
                  <a:cubicBezTo>
                    <a:pt x="766" y="3331"/>
                    <a:pt x="450" y="2068"/>
                    <a:pt x="1235" y="1417"/>
                  </a:cubicBezTo>
                  <a:cubicBezTo>
                    <a:pt x="1378" y="1283"/>
                    <a:pt x="1464" y="1101"/>
                    <a:pt x="1464" y="910"/>
                  </a:cubicBezTo>
                  <a:lnTo>
                    <a:pt x="1464" y="450"/>
                  </a:lnTo>
                  <a:cubicBezTo>
                    <a:pt x="1464" y="201"/>
                    <a:pt x="1263" y="1"/>
                    <a:pt x="1015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3994;p49"/>
            <p:cNvSpPr/>
            <p:nvPr/>
          </p:nvSpPr>
          <p:spPr>
            <a:xfrm>
              <a:off x="3990630" y="5616012"/>
              <a:ext cx="23398" cy="76417"/>
            </a:xfrm>
            <a:custGeom>
              <a:avLst/>
              <a:gdLst/>
              <a:ahLst/>
              <a:cxnLst/>
              <a:rect l="l" t="t" r="r" b="b"/>
              <a:pathLst>
                <a:path w="891" h="2910" extrusionOk="0">
                  <a:moveTo>
                    <a:pt x="440" y="1"/>
                  </a:moveTo>
                  <a:lnTo>
                    <a:pt x="440" y="2460"/>
                  </a:lnTo>
                  <a:cubicBezTo>
                    <a:pt x="440" y="2709"/>
                    <a:pt x="239" y="2910"/>
                    <a:pt x="0" y="2910"/>
                  </a:cubicBezTo>
                  <a:lnTo>
                    <a:pt x="440" y="2910"/>
                  </a:lnTo>
                  <a:cubicBezTo>
                    <a:pt x="689" y="2910"/>
                    <a:pt x="890" y="2709"/>
                    <a:pt x="890" y="2460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rgbClr val="00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3995;p49"/>
            <p:cNvSpPr/>
            <p:nvPr/>
          </p:nvSpPr>
          <p:spPr>
            <a:xfrm>
              <a:off x="3904156" y="5674755"/>
              <a:ext cx="42252" cy="64888"/>
            </a:xfrm>
            <a:custGeom>
              <a:avLst/>
              <a:gdLst/>
              <a:ahLst/>
              <a:cxnLst/>
              <a:rect l="l" t="t" r="r" b="b"/>
              <a:pathLst>
                <a:path w="1609" h="2471" extrusionOk="0">
                  <a:moveTo>
                    <a:pt x="1371" y="1"/>
                  </a:moveTo>
                  <a:cubicBezTo>
                    <a:pt x="1295" y="1"/>
                    <a:pt x="1221" y="8"/>
                    <a:pt x="1149" y="22"/>
                  </a:cubicBezTo>
                  <a:cubicBezTo>
                    <a:pt x="460" y="137"/>
                    <a:pt x="1" y="788"/>
                    <a:pt x="135" y="1467"/>
                  </a:cubicBezTo>
                  <a:cubicBezTo>
                    <a:pt x="243" y="2060"/>
                    <a:pt x="767" y="2471"/>
                    <a:pt x="1350" y="2471"/>
                  </a:cubicBezTo>
                  <a:cubicBezTo>
                    <a:pt x="1435" y="2471"/>
                    <a:pt x="1522" y="2462"/>
                    <a:pt x="1609" y="2443"/>
                  </a:cubicBezTo>
                  <a:cubicBezTo>
                    <a:pt x="929" y="2309"/>
                    <a:pt x="489" y="1649"/>
                    <a:pt x="633" y="970"/>
                  </a:cubicBezTo>
                  <a:cubicBezTo>
                    <a:pt x="738" y="491"/>
                    <a:pt x="1121" y="118"/>
                    <a:pt x="1599" y="22"/>
                  </a:cubicBezTo>
                  <a:cubicBezTo>
                    <a:pt x="1523" y="8"/>
                    <a:pt x="1446" y="1"/>
                    <a:pt x="1371" y="1"/>
                  </a:cubicBezTo>
                  <a:close/>
                </a:path>
              </a:pathLst>
            </a:custGeom>
            <a:solidFill>
              <a:srgbClr val="00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3996;p49"/>
            <p:cNvSpPr/>
            <p:nvPr/>
          </p:nvSpPr>
          <p:spPr>
            <a:xfrm>
              <a:off x="3990630" y="5721813"/>
              <a:ext cx="29175" cy="76417"/>
            </a:xfrm>
            <a:custGeom>
              <a:avLst/>
              <a:gdLst/>
              <a:ahLst/>
              <a:cxnLst/>
              <a:rect l="l" t="t" r="r" b="b"/>
              <a:pathLst>
                <a:path w="1111" h="2910" extrusionOk="0">
                  <a:moveTo>
                    <a:pt x="0" y="1"/>
                  </a:moveTo>
                  <a:cubicBezTo>
                    <a:pt x="239" y="1"/>
                    <a:pt x="440" y="202"/>
                    <a:pt x="440" y="450"/>
                  </a:cubicBezTo>
                  <a:lnTo>
                    <a:pt x="440" y="2680"/>
                  </a:lnTo>
                  <a:cubicBezTo>
                    <a:pt x="440" y="2805"/>
                    <a:pt x="546" y="2910"/>
                    <a:pt x="670" y="2910"/>
                  </a:cubicBezTo>
                  <a:lnTo>
                    <a:pt x="1110" y="2910"/>
                  </a:lnTo>
                  <a:cubicBezTo>
                    <a:pt x="986" y="2910"/>
                    <a:pt x="890" y="2805"/>
                    <a:pt x="890" y="2680"/>
                  </a:cubicBezTo>
                  <a:lnTo>
                    <a:pt x="890" y="450"/>
                  </a:lnTo>
                  <a:cubicBezTo>
                    <a:pt x="890" y="202"/>
                    <a:pt x="689" y="1"/>
                    <a:pt x="440" y="1"/>
                  </a:cubicBezTo>
                  <a:close/>
                </a:path>
              </a:pathLst>
            </a:custGeom>
            <a:solidFill>
              <a:srgbClr val="00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6" name="Google Shape;1260;p32"/>
          <p:cNvSpPr txBox="1">
            <a:spLocks noGrp="1"/>
          </p:cNvSpPr>
          <p:nvPr>
            <p:ph type="title"/>
          </p:nvPr>
        </p:nvSpPr>
        <p:spPr>
          <a:xfrm>
            <a:off x="411475" y="301200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500" dirty="0">
                <a:latin typeface="Nunito ExtraBold" pitchFamily="2" charset="-52"/>
              </a:rPr>
              <a:t>Развитие проекта</a:t>
            </a:r>
            <a:endParaRPr lang="ru-RU" sz="3500" dirty="0">
              <a:latin typeface="Nunito Extra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921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Скругленный прямоугольник 181"/>
          <p:cNvSpPr/>
          <p:nvPr/>
        </p:nvSpPr>
        <p:spPr>
          <a:xfrm>
            <a:off x="3113242" y="3077458"/>
            <a:ext cx="2144274" cy="1606799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Скругленный прямоугольник 180"/>
          <p:cNvSpPr/>
          <p:nvPr/>
        </p:nvSpPr>
        <p:spPr>
          <a:xfrm>
            <a:off x="527516" y="3082076"/>
            <a:ext cx="2144274" cy="1606799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4413148" y="996489"/>
            <a:ext cx="2144274" cy="1606799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1827422" y="996489"/>
            <a:ext cx="2144274" cy="1606799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64" name="Google Shape;4564;p61"/>
          <p:cNvSpPr txBox="1">
            <a:spLocks noGrp="1"/>
          </p:cNvSpPr>
          <p:nvPr>
            <p:ph type="title"/>
          </p:nvPr>
        </p:nvSpPr>
        <p:spPr>
          <a:xfrm>
            <a:off x="411475" y="300251"/>
            <a:ext cx="8320800" cy="574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Дорожная карта</a:t>
            </a:r>
            <a:endParaRPr dirty="0"/>
          </a:p>
        </p:txBody>
      </p:sp>
      <p:cxnSp>
        <p:nvCxnSpPr>
          <p:cNvPr id="129" name="Google Shape;1382;p34"/>
          <p:cNvCxnSpPr/>
          <p:nvPr/>
        </p:nvCxnSpPr>
        <p:spPr>
          <a:xfrm>
            <a:off x="507806" y="2839613"/>
            <a:ext cx="7964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84;p34"/>
          <p:cNvSpPr txBox="1"/>
          <p:nvPr/>
        </p:nvSpPr>
        <p:spPr>
          <a:xfrm>
            <a:off x="1827422" y="1684531"/>
            <a:ext cx="2144274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unito ExtraBold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Май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unito ExtraBold" pitchFamily="2" charset="-52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1" name="Google Shape;1385;p34"/>
          <p:cNvSpPr txBox="1"/>
          <p:nvPr/>
        </p:nvSpPr>
        <p:spPr>
          <a:xfrm>
            <a:off x="1827422" y="997958"/>
            <a:ext cx="2144274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unito" pitchFamily="2" charset="-52"/>
                <a:ea typeface="Roboto"/>
                <a:cs typeface="Roboto"/>
                <a:sym typeface="Roboto"/>
              </a:rPr>
              <a:t>Подготовка обширного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Nunito" pitchFamily="2" charset="-52"/>
                <a:ea typeface="Roboto"/>
                <a:cs typeface="Roboto"/>
                <a:sym typeface="Roboto"/>
              </a:rPr>
              <a:t> датасета с требуемыми категориями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unito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86;p34"/>
          <p:cNvSpPr/>
          <p:nvPr/>
        </p:nvSpPr>
        <p:spPr>
          <a:xfrm>
            <a:off x="2268874" y="2109769"/>
            <a:ext cx="1261370" cy="420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lvl="0" algn="ctr"/>
            <a:r>
              <a:rPr lang="ru-RU" sz="2400" dirty="0" smtClean="0">
                <a:latin typeface="Agency FB" panose="020B0503020202020204" pitchFamily="34" charset="0"/>
                <a:ea typeface="Fira Sans Extra Condensed SemiBold"/>
                <a:cs typeface="Fira Sans Extra Condensed SemiBold"/>
                <a:sym typeface="Fira Sans Extra Condensed SemiBold"/>
              </a:rPr>
              <a:t>29</a:t>
            </a:r>
            <a:r>
              <a:rPr kumimoji="0" lang="en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anose="020B0503020202020204" pitchFamily="34" charset="0"/>
                <a:ea typeface="Fira Sans Extra Condensed SemiBold"/>
                <a:cs typeface="Fira Sans Extra Condensed SemiBold"/>
                <a:sym typeface="Fira Sans Extra Condensed SemiBold"/>
              </a:rPr>
              <a:t>0</a:t>
            </a:r>
            <a:r>
              <a:rPr lang="ru-RU" sz="2400" dirty="0">
                <a:latin typeface="Nunito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К ₽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gency FB" panose="020B0503020202020204" pitchFamily="34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3" name="Google Shape;1387;p34"/>
          <p:cNvSpPr/>
          <p:nvPr/>
        </p:nvSpPr>
        <p:spPr>
          <a:xfrm>
            <a:off x="2815016" y="2755463"/>
            <a:ext cx="168300" cy="168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89;p34"/>
          <p:cNvSpPr txBox="1"/>
          <p:nvPr/>
        </p:nvSpPr>
        <p:spPr>
          <a:xfrm>
            <a:off x="534105" y="3661564"/>
            <a:ext cx="2131096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unito ExtraBold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Апрель - май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unito ExtraBold" pitchFamily="2" charset="-52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5" name="Google Shape;1390;p34"/>
          <p:cNvSpPr txBox="1"/>
          <p:nvPr/>
        </p:nvSpPr>
        <p:spPr>
          <a:xfrm>
            <a:off x="534105" y="3991975"/>
            <a:ext cx="2131096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 smtClean="0">
                <a:latin typeface="Nunito" pitchFamily="2" charset="-52"/>
                <a:ea typeface="Roboto"/>
                <a:cs typeface="Roboto"/>
                <a:sym typeface="Roboto"/>
              </a:rPr>
              <a:t>Разработка </a:t>
            </a:r>
            <a:r>
              <a:rPr lang="ru-RU" sz="1200" dirty="0">
                <a:latin typeface="Nunito" pitchFamily="2" charset="-52"/>
                <a:ea typeface="Roboto"/>
                <a:cs typeface="Roboto"/>
                <a:sym typeface="Roboto"/>
              </a:rPr>
              <a:t>документации </a:t>
            </a:r>
            <a:r>
              <a:rPr lang="ru-RU" sz="1200" dirty="0" smtClean="0">
                <a:latin typeface="Nunito" pitchFamily="2" charset="-52"/>
                <a:ea typeface="Roboto"/>
                <a:cs typeface="Roboto"/>
                <a:sym typeface="Roboto"/>
              </a:rPr>
              <a:t>с учётом требований и </a:t>
            </a:r>
            <a:r>
              <a:rPr lang="ru-RU" sz="1200" dirty="0">
                <a:latin typeface="Nunito" pitchFamily="2" charset="-52"/>
                <a:ea typeface="Roboto"/>
                <a:cs typeface="Roboto"/>
                <a:sym typeface="Roboto"/>
              </a:rPr>
              <a:t>правовой основы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unito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91;p34"/>
          <p:cNvSpPr/>
          <p:nvPr/>
        </p:nvSpPr>
        <p:spPr>
          <a:xfrm>
            <a:off x="968968" y="3150628"/>
            <a:ext cx="1261370" cy="420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lvl="0" algn="ctr"/>
            <a:r>
              <a:rPr lang="ru-RU" sz="2400" dirty="0" smtClean="0">
                <a:latin typeface="Agency FB" panose="020B0503020202020204" pitchFamily="34" charset="0"/>
                <a:ea typeface="Fira Sans Extra Condensed SemiBold"/>
                <a:cs typeface="Fira Sans Extra Condensed SemiBold"/>
                <a:sym typeface="Fira Sans Extra Condensed SemiBold"/>
              </a:rPr>
              <a:t>390</a:t>
            </a:r>
            <a:r>
              <a:rPr lang="ru-RU" sz="2400" dirty="0" smtClean="0">
                <a:latin typeface="Nunito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К </a:t>
            </a:r>
            <a:r>
              <a:rPr lang="ru-RU" sz="2400" dirty="0">
                <a:latin typeface="Nunito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₽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unito" pitchFamily="2" charset="-52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7" name="Google Shape;1392;p34"/>
          <p:cNvSpPr/>
          <p:nvPr/>
        </p:nvSpPr>
        <p:spPr>
          <a:xfrm>
            <a:off x="1523476" y="2757525"/>
            <a:ext cx="168300" cy="168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94;p34"/>
          <p:cNvSpPr txBox="1"/>
          <p:nvPr/>
        </p:nvSpPr>
        <p:spPr>
          <a:xfrm>
            <a:off x="4494389" y="1683062"/>
            <a:ext cx="1974478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unito ExtraBold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Август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unito ExtraBold" pitchFamily="2" charset="-52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9" name="Google Shape;1395;p34"/>
          <p:cNvSpPr txBox="1"/>
          <p:nvPr/>
        </p:nvSpPr>
        <p:spPr>
          <a:xfrm>
            <a:off x="4494389" y="996489"/>
            <a:ext cx="1974478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unito" pitchFamily="2" charset="-52"/>
                <a:ea typeface="Roboto"/>
                <a:cs typeface="Roboto"/>
                <a:sym typeface="Roboto"/>
              </a:rPr>
              <a:t>Налаживание системы, отладка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unito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396;p34"/>
          <p:cNvSpPr/>
          <p:nvPr/>
        </p:nvSpPr>
        <p:spPr>
          <a:xfrm>
            <a:off x="4850943" y="2108300"/>
            <a:ext cx="1261370" cy="420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lvl="0" algn="ctr"/>
            <a:r>
              <a:rPr kumimoji="0" lang="en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anose="020B0503020202020204" pitchFamily="34" charset="0"/>
                <a:ea typeface="Fira Sans Extra Condensed SemiBold"/>
                <a:cs typeface="Fira Sans Extra Condensed SemiBold"/>
                <a:sym typeface="Fira Sans Extra Condensed SemiBold"/>
              </a:rPr>
              <a:t>6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anose="020B0503020202020204" pitchFamily="34" charset="0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r>
              <a:rPr kumimoji="0" lang="en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anose="020B0503020202020204" pitchFamily="34" charset="0"/>
                <a:ea typeface="Fira Sans Extra Condensed SemiBold"/>
                <a:cs typeface="Fira Sans Extra Condensed SemiBold"/>
                <a:sym typeface="Fira Sans Extra Condensed SemiBold"/>
              </a:rPr>
              <a:t>0</a:t>
            </a:r>
            <a:r>
              <a:rPr lang="ru-RU" sz="2400" dirty="0">
                <a:latin typeface="Nunito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К ₽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gency FB" panose="020B0503020202020204" pitchFamily="34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1" name="Google Shape;1397;p34"/>
          <p:cNvSpPr/>
          <p:nvPr/>
        </p:nvSpPr>
        <p:spPr>
          <a:xfrm>
            <a:off x="5397478" y="2755463"/>
            <a:ext cx="168300" cy="168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Google Shape;1399;p34"/>
          <p:cNvSpPr txBox="1"/>
          <p:nvPr/>
        </p:nvSpPr>
        <p:spPr>
          <a:xfrm>
            <a:off x="3054862" y="3661564"/>
            <a:ext cx="2273648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unito ExtraBold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Июнь - июль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unito ExtraBold" pitchFamily="2" charset="-52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3" name="Google Shape;1400;p34"/>
          <p:cNvSpPr txBox="1"/>
          <p:nvPr/>
        </p:nvSpPr>
        <p:spPr>
          <a:xfrm>
            <a:off x="3054861" y="3991975"/>
            <a:ext cx="227365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unito" pitchFamily="2" charset="-52"/>
                <a:ea typeface="Roboto"/>
                <a:cs typeface="Roboto"/>
                <a:sym typeface="Roboto"/>
              </a:rPr>
              <a:t>Разработка функциональной системы, тестовый запуск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unito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01;p34"/>
          <p:cNvSpPr/>
          <p:nvPr/>
        </p:nvSpPr>
        <p:spPr>
          <a:xfrm>
            <a:off x="3561001" y="3150628"/>
            <a:ext cx="1261370" cy="420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lvl="0" algn="ctr"/>
            <a:r>
              <a:rPr lang="ru-RU" sz="2400" dirty="0" smtClean="0">
                <a:latin typeface="Agency FB" panose="020B0503020202020204" pitchFamily="34" charset="0"/>
                <a:ea typeface="Fira Sans Extra Condensed SemiBold"/>
                <a:cs typeface="Fira Sans Extra Condensed SemiBold"/>
                <a:sym typeface="Fira Sans Extra Condensed SemiBold"/>
              </a:rPr>
              <a:t>1 38</a:t>
            </a:r>
            <a:r>
              <a:rPr kumimoji="0" lang="en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gency FB" panose="020B0503020202020204" pitchFamily="34" charset="0"/>
                <a:ea typeface="Fira Sans Extra Condensed SemiBold"/>
                <a:cs typeface="Fira Sans Extra Condensed SemiBold"/>
                <a:sym typeface="Fira Sans Extra Condensed SemiBold"/>
              </a:rPr>
              <a:t>0</a:t>
            </a:r>
            <a:r>
              <a:rPr lang="ru-RU" sz="2400" dirty="0">
                <a:latin typeface="Nunito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К ₽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gency FB" panose="020B0503020202020204" pitchFamily="34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5" name="Google Shape;1402;p34"/>
          <p:cNvSpPr/>
          <p:nvPr/>
        </p:nvSpPr>
        <p:spPr>
          <a:xfrm>
            <a:off x="4106556" y="2755463"/>
            <a:ext cx="168300" cy="168300"/>
          </a:xfrm>
          <a:prstGeom prst="roundRect">
            <a:avLst>
              <a:gd name="adj" fmla="val 16667"/>
            </a:avLst>
          </a:prstGeom>
          <a:solidFill>
            <a:srgbClr val="02FF30"/>
          </a:solidFill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409;p34"/>
          <p:cNvSpPr/>
          <p:nvPr/>
        </p:nvSpPr>
        <p:spPr>
          <a:xfrm>
            <a:off x="6717150" y="1168568"/>
            <a:ext cx="1867800" cy="3522000"/>
          </a:xfrm>
          <a:prstGeom prst="roundRect">
            <a:avLst>
              <a:gd name="adj" fmla="val 8147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410;p34"/>
          <p:cNvSpPr/>
          <p:nvPr/>
        </p:nvSpPr>
        <p:spPr>
          <a:xfrm>
            <a:off x="6830100" y="1276050"/>
            <a:ext cx="1641900" cy="3075000"/>
          </a:xfrm>
          <a:prstGeom prst="roundRect">
            <a:avLst>
              <a:gd name="adj" fmla="val 450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6" name="Google Shape;1413;p34"/>
          <p:cNvGrpSpPr/>
          <p:nvPr/>
        </p:nvGrpSpPr>
        <p:grpSpPr>
          <a:xfrm>
            <a:off x="6958904" y="1419633"/>
            <a:ext cx="192397" cy="92461"/>
            <a:chOff x="7060804" y="1394556"/>
            <a:chExt cx="201000" cy="90281"/>
          </a:xfrm>
        </p:grpSpPr>
        <p:cxnSp>
          <p:nvCxnSpPr>
            <p:cNvPr id="157" name="Google Shape;1414;p34"/>
            <p:cNvCxnSpPr/>
            <p:nvPr/>
          </p:nvCxnSpPr>
          <p:spPr>
            <a:xfrm>
              <a:off x="7060804" y="1484837"/>
              <a:ext cx="201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415;p34"/>
            <p:cNvCxnSpPr/>
            <p:nvPr/>
          </p:nvCxnSpPr>
          <p:spPr>
            <a:xfrm>
              <a:off x="7060804" y="1439696"/>
              <a:ext cx="201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416;p34"/>
            <p:cNvCxnSpPr/>
            <p:nvPr/>
          </p:nvCxnSpPr>
          <p:spPr>
            <a:xfrm>
              <a:off x="7060804" y="1394556"/>
              <a:ext cx="201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4" name="Google Shape;1417;p34"/>
          <p:cNvSpPr/>
          <p:nvPr/>
        </p:nvSpPr>
        <p:spPr>
          <a:xfrm>
            <a:off x="7566903" y="4437150"/>
            <a:ext cx="168300" cy="168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1422;p34"/>
          <p:cNvSpPr/>
          <p:nvPr/>
        </p:nvSpPr>
        <p:spPr>
          <a:xfrm>
            <a:off x="6979446" y="1947113"/>
            <a:ext cx="1384200" cy="420300"/>
          </a:xfrm>
          <a:prstGeom prst="roundRect">
            <a:avLst>
              <a:gd name="adj" fmla="val 16667"/>
            </a:avLst>
          </a:prstGeom>
          <a:solidFill>
            <a:srgbClr val="02FF30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5" name="Google Shape;1423;p34"/>
          <p:cNvSpPr/>
          <p:nvPr/>
        </p:nvSpPr>
        <p:spPr>
          <a:xfrm>
            <a:off x="6960396" y="1906207"/>
            <a:ext cx="1384200" cy="4203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7" name="Google Shape;1425;p34"/>
          <p:cNvSpPr/>
          <p:nvPr/>
        </p:nvSpPr>
        <p:spPr>
          <a:xfrm>
            <a:off x="6979446" y="2603288"/>
            <a:ext cx="1384200" cy="420300"/>
          </a:xfrm>
          <a:prstGeom prst="roundRect">
            <a:avLst>
              <a:gd name="adj" fmla="val 16667"/>
            </a:avLst>
          </a:prstGeom>
          <a:solidFill>
            <a:srgbClr val="02FF30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8" name="Google Shape;1426;p34"/>
          <p:cNvSpPr/>
          <p:nvPr/>
        </p:nvSpPr>
        <p:spPr>
          <a:xfrm>
            <a:off x="6960396" y="2562382"/>
            <a:ext cx="1384200" cy="4203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0" name="Google Shape;1428;p34"/>
          <p:cNvSpPr/>
          <p:nvPr/>
        </p:nvSpPr>
        <p:spPr>
          <a:xfrm>
            <a:off x="6979446" y="3256975"/>
            <a:ext cx="1384200" cy="420300"/>
          </a:xfrm>
          <a:prstGeom prst="roundRect">
            <a:avLst>
              <a:gd name="adj" fmla="val 16667"/>
            </a:avLst>
          </a:prstGeom>
          <a:solidFill>
            <a:srgbClr val="02FF30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1" name="Google Shape;1429;p34"/>
          <p:cNvSpPr/>
          <p:nvPr/>
        </p:nvSpPr>
        <p:spPr>
          <a:xfrm>
            <a:off x="6960396" y="3216069"/>
            <a:ext cx="1384200" cy="4203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75" name="Google Shape;1395;p34"/>
          <p:cNvSpPr txBox="1"/>
          <p:nvPr/>
        </p:nvSpPr>
        <p:spPr>
          <a:xfrm>
            <a:off x="6960394" y="1906208"/>
            <a:ext cx="1384202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ExtraBold" pitchFamily="2" charset="-52"/>
                <a:ea typeface="Roboto"/>
                <a:cs typeface="Roboto"/>
                <a:sym typeface="Roboto"/>
              </a:rPr>
              <a:t>Пилотная версия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ExtraBold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400;p34"/>
          <p:cNvSpPr txBox="1"/>
          <p:nvPr/>
        </p:nvSpPr>
        <p:spPr>
          <a:xfrm>
            <a:off x="6960394" y="2559895"/>
            <a:ext cx="1384202" cy="42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ExtraBold" pitchFamily="2" charset="-52"/>
                <a:ea typeface="Roboto"/>
                <a:cs typeface="Roboto"/>
                <a:sym typeface="Roboto"/>
              </a:rPr>
              <a:t>2,5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 pitchFamily="2" charset="-52"/>
                <a:ea typeface="Roboto"/>
                <a:cs typeface="Roboto"/>
                <a:sym typeface="Roboto"/>
              </a:rPr>
              <a:t> месяца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400;p34"/>
          <p:cNvSpPr txBox="1"/>
          <p:nvPr/>
        </p:nvSpPr>
        <p:spPr>
          <a:xfrm>
            <a:off x="6960394" y="3216069"/>
            <a:ext cx="1384201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ExtraBold" pitchFamily="2" charset="-52"/>
                <a:ea typeface="Roboto"/>
                <a:cs typeface="Roboto"/>
                <a:sym typeface="Roboto"/>
              </a:rPr>
              <a:t>1,58М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 pitchFamily="2" charset="-52"/>
                <a:ea typeface="Roboto"/>
                <a:cs typeface="Roboto"/>
                <a:sym typeface="Roboto"/>
              </a:rPr>
              <a:t> </a:t>
            </a:r>
            <a:r>
              <a:rPr lang="ru-RU" sz="1200" noProof="0" dirty="0" smtClean="0">
                <a:solidFill>
                  <a:srgbClr val="FFFFFF"/>
                </a:solidFill>
                <a:latin typeface="Nunito" pitchFamily="2" charset="-52"/>
                <a:ea typeface="Roboto"/>
                <a:cs typeface="Fira Sans Extra Condensed SemiBold"/>
                <a:sym typeface="Fira Sans Extra Condensed SemiBold"/>
              </a:rPr>
              <a:t>рублей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" pitchFamily="2" charset="-52"/>
              <a:ea typeface="Roboto"/>
              <a:cs typeface="Roboto"/>
              <a:sym typeface="Roboto"/>
            </a:endParaRPr>
          </a:p>
        </p:txBody>
      </p:sp>
      <p:grpSp>
        <p:nvGrpSpPr>
          <p:cNvPr id="183" name="Google Shape;3084;p49"/>
          <p:cNvGrpSpPr/>
          <p:nvPr/>
        </p:nvGrpSpPr>
        <p:grpSpPr>
          <a:xfrm>
            <a:off x="8078017" y="37232"/>
            <a:ext cx="787778" cy="991477"/>
            <a:chOff x="1418877" y="2346481"/>
            <a:chExt cx="1379766" cy="1736538"/>
          </a:xfrm>
        </p:grpSpPr>
        <p:sp>
          <p:nvSpPr>
            <p:cNvPr id="184" name="Google Shape;3085;p49"/>
            <p:cNvSpPr/>
            <p:nvPr/>
          </p:nvSpPr>
          <p:spPr>
            <a:xfrm rot="-3381858">
              <a:off x="1755139" y="2424197"/>
              <a:ext cx="440472" cy="473662"/>
            </a:xfrm>
            <a:custGeom>
              <a:avLst/>
              <a:gdLst/>
              <a:ahLst/>
              <a:cxnLst/>
              <a:rect l="l" t="t" r="r" b="b"/>
              <a:pathLst>
                <a:path w="7631" h="8206" extrusionOk="0">
                  <a:moveTo>
                    <a:pt x="3536" y="0"/>
                  </a:moveTo>
                  <a:lnTo>
                    <a:pt x="3462" y="15"/>
                  </a:lnTo>
                  <a:lnTo>
                    <a:pt x="3374" y="45"/>
                  </a:lnTo>
                  <a:lnTo>
                    <a:pt x="3300" y="89"/>
                  </a:lnTo>
                  <a:lnTo>
                    <a:pt x="3241" y="133"/>
                  </a:lnTo>
                  <a:lnTo>
                    <a:pt x="3168" y="192"/>
                  </a:lnTo>
                  <a:lnTo>
                    <a:pt x="3050" y="325"/>
                  </a:lnTo>
                  <a:lnTo>
                    <a:pt x="2917" y="501"/>
                  </a:lnTo>
                  <a:lnTo>
                    <a:pt x="2799" y="693"/>
                  </a:lnTo>
                  <a:lnTo>
                    <a:pt x="2682" y="884"/>
                  </a:lnTo>
                  <a:lnTo>
                    <a:pt x="2564" y="1090"/>
                  </a:lnTo>
                  <a:lnTo>
                    <a:pt x="2475" y="1297"/>
                  </a:lnTo>
                  <a:lnTo>
                    <a:pt x="2372" y="1503"/>
                  </a:lnTo>
                  <a:lnTo>
                    <a:pt x="2210" y="1930"/>
                  </a:lnTo>
                  <a:lnTo>
                    <a:pt x="2078" y="2372"/>
                  </a:lnTo>
                  <a:lnTo>
                    <a:pt x="1960" y="2814"/>
                  </a:lnTo>
                  <a:lnTo>
                    <a:pt x="1857" y="3271"/>
                  </a:lnTo>
                  <a:lnTo>
                    <a:pt x="1754" y="3727"/>
                  </a:lnTo>
                  <a:lnTo>
                    <a:pt x="1798" y="3167"/>
                  </a:lnTo>
                  <a:lnTo>
                    <a:pt x="1842" y="2622"/>
                  </a:lnTo>
                  <a:lnTo>
                    <a:pt x="1871" y="2063"/>
                  </a:lnTo>
                  <a:lnTo>
                    <a:pt x="1886" y="1518"/>
                  </a:lnTo>
                  <a:lnTo>
                    <a:pt x="1871" y="1194"/>
                  </a:lnTo>
                  <a:lnTo>
                    <a:pt x="1842" y="1046"/>
                  </a:lnTo>
                  <a:lnTo>
                    <a:pt x="1812" y="884"/>
                  </a:lnTo>
                  <a:lnTo>
                    <a:pt x="1768" y="737"/>
                  </a:lnTo>
                  <a:lnTo>
                    <a:pt x="1695" y="604"/>
                  </a:lnTo>
                  <a:lnTo>
                    <a:pt x="1621" y="472"/>
                  </a:lnTo>
                  <a:lnTo>
                    <a:pt x="1503" y="369"/>
                  </a:lnTo>
                  <a:lnTo>
                    <a:pt x="1444" y="325"/>
                  </a:lnTo>
                  <a:lnTo>
                    <a:pt x="1415" y="310"/>
                  </a:lnTo>
                  <a:lnTo>
                    <a:pt x="1385" y="310"/>
                  </a:lnTo>
                  <a:lnTo>
                    <a:pt x="1326" y="325"/>
                  </a:lnTo>
                  <a:lnTo>
                    <a:pt x="1282" y="354"/>
                  </a:lnTo>
                  <a:lnTo>
                    <a:pt x="1223" y="442"/>
                  </a:lnTo>
                  <a:lnTo>
                    <a:pt x="1061" y="708"/>
                  </a:lnTo>
                  <a:lnTo>
                    <a:pt x="899" y="987"/>
                  </a:lnTo>
                  <a:lnTo>
                    <a:pt x="767" y="1282"/>
                  </a:lnTo>
                  <a:lnTo>
                    <a:pt x="634" y="1562"/>
                  </a:lnTo>
                  <a:lnTo>
                    <a:pt x="501" y="1856"/>
                  </a:lnTo>
                  <a:lnTo>
                    <a:pt x="398" y="2166"/>
                  </a:lnTo>
                  <a:lnTo>
                    <a:pt x="295" y="2460"/>
                  </a:lnTo>
                  <a:lnTo>
                    <a:pt x="207" y="2770"/>
                  </a:lnTo>
                  <a:lnTo>
                    <a:pt x="148" y="3079"/>
                  </a:lnTo>
                  <a:lnTo>
                    <a:pt x="89" y="3388"/>
                  </a:lnTo>
                  <a:lnTo>
                    <a:pt x="45" y="3698"/>
                  </a:lnTo>
                  <a:lnTo>
                    <a:pt x="15" y="4007"/>
                  </a:lnTo>
                  <a:lnTo>
                    <a:pt x="1" y="4331"/>
                  </a:lnTo>
                  <a:lnTo>
                    <a:pt x="15" y="4640"/>
                  </a:lnTo>
                  <a:lnTo>
                    <a:pt x="30" y="4950"/>
                  </a:lnTo>
                  <a:lnTo>
                    <a:pt x="74" y="5274"/>
                  </a:lnTo>
                  <a:lnTo>
                    <a:pt x="133" y="5568"/>
                  </a:lnTo>
                  <a:lnTo>
                    <a:pt x="192" y="5834"/>
                  </a:lnTo>
                  <a:lnTo>
                    <a:pt x="266" y="6055"/>
                  </a:lnTo>
                  <a:lnTo>
                    <a:pt x="339" y="6246"/>
                  </a:lnTo>
                  <a:lnTo>
                    <a:pt x="457" y="6496"/>
                  </a:lnTo>
                  <a:lnTo>
                    <a:pt x="501" y="6585"/>
                  </a:lnTo>
                  <a:lnTo>
                    <a:pt x="619" y="6732"/>
                  </a:lnTo>
                  <a:lnTo>
                    <a:pt x="722" y="6879"/>
                  </a:lnTo>
                  <a:lnTo>
                    <a:pt x="855" y="7012"/>
                  </a:lnTo>
                  <a:lnTo>
                    <a:pt x="973" y="7145"/>
                  </a:lnTo>
                  <a:lnTo>
                    <a:pt x="1120" y="7277"/>
                  </a:lnTo>
                  <a:lnTo>
                    <a:pt x="1253" y="7395"/>
                  </a:lnTo>
                  <a:lnTo>
                    <a:pt x="1400" y="7498"/>
                  </a:lnTo>
                  <a:lnTo>
                    <a:pt x="1562" y="7601"/>
                  </a:lnTo>
                  <a:lnTo>
                    <a:pt x="1709" y="7704"/>
                  </a:lnTo>
                  <a:lnTo>
                    <a:pt x="1886" y="7793"/>
                  </a:lnTo>
                  <a:lnTo>
                    <a:pt x="2048" y="7866"/>
                  </a:lnTo>
                  <a:lnTo>
                    <a:pt x="2225" y="7940"/>
                  </a:lnTo>
                  <a:lnTo>
                    <a:pt x="2402" y="7999"/>
                  </a:lnTo>
                  <a:lnTo>
                    <a:pt x="2578" y="8043"/>
                  </a:lnTo>
                  <a:lnTo>
                    <a:pt x="2755" y="8087"/>
                  </a:lnTo>
                  <a:lnTo>
                    <a:pt x="2932" y="8117"/>
                  </a:lnTo>
                  <a:lnTo>
                    <a:pt x="3227" y="8146"/>
                  </a:lnTo>
                  <a:lnTo>
                    <a:pt x="3506" y="8161"/>
                  </a:lnTo>
                  <a:lnTo>
                    <a:pt x="4081" y="8161"/>
                  </a:lnTo>
                  <a:lnTo>
                    <a:pt x="4685" y="8190"/>
                  </a:lnTo>
                  <a:lnTo>
                    <a:pt x="4994" y="8205"/>
                  </a:lnTo>
                  <a:lnTo>
                    <a:pt x="5289" y="8205"/>
                  </a:lnTo>
                  <a:lnTo>
                    <a:pt x="5583" y="8176"/>
                  </a:lnTo>
                  <a:lnTo>
                    <a:pt x="5878" y="8131"/>
                  </a:lnTo>
                  <a:lnTo>
                    <a:pt x="6011" y="8087"/>
                  </a:lnTo>
                  <a:lnTo>
                    <a:pt x="6158" y="8043"/>
                  </a:lnTo>
                  <a:lnTo>
                    <a:pt x="6290" y="7999"/>
                  </a:lnTo>
                  <a:lnTo>
                    <a:pt x="6423" y="7925"/>
                  </a:lnTo>
                  <a:lnTo>
                    <a:pt x="6511" y="7866"/>
                  </a:lnTo>
                  <a:lnTo>
                    <a:pt x="6614" y="7807"/>
                  </a:lnTo>
                  <a:lnTo>
                    <a:pt x="6688" y="7734"/>
                  </a:lnTo>
                  <a:lnTo>
                    <a:pt x="6762" y="7645"/>
                  </a:lnTo>
                  <a:lnTo>
                    <a:pt x="6821" y="7557"/>
                  </a:lnTo>
                  <a:lnTo>
                    <a:pt x="6865" y="7454"/>
                  </a:lnTo>
                  <a:lnTo>
                    <a:pt x="6894" y="7351"/>
                  </a:lnTo>
                  <a:lnTo>
                    <a:pt x="6894" y="7248"/>
                  </a:lnTo>
                  <a:lnTo>
                    <a:pt x="6880" y="7145"/>
                  </a:lnTo>
                  <a:lnTo>
                    <a:pt x="6850" y="7056"/>
                  </a:lnTo>
                  <a:lnTo>
                    <a:pt x="6806" y="6983"/>
                  </a:lnTo>
                  <a:lnTo>
                    <a:pt x="6747" y="6909"/>
                  </a:lnTo>
                  <a:lnTo>
                    <a:pt x="6673" y="6835"/>
                  </a:lnTo>
                  <a:lnTo>
                    <a:pt x="6585" y="6776"/>
                  </a:lnTo>
                  <a:lnTo>
                    <a:pt x="6497" y="6732"/>
                  </a:lnTo>
                  <a:lnTo>
                    <a:pt x="6408" y="6703"/>
                  </a:lnTo>
                  <a:lnTo>
                    <a:pt x="6232" y="6644"/>
                  </a:lnTo>
                  <a:lnTo>
                    <a:pt x="6040" y="6629"/>
                  </a:lnTo>
                  <a:lnTo>
                    <a:pt x="5834" y="6614"/>
                  </a:lnTo>
                  <a:lnTo>
                    <a:pt x="5289" y="6614"/>
                  </a:lnTo>
                  <a:lnTo>
                    <a:pt x="4921" y="6585"/>
                  </a:lnTo>
                  <a:lnTo>
                    <a:pt x="4567" y="6555"/>
                  </a:lnTo>
                  <a:lnTo>
                    <a:pt x="4213" y="6496"/>
                  </a:lnTo>
                  <a:lnTo>
                    <a:pt x="4670" y="6364"/>
                  </a:lnTo>
                  <a:lnTo>
                    <a:pt x="5112" y="6217"/>
                  </a:lnTo>
                  <a:lnTo>
                    <a:pt x="5554" y="6055"/>
                  </a:lnTo>
                  <a:lnTo>
                    <a:pt x="5981" y="5878"/>
                  </a:lnTo>
                  <a:lnTo>
                    <a:pt x="6187" y="5775"/>
                  </a:lnTo>
                  <a:lnTo>
                    <a:pt x="6394" y="5672"/>
                  </a:lnTo>
                  <a:lnTo>
                    <a:pt x="6585" y="5554"/>
                  </a:lnTo>
                  <a:lnTo>
                    <a:pt x="6777" y="5421"/>
                  </a:lnTo>
                  <a:lnTo>
                    <a:pt x="6968" y="5289"/>
                  </a:lnTo>
                  <a:lnTo>
                    <a:pt x="7145" y="5141"/>
                  </a:lnTo>
                  <a:lnTo>
                    <a:pt x="7307" y="4979"/>
                  </a:lnTo>
                  <a:lnTo>
                    <a:pt x="7454" y="4817"/>
                  </a:lnTo>
                  <a:lnTo>
                    <a:pt x="7528" y="4744"/>
                  </a:lnTo>
                  <a:lnTo>
                    <a:pt x="7572" y="4655"/>
                  </a:lnTo>
                  <a:lnTo>
                    <a:pt x="7616" y="4567"/>
                  </a:lnTo>
                  <a:lnTo>
                    <a:pt x="7631" y="4464"/>
                  </a:lnTo>
                  <a:lnTo>
                    <a:pt x="7631" y="4405"/>
                  </a:lnTo>
                  <a:lnTo>
                    <a:pt x="7616" y="4346"/>
                  </a:lnTo>
                  <a:lnTo>
                    <a:pt x="7587" y="4302"/>
                  </a:lnTo>
                  <a:lnTo>
                    <a:pt x="7557" y="4243"/>
                  </a:lnTo>
                  <a:lnTo>
                    <a:pt x="7469" y="4154"/>
                  </a:lnTo>
                  <a:lnTo>
                    <a:pt x="7366" y="4095"/>
                  </a:lnTo>
                  <a:lnTo>
                    <a:pt x="7248" y="4051"/>
                  </a:lnTo>
                  <a:lnTo>
                    <a:pt x="7130" y="4022"/>
                  </a:lnTo>
                  <a:lnTo>
                    <a:pt x="6880" y="4022"/>
                  </a:lnTo>
                  <a:lnTo>
                    <a:pt x="6541" y="4051"/>
                  </a:lnTo>
                  <a:lnTo>
                    <a:pt x="6202" y="4110"/>
                  </a:lnTo>
                  <a:lnTo>
                    <a:pt x="5863" y="4199"/>
                  </a:lnTo>
                  <a:lnTo>
                    <a:pt x="5539" y="4302"/>
                  </a:lnTo>
                  <a:lnTo>
                    <a:pt x="5215" y="4420"/>
                  </a:lnTo>
                  <a:lnTo>
                    <a:pt x="4891" y="4552"/>
                  </a:lnTo>
                  <a:lnTo>
                    <a:pt x="4258" y="4832"/>
                  </a:lnTo>
                  <a:lnTo>
                    <a:pt x="4258" y="4832"/>
                  </a:lnTo>
                  <a:lnTo>
                    <a:pt x="4596" y="4478"/>
                  </a:lnTo>
                  <a:lnTo>
                    <a:pt x="4965" y="4140"/>
                  </a:lnTo>
                  <a:lnTo>
                    <a:pt x="5318" y="3801"/>
                  </a:lnTo>
                  <a:lnTo>
                    <a:pt x="5672" y="3462"/>
                  </a:lnTo>
                  <a:lnTo>
                    <a:pt x="5834" y="3285"/>
                  </a:lnTo>
                  <a:lnTo>
                    <a:pt x="5996" y="3094"/>
                  </a:lnTo>
                  <a:lnTo>
                    <a:pt x="6158" y="2888"/>
                  </a:lnTo>
                  <a:lnTo>
                    <a:pt x="6290" y="2681"/>
                  </a:lnTo>
                  <a:lnTo>
                    <a:pt x="6408" y="2475"/>
                  </a:lnTo>
                  <a:lnTo>
                    <a:pt x="6526" y="2254"/>
                  </a:lnTo>
                  <a:lnTo>
                    <a:pt x="6614" y="2033"/>
                  </a:lnTo>
                  <a:lnTo>
                    <a:pt x="6688" y="1798"/>
                  </a:lnTo>
                  <a:lnTo>
                    <a:pt x="6703" y="1694"/>
                  </a:lnTo>
                  <a:lnTo>
                    <a:pt x="6703" y="1591"/>
                  </a:lnTo>
                  <a:lnTo>
                    <a:pt x="6688" y="1503"/>
                  </a:lnTo>
                  <a:lnTo>
                    <a:pt x="6659" y="1415"/>
                  </a:lnTo>
                  <a:lnTo>
                    <a:pt x="6614" y="1370"/>
                  </a:lnTo>
                  <a:lnTo>
                    <a:pt x="6570" y="1326"/>
                  </a:lnTo>
                  <a:lnTo>
                    <a:pt x="6452" y="1282"/>
                  </a:lnTo>
                  <a:lnTo>
                    <a:pt x="6320" y="1253"/>
                  </a:lnTo>
                  <a:lnTo>
                    <a:pt x="6173" y="1238"/>
                  </a:lnTo>
                  <a:lnTo>
                    <a:pt x="6040" y="1253"/>
                  </a:lnTo>
                  <a:lnTo>
                    <a:pt x="5893" y="1282"/>
                  </a:lnTo>
                  <a:lnTo>
                    <a:pt x="5760" y="1326"/>
                  </a:lnTo>
                  <a:lnTo>
                    <a:pt x="5628" y="1400"/>
                  </a:lnTo>
                  <a:lnTo>
                    <a:pt x="5495" y="1459"/>
                  </a:lnTo>
                  <a:lnTo>
                    <a:pt x="5377" y="1547"/>
                  </a:lnTo>
                  <a:lnTo>
                    <a:pt x="5215" y="1650"/>
                  </a:lnTo>
                  <a:lnTo>
                    <a:pt x="5068" y="1768"/>
                  </a:lnTo>
                  <a:lnTo>
                    <a:pt x="4773" y="2033"/>
                  </a:lnTo>
                  <a:lnTo>
                    <a:pt x="4523" y="2313"/>
                  </a:lnTo>
                  <a:lnTo>
                    <a:pt x="4272" y="2622"/>
                  </a:lnTo>
                  <a:lnTo>
                    <a:pt x="4051" y="2932"/>
                  </a:lnTo>
                  <a:lnTo>
                    <a:pt x="3831" y="3271"/>
                  </a:lnTo>
                  <a:lnTo>
                    <a:pt x="3418" y="3933"/>
                  </a:lnTo>
                  <a:lnTo>
                    <a:pt x="3624" y="3138"/>
                  </a:lnTo>
                  <a:lnTo>
                    <a:pt x="3713" y="2726"/>
                  </a:lnTo>
                  <a:lnTo>
                    <a:pt x="3801" y="2328"/>
                  </a:lnTo>
                  <a:lnTo>
                    <a:pt x="3875" y="1915"/>
                  </a:lnTo>
                  <a:lnTo>
                    <a:pt x="3919" y="1518"/>
                  </a:lnTo>
                  <a:lnTo>
                    <a:pt x="3948" y="1105"/>
                  </a:lnTo>
                  <a:lnTo>
                    <a:pt x="3963" y="693"/>
                  </a:lnTo>
                  <a:lnTo>
                    <a:pt x="3948" y="472"/>
                  </a:lnTo>
                  <a:lnTo>
                    <a:pt x="3919" y="369"/>
                  </a:lnTo>
                  <a:lnTo>
                    <a:pt x="3889" y="280"/>
                  </a:lnTo>
                  <a:lnTo>
                    <a:pt x="3845" y="177"/>
                  </a:lnTo>
                  <a:lnTo>
                    <a:pt x="3786" y="104"/>
                  </a:lnTo>
                  <a:lnTo>
                    <a:pt x="3713" y="45"/>
                  </a:lnTo>
                  <a:lnTo>
                    <a:pt x="3624" y="15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086;p49"/>
            <p:cNvSpPr/>
            <p:nvPr/>
          </p:nvSpPr>
          <p:spPr>
            <a:xfrm rot="-3381858">
              <a:off x="1881641" y="2571526"/>
              <a:ext cx="221939" cy="225344"/>
            </a:xfrm>
            <a:custGeom>
              <a:avLst/>
              <a:gdLst/>
              <a:ahLst/>
              <a:cxnLst/>
              <a:rect l="l" t="t" r="r" b="b"/>
              <a:pathLst>
                <a:path w="3845" h="3904" extrusionOk="0">
                  <a:moveTo>
                    <a:pt x="3830" y="0"/>
                  </a:moveTo>
                  <a:lnTo>
                    <a:pt x="3815" y="15"/>
                  </a:lnTo>
                  <a:lnTo>
                    <a:pt x="3373" y="531"/>
                  </a:lnTo>
                  <a:lnTo>
                    <a:pt x="2931" y="1032"/>
                  </a:lnTo>
                  <a:lnTo>
                    <a:pt x="2578" y="1415"/>
                  </a:lnTo>
                  <a:lnTo>
                    <a:pt x="2224" y="1768"/>
                  </a:lnTo>
                  <a:lnTo>
                    <a:pt x="1488" y="2490"/>
                  </a:lnTo>
                  <a:lnTo>
                    <a:pt x="751" y="3182"/>
                  </a:lnTo>
                  <a:lnTo>
                    <a:pt x="0" y="3874"/>
                  </a:lnTo>
                  <a:lnTo>
                    <a:pt x="0" y="3889"/>
                  </a:lnTo>
                  <a:lnTo>
                    <a:pt x="15" y="3904"/>
                  </a:lnTo>
                  <a:lnTo>
                    <a:pt x="545" y="3462"/>
                  </a:lnTo>
                  <a:lnTo>
                    <a:pt x="1046" y="3005"/>
                  </a:lnTo>
                  <a:lnTo>
                    <a:pt x="1547" y="2534"/>
                  </a:lnTo>
                  <a:lnTo>
                    <a:pt x="2018" y="2048"/>
                  </a:lnTo>
                  <a:lnTo>
                    <a:pt x="2489" y="1562"/>
                  </a:lnTo>
                  <a:lnTo>
                    <a:pt x="2946" y="1061"/>
                  </a:lnTo>
                  <a:lnTo>
                    <a:pt x="3403" y="545"/>
                  </a:lnTo>
                  <a:lnTo>
                    <a:pt x="3845" y="30"/>
                  </a:lnTo>
                  <a:lnTo>
                    <a:pt x="3845" y="15"/>
                  </a:lnTo>
                  <a:lnTo>
                    <a:pt x="3830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087;p49"/>
            <p:cNvSpPr/>
            <p:nvPr/>
          </p:nvSpPr>
          <p:spPr>
            <a:xfrm rot="-3381858">
              <a:off x="1862566" y="2591199"/>
              <a:ext cx="101243" cy="255937"/>
            </a:xfrm>
            <a:custGeom>
              <a:avLst/>
              <a:gdLst/>
              <a:ahLst/>
              <a:cxnLst/>
              <a:rect l="l" t="t" r="r" b="b"/>
              <a:pathLst>
                <a:path w="1754" h="4434" extrusionOk="0">
                  <a:moveTo>
                    <a:pt x="1738" y="0"/>
                  </a:moveTo>
                  <a:lnTo>
                    <a:pt x="1724" y="15"/>
                  </a:lnTo>
                  <a:lnTo>
                    <a:pt x="1562" y="589"/>
                  </a:lnTo>
                  <a:lnTo>
                    <a:pt x="1385" y="1149"/>
                  </a:lnTo>
                  <a:lnTo>
                    <a:pt x="1237" y="1576"/>
                  </a:lnTo>
                  <a:lnTo>
                    <a:pt x="1090" y="1989"/>
                  </a:lnTo>
                  <a:lnTo>
                    <a:pt x="928" y="2401"/>
                  </a:lnTo>
                  <a:lnTo>
                    <a:pt x="751" y="2814"/>
                  </a:lnTo>
                  <a:lnTo>
                    <a:pt x="383" y="3609"/>
                  </a:lnTo>
                  <a:lnTo>
                    <a:pt x="0" y="4419"/>
                  </a:lnTo>
                  <a:lnTo>
                    <a:pt x="0" y="4434"/>
                  </a:lnTo>
                  <a:lnTo>
                    <a:pt x="30" y="4434"/>
                  </a:lnTo>
                  <a:lnTo>
                    <a:pt x="309" y="3904"/>
                  </a:lnTo>
                  <a:lnTo>
                    <a:pt x="575" y="3373"/>
                  </a:lnTo>
                  <a:lnTo>
                    <a:pt x="810" y="2843"/>
                  </a:lnTo>
                  <a:lnTo>
                    <a:pt x="1031" y="2283"/>
                  </a:lnTo>
                  <a:lnTo>
                    <a:pt x="1237" y="1724"/>
                  </a:lnTo>
                  <a:lnTo>
                    <a:pt x="1414" y="1164"/>
                  </a:lnTo>
                  <a:lnTo>
                    <a:pt x="1591" y="589"/>
                  </a:lnTo>
                  <a:lnTo>
                    <a:pt x="1753" y="30"/>
                  </a:lnTo>
                  <a:lnTo>
                    <a:pt x="1753" y="15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088;p49"/>
            <p:cNvSpPr/>
            <p:nvPr/>
          </p:nvSpPr>
          <p:spPr>
            <a:xfrm rot="-3381858">
              <a:off x="1862099" y="2677455"/>
              <a:ext cx="20433" cy="226210"/>
            </a:xfrm>
            <a:custGeom>
              <a:avLst/>
              <a:gdLst/>
              <a:ahLst/>
              <a:cxnLst/>
              <a:rect l="l" t="t" r="r" b="b"/>
              <a:pathLst>
                <a:path w="354" h="3919" extrusionOk="0">
                  <a:moveTo>
                    <a:pt x="324" y="1"/>
                  </a:moveTo>
                  <a:lnTo>
                    <a:pt x="324" y="15"/>
                  </a:lnTo>
                  <a:lnTo>
                    <a:pt x="221" y="988"/>
                  </a:lnTo>
                  <a:lnTo>
                    <a:pt x="133" y="1709"/>
                  </a:lnTo>
                  <a:lnTo>
                    <a:pt x="74" y="2446"/>
                  </a:lnTo>
                  <a:lnTo>
                    <a:pt x="15" y="3168"/>
                  </a:lnTo>
                  <a:lnTo>
                    <a:pt x="0" y="3536"/>
                  </a:lnTo>
                  <a:lnTo>
                    <a:pt x="0" y="3904"/>
                  </a:lnTo>
                  <a:lnTo>
                    <a:pt x="15" y="3919"/>
                  </a:lnTo>
                  <a:lnTo>
                    <a:pt x="30" y="3919"/>
                  </a:lnTo>
                  <a:lnTo>
                    <a:pt x="30" y="3904"/>
                  </a:lnTo>
                  <a:lnTo>
                    <a:pt x="103" y="2932"/>
                  </a:lnTo>
                  <a:lnTo>
                    <a:pt x="177" y="1960"/>
                  </a:lnTo>
                  <a:lnTo>
                    <a:pt x="251" y="973"/>
                  </a:lnTo>
                  <a:lnTo>
                    <a:pt x="295" y="501"/>
                  </a:lnTo>
                  <a:lnTo>
                    <a:pt x="354" y="15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089;p49"/>
            <p:cNvSpPr/>
            <p:nvPr/>
          </p:nvSpPr>
          <p:spPr>
            <a:xfrm rot="-3381858">
              <a:off x="1945153" y="2637661"/>
              <a:ext cx="257668" cy="121677"/>
            </a:xfrm>
            <a:custGeom>
              <a:avLst/>
              <a:gdLst/>
              <a:ahLst/>
              <a:cxnLst/>
              <a:rect l="l" t="t" r="r" b="b"/>
              <a:pathLst>
                <a:path w="4464" h="2108" extrusionOk="0">
                  <a:moveTo>
                    <a:pt x="4434" y="1"/>
                  </a:moveTo>
                  <a:lnTo>
                    <a:pt x="3904" y="296"/>
                  </a:lnTo>
                  <a:lnTo>
                    <a:pt x="3373" y="590"/>
                  </a:lnTo>
                  <a:lnTo>
                    <a:pt x="2961" y="796"/>
                  </a:lnTo>
                  <a:lnTo>
                    <a:pt x="2534" y="1003"/>
                  </a:lnTo>
                  <a:lnTo>
                    <a:pt x="1709" y="1371"/>
                  </a:lnTo>
                  <a:lnTo>
                    <a:pt x="855" y="1724"/>
                  </a:lnTo>
                  <a:lnTo>
                    <a:pt x="0" y="2078"/>
                  </a:lnTo>
                  <a:lnTo>
                    <a:pt x="0" y="2093"/>
                  </a:lnTo>
                  <a:lnTo>
                    <a:pt x="0" y="2107"/>
                  </a:lnTo>
                  <a:lnTo>
                    <a:pt x="15" y="2107"/>
                  </a:lnTo>
                  <a:lnTo>
                    <a:pt x="589" y="1901"/>
                  </a:lnTo>
                  <a:lnTo>
                    <a:pt x="1164" y="1680"/>
                  </a:lnTo>
                  <a:lnTo>
                    <a:pt x="1724" y="1430"/>
                  </a:lnTo>
                  <a:lnTo>
                    <a:pt x="2283" y="1179"/>
                  </a:lnTo>
                  <a:lnTo>
                    <a:pt x="2843" y="899"/>
                  </a:lnTo>
                  <a:lnTo>
                    <a:pt x="3388" y="620"/>
                  </a:lnTo>
                  <a:lnTo>
                    <a:pt x="3918" y="325"/>
                  </a:lnTo>
                  <a:lnTo>
                    <a:pt x="4449" y="16"/>
                  </a:lnTo>
                  <a:lnTo>
                    <a:pt x="4463" y="16"/>
                  </a:lnTo>
                  <a:lnTo>
                    <a:pt x="4463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090;p49"/>
            <p:cNvSpPr/>
            <p:nvPr/>
          </p:nvSpPr>
          <p:spPr>
            <a:xfrm rot="-3381858">
              <a:off x="2039345" y="2743501"/>
              <a:ext cx="209240" cy="20491"/>
            </a:xfrm>
            <a:custGeom>
              <a:avLst/>
              <a:gdLst/>
              <a:ahLst/>
              <a:cxnLst/>
              <a:rect l="l" t="t" r="r" b="b"/>
              <a:pathLst>
                <a:path w="3625" h="355" extrusionOk="0">
                  <a:moveTo>
                    <a:pt x="1" y="1"/>
                  </a:moveTo>
                  <a:lnTo>
                    <a:pt x="1" y="15"/>
                  </a:lnTo>
                  <a:lnTo>
                    <a:pt x="1" y="30"/>
                  </a:lnTo>
                  <a:lnTo>
                    <a:pt x="222" y="104"/>
                  </a:lnTo>
                  <a:lnTo>
                    <a:pt x="443" y="163"/>
                  </a:lnTo>
                  <a:lnTo>
                    <a:pt x="664" y="222"/>
                  </a:lnTo>
                  <a:lnTo>
                    <a:pt x="885" y="266"/>
                  </a:lnTo>
                  <a:lnTo>
                    <a:pt x="1341" y="325"/>
                  </a:lnTo>
                  <a:lnTo>
                    <a:pt x="1798" y="354"/>
                  </a:lnTo>
                  <a:lnTo>
                    <a:pt x="2255" y="354"/>
                  </a:lnTo>
                  <a:lnTo>
                    <a:pt x="2711" y="339"/>
                  </a:lnTo>
                  <a:lnTo>
                    <a:pt x="3168" y="281"/>
                  </a:lnTo>
                  <a:lnTo>
                    <a:pt x="3624" y="207"/>
                  </a:lnTo>
                  <a:lnTo>
                    <a:pt x="3624" y="192"/>
                  </a:lnTo>
                  <a:lnTo>
                    <a:pt x="3624" y="177"/>
                  </a:lnTo>
                  <a:lnTo>
                    <a:pt x="3610" y="177"/>
                  </a:lnTo>
                  <a:lnTo>
                    <a:pt x="3389" y="222"/>
                  </a:lnTo>
                  <a:lnTo>
                    <a:pt x="3168" y="251"/>
                  </a:lnTo>
                  <a:lnTo>
                    <a:pt x="2711" y="295"/>
                  </a:lnTo>
                  <a:lnTo>
                    <a:pt x="2372" y="310"/>
                  </a:lnTo>
                  <a:lnTo>
                    <a:pt x="2034" y="310"/>
                  </a:lnTo>
                  <a:lnTo>
                    <a:pt x="1695" y="295"/>
                  </a:lnTo>
                  <a:lnTo>
                    <a:pt x="1356" y="251"/>
                  </a:lnTo>
                  <a:lnTo>
                    <a:pt x="1017" y="207"/>
                  </a:lnTo>
                  <a:lnTo>
                    <a:pt x="678" y="148"/>
                  </a:lnTo>
                  <a:lnTo>
                    <a:pt x="340" y="74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091;p49"/>
            <p:cNvSpPr/>
            <p:nvPr/>
          </p:nvSpPr>
          <p:spPr>
            <a:xfrm rot="-3381858">
              <a:off x="1604563" y="2896892"/>
              <a:ext cx="1008393" cy="986344"/>
            </a:xfrm>
            <a:custGeom>
              <a:avLst/>
              <a:gdLst/>
              <a:ahLst/>
              <a:cxnLst/>
              <a:rect l="l" t="t" r="r" b="b"/>
              <a:pathLst>
                <a:path w="17470" h="17088" extrusionOk="0">
                  <a:moveTo>
                    <a:pt x="12727" y="0"/>
                  </a:moveTo>
                  <a:lnTo>
                    <a:pt x="12403" y="15"/>
                  </a:lnTo>
                  <a:lnTo>
                    <a:pt x="12079" y="45"/>
                  </a:lnTo>
                  <a:lnTo>
                    <a:pt x="11755" y="74"/>
                  </a:lnTo>
                  <a:lnTo>
                    <a:pt x="11445" y="133"/>
                  </a:lnTo>
                  <a:lnTo>
                    <a:pt x="11121" y="207"/>
                  </a:lnTo>
                  <a:lnTo>
                    <a:pt x="10797" y="295"/>
                  </a:lnTo>
                  <a:lnTo>
                    <a:pt x="10473" y="383"/>
                  </a:lnTo>
                  <a:lnTo>
                    <a:pt x="9854" y="590"/>
                  </a:lnTo>
                  <a:lnTo>
                    <a:pt x="9236" y="825"/>
                  </a:lnTo>
                  <a:lnTo>
                    <a:pt x="8529" y="1120"/>
                  </a:lnTo>
                  <a:lnTo>
                    <a:pt x="7822" y="1429"/>
                  </a:lnTo>
                  <a:lnTo>
                    <a:pt x="7115" y="1753"/>
                  </a:lnTo>
                  <a:lnTo>
                    <a:pt x="6437" y="2107"/>
                  </a:lnTo>
                  <a:lnTo>
                    <a:pt x="5774" y="2490"/>
                  </a:lnTo>
                  <a:lnTo>
                    <a:pt x="5435" y="2681"/>
                  </a:lnTo>
                  <a:lnTo>
                    <a:pt x="5111" y="2888"/>
                  </a:lnTo>
                  <a:lnTo>
                    <a:pt x="4802" y="3108"/>
                  </a:lnTo>
                  <a:lnTo>
                    <a:pt x="4493" y="3329"/>
                  </a:lnTo>
                  <a:lnTo>
                    <a:pt x="4183" y="3565"/>
                  </a:lnTo>
                  <a:lnTo>
                    <a:pt x="3889" y="3801"/>
                  </a:lnTo>
                  <a:lnTo>
                    <a:pt x="3550" y="4066"/>
                  </a:lnTo>
                  <a:lnTo>
                    <a:pt x="3152" y="4390"/>
                  </a:lnTo>
                  <a:lnTo>
                    <a:pt x="2710" y="4744"/>
                  </a:lnTo>
                  <a:lnTo>
                    <a:pt x="2239" y="5156"/>
                  </a:lnTo>
                  <a:lnTo>
                    <a:pt x="2003" y="5377"/>
                  </a:lnTo>
                  <a:lnTo>
                    <a:pt x="1768" y="5613"/>
                  </a:lnTo>
                  <a:lnTo>
                    <a:pt x="1532" y="5863"/>
                  </a:lnTo>
                  <a:lnTo>
                    <a:pt x="1311" y="6113"/>
                  </a:lnTo>
                  <a:lnTo>
                    <a:pt x="1090" y="6379"/>
                  </a:lnTo>
                  <a:lnTo>
                    <a:pt x="899" y="6658"/>
                  </a:lnTo>
                  <a:lnTo>
                    <a:pt x="707" y="6953"/>
                  </a:lnTo>
                  <a:lnTo>
                    <a:pt x="530" y="7262"/>
                  </a:lnTo>
                  <a:lnTo>
                    <a:pt x="383" y="7572"/>
                  </a:lnTo>
                  <a:lnTo>
                    <a:pt x="250" y="7911"/>
                  </a:lnTo>
                  <a:lnTo>
                    <a:pt x="147" y="8249"/>
                  </a:lnTo>
                  <a:lnTo>
                    <a:pt x="74" y="8588"/>
                  </a:lnTo>
                  <a:lnTo>
                    <a:pt x="15" y="8956"/>
                  </a:lnTo>
                  <a:lnTo>
                    <a:pt x="0" y="9339"/>
                  </a:lnTo>
                  <a:lnTo>
                    <a:pt x="15" y="9531"/>
                  </a:lnTo>
                  <a:lnTo>
                    <a:pt x="29" y="9722"/>
                  </a:lnTo>
                  <a:lnTo>
                    <a:pt x="44" y="9914"/>
                  </a:lnTo>
                  <a:lnTo>
                    <a:pt x="74" y="10120"/>
                  </a:lnTo>
                  <a:lnTo>
                    <a:pt x="118" y="10326"/>
                  </a:lnTo>
                  <a:lnTo>
                    <a:pt x="177" y="10532"/>
                  </a:lnTo>
                  <a:lnTo>
                    <a:pt x="236" y="10739"/>
                  </a:lnTo>
                  <a:lnTo>
                    <a:pt x="324" y="10945"/>
                  </a:lnTo>
                  <a:lnTo>
                    <a:pt x="412" y="11166"/>
                  </a:lnTo>
                  <a:lnTo>
                    <a:pt x="501" y="11387"/>
                  </a:lnTo>
                  <a:lnTo>
                    <a:pt x="619" y="11608"/>
                  </a:lnTo>
                  <a:lnTo>
                    <a:pt x="737" y="11829"/>
                  </a:lnTo>
                  <a:lnTo>
                    <a:pt x="869" y="12064"/>
                  </a:lnTo>
                  <a:lnTo>
                    <a:pt x="1016" y="12300"/>
                  </a:lnTo>
                  <a:lnTo>
                    <a:pt x="1178" y="12521"/>
                  </a:lnTo>
                  <a:lnTo>
                    <a:pt x="1355" y="12757"/>
                  </a:lnTo>
                  <a:lnTo>
                    <a:pt x="1547" y="13007"/>
                  </a:lnTo>
                  <a:lnTo>
                    <a:pt x="1753" y="13243"/>
                  </a:lnTo>
                  <a:lnTo>
                    <a:pt x="1974" y="13493"/>
                  </a:lnTo>
                  <a:lnTo>
                    <a:pt x="2210" y="13744"/>
                  </a:lnTo>
                  <a:lnTo>
                    <a:pt x="2696" y="14274"/>
                  </a:lnTo>
                  <a:lnTo>
                    <a:pt x="3167" y="14804"/>
                  </a:lnTo>
                  <a:lnTo>
                    <a:pt x="3668" y="15334"/>
                  </a:lnTo>
                  <a:lnTo>
                    <a:pt x="3918" y="15600"/>
                  </a:lnTo>
                  <a:lnTo>
                    <a:pt x="4169" y="15835"/>
                  </a:lnTo>
                  <a:lnTo>
                    <a:pt x="4434" y="16071"/>
                  </a:lnTo>
                  <a:lnTo>
                    <a:pt x="4699" y="16292"/>
                  </a:lnTo>
                  <a:lnTo>
                    <a:pt x="4979" y="16483"/>
                  </a:lnTo>
                  <a:lnTo>
                    <a:pt x="5273" y="16660"/>
                  </a:lnTo>
                  <a:lnTo>
                    <a:pt x="5583" y="16808"/>
                  </a:lnTo>
                  <a:lnTo>
                    <a:pt x="5892" y="16925"/>
                  </a:lnTo>
                  <a:lnTo>
                    <a:pt x="6054" y="16970"/>
                  </a:lnTo>
                  <a:lnTo>
                    <a:pt x="6216" y="17014"/>
                  </a:lnTo>
                  <a:lnTo>
                    <a:pt x="6393" y="17043"/>
                  </a:lnTo>
                  <a:lnTo>
                    <a:pt x="6570" y="17058"/>
                  </a:lnTo>
                  <a:lnTo>
                    <a:pt x="6746" y="17073"/>
                  </a:lnTo>
                  <a:lnTo>
                    <a:pt x="6923" y="17087"/>
                  </a:lnTo>
                  <a:lnTo>
                    <a:pt x="7262" y="17058"/>
                  </a:lnTo>
                  <a:lnTo>
                    <a:pt x="7601" y="17014"/>
                  </a:lnTo>
                  <a:lnTo>
                    <a:pt x="7940" y="16940"/>
                  </a:lnTo>
                  <a:lnTo>
                    <a:pt x="8264" y="16837"/>
                  </a:lnTo>
                  <a:lnTo>
                    <a:pt x="8588" y="16704"/>
                  </a:lnTo>
                  <a:lnTo>
                    <a:pt x="8912" y="16542"/>
                  </a:lnTo>
                  <a:lnTo>
                    <a:pt x="9221" y="16366"/>
                  </a:lnTo>
                  <a:lnTo>
                    <a:pt x="9530" y="16174"/>
                  </a:lnTo>
                  <a:lnTo>
                    <a:pt x="9825" y="15968"/>
                  </a:lnTo>
                  <a:lnTo>
                    <a:pt x="10105" y="15747"/>
                  </a:lnTo>
                  <a:lnTo>
                    <a:pt x="10385" y="15511"/>
                  </a:lnTo>
                  <a:lnTo>
                    <a:pt x="10665" y="15261"/>
                  </a:lnTo>
                  <a:lnTo>
                    <a:pt x="10930" y="15010"/>
                  </a:lnTo>
                  <a:lnTo>
                    <a:pt x="11431" y="14495"/>
                  </a:lnTo>
                  <a:lnTo>
                    <a:pt x="12152" y="13699"/>
                  </a:lnTo>
                  <a:lnTo>
                    <a:pt x="12845" y="12875"/>
                  </a:lnTo>
                  <a:lnTo>
                    <a:pt x="13522" y="12035"/>
                  </a:lnTo>
                  <a:lnTo>
                    <a:pt x="14170" y="11166"/>
                  </a:lnTo>
                  <a:lnTo>
                    <a:pt x="14774" y="10282"/>
                  </a:lnTo>
                  <a:lnTo>
                    <a:pt x="15364" y="9369"/>
                  </a:lnTo>
                  <a:lnTo>
                    <a:pt x="15923" y="8441"/>
                  </a:lnTo>
                  <a:lnTo>
                    <a:pt x="16439" y="7498"/>
                  </a:lnTo>
                  <a:lnTo>
                    <a:pt x="16630" y="7145"/>
                  </a:lnTo>
                  <a:lnTo>
                    <a:pt x="16807" y="6776"/>
                  </a:lnTo>
                  <a:lnTo>
                    <a:pt x="16984" y="6408"/>
                  </a:lnTo>
                  <a:lnTo>
                    <a:pt x="17131" y="6025"/>
                  </a:lnTo>
                  <a:lnTo>
                    <a:pt x="17264" y="5642"/>
                  </a:lnTo>
                  <a:lnTo>
                    <a:pt x="17352" y="5259"/>
                  </a:lnTo>
                  <a:lnTo>
                    <a:pt x="17426" y="4861"/>
                  </a:lnTo>
                  <a:lnTo>
                    <a:pt x="17455" y="4670"/>
                  </a:lnTo>
                  <a:lnTo>
                    <a:pt x="17470" y="4464"/>
                  </a:lnTo>
                  <a:lnTo>
                    <a:pt x="17455" y="4272"/>
                  </a:lnTo>
                  <a:lnTo>
                    <a:pt x="17411" y="4066"/>
                  </a:lnTo>
                  <a:lnTo>
                    <a:pt x="17352" y="3771"/>
                  </a:lnTo>
                  <a:lnTo>
                    <a:pt x="17234" y="3433"/>
                  </a:lnTo>
                  <a:lnTo>
                    <a:pt x="17146" y="3241"/>
                  </a:lnTo>
                  <a:lnTo>
                    <a:pt x="17058" y="3035"/>
                  </a:lnTo>
                  <a:lnTo>
                    <a:pt x="16954" y="2814"/>
                  </a:lnTo>
                  <a:lnTo>
                    <a:pt x="16822" y="2593"/>
                  </a:lnTo>
                  <a:lnTo>
                    <a:pt x="16675" y="2357"/>
                  </a:lnTo>
                  <a:lnTo>
                    <a:pt x="16498" y="2107"/>
                  </a:lnTo>
                  <a:lnTo>
                    <a:pt x="16321" y="1871"/>
                  </a:lnTo>
                  <a:lnTo>
                    <a:pt x="16130" y="1665"/>
                  </a:lnTo>
                  <a:lnTo>
                    <a:pt x="15938" y="1459"/>
                  </a:lnTo>
                  <a:lnTo>
                    <a:pt x="15747" y="1282"/>
                  </a:lnTo>
                  <a:lnTo>
                    <a:pt x="15555" y="1105"/>
                  </a:lnTo>
                  <a:lnTo>
                    <a:pt x="15364" y="958"/>
                  </a:lnTo>
                  <a:lnTo>
                    <a:pt x="15025" y="722"/>
                  </a:lnTo>
                  <a:lnTo>
                    <a:pt x="14730" y="531"/>
                  </a:lnTo>
                  <a:lnTo>
                    <a:pt x="14494" y="398"/>
                  </a:lnTo>
                  <a:lnTo>
                    <a:pt x="14274" y="310"/>
                  </a:lnTo>
                  <a:lnTo>
                    <a:pt x="13979" y="192"/>
                  </a:lnTo>
                  <a:lnTo>
                    <a:pt x="13670" y="118"/>
                  </a:lnTo>
                  <a:lnTo>
                    <a:pt x="13360" y="59"/>
                  </a:lnTo>
                  <a:lnTo>
                    <a:pt x="13036" y="15"/>
                  </a:lnTo>
                  <a:lnTo>
                    <a:pt x="1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092;p49"/>
            <p:cNvSpPr/>
            <p:nvPr/>
          </p:nvSpPr>
          <p:spPr>
            <a:xfrm rot="-3381858">
              <a:off x="1604563" y="2896892"/>
              <a:ext cx="1008393" cy="986344"/>
            </a:xfrm>
            <a:custGeom>
              <a:avLst/>
              <a:gdLst/>
              <a:ahLst/>
              <a:cxnLst/>
              <a:rect l="l" t="t" r="r" b="b"/>
              <a:pathLst>
                <a:path w="17470" h="17088" fill="none" extrusionOk="0">
                  <a:moveTo>
                    <a:pt x="17470" y="4464"/>
                  </a:moveTo>
                  <a:lnTo>
                    <a:pt x="17470" y="4464"/>
                  </a:lnTo>
                  <a:lnTo>
                    <a:pt x="17455" y="4670"/>
                  </a:lnTo>
                  <a:lnTo>
                    <a:pt x="17426" y="4861"/>
                  </a:lnTo>
                  <a:lnTo>
                    <a:pt x="17352" y="5259"/>
                  </a:lnTo>
                  <a:lnTo>
                    <a:pt x="17264" y="5642"/>
                  </a:lnTo>
                  <a:lnTo>
                    <a:pt x="17131" y="6025"/>
                  </a:lnTo>
                  <a:lnTo>
                    <a:pt x="16984" y="6408"/>
                  </a:lnTo>
                  <a:lnTo>
                    <a:pt x="16807" y="6776"/>
                  </a:lnTo>
                  <a:lnTo>
                    <a:pt x="16630" y="7145"/>
                  </a:lnTo>
                  <a:lnTo>
                    <a:pt x="16439" y="7498"/>
                  </a:lnTo>
                  <a:lnTo>
                    <a:pt x="16439" y="7498"/>
                  </a:lnTo>
                  <a:lnTo>
                    <a:pt x="15923" y="8441"/>
                  </a:lnTo>
                  <a:lnTo>
                    <a:pt x="15364" y="9369"/>
                  </a:lnTo>
                  <a:lnTo>
                    <a:pt x="14774" y="10282"/>
                  </a:lnTo>
                  <a:lnTo>
                    <a:pt x="14170" y="11166"/>
                  </a:lnTo>
                  <a:lnTo>
                    <a:pt x="13522" y="12035"/>
                  </a:lnTo>
                  <a:lnTo>
                    <a:pt x="12845" y="12875"/>
                  </a:lnTo>
                  <a:lnTo>
                    <a:pt x="12152" y="13699"/>
                  </a:lnTo>
                  <a:lnTo>
                    <a:pt x="11431" y="14495"/>
                  </a:lnTo>
                  <a:lnTo>
                    <a:pt x="11431" y="14495"/>
                  </a:lnTo>
                  <a:lnTo>
                    <a:pt x="10930" y="15010"/>
                  </a:lnTo>
                  <a:lnTo>
                    <a:pt x="10665" y="15261"/>
                  </a:lnTo>
                  <a:lnTo>
                    <a:pt x="10385" y="15511"/>
                  </a:lnTo>
                  <a:lnTo>
                    <a:pt x="10105" y="15747"/>
                  </a:lnTo>
                  <a:lnTo>
                    <a:pt x="9825" y="15968"/>
                  </a:lnTo>
                  <a:lnTo>
                    <a:pt x="9530" y="16174"/>
                  </a:lnTo>
                  <a:lnTo>
                    <a:pt x="9221" y="16366"/>
                  </a:lnTo>
                  <a:lnTo>
                    <a:pt x="8912" y="16542"/>
                  </a:lnTo>
                  <a:lnTo>
                    <a:pt x="8588" y="16704"/>
                  </a:lnTo>
                  <a:lnTo>
                    <a:pt x="8264" y="16837"/>
                  </a:lnTo>
                  <a:lnTo>
                    <a:pt x="7940" y="16940"/>
                  </a:lnTo>
                  <a:lnTo>
                    <a:pt x="7601" y="17014"/>
                  </a:lnTo>
                  <a:lnTo>
                    <a:pt x="7262" y="17058"/>
                  </a:lnTo>
                  <a:lnTo>
                    <a:pt x="6923" y="17087"/>
                  </a:lnTo>
                  <a:lnTo>
                    <a:pt x="6746" y="17073"/>
                  </a:lnTo>
                  <a:lnTo>
                    <a:pt x="6570" y="17058"/>
                  </a:lnTo>
                  <a:lnTo>
                    <a:pt x="6570" y="17058"/>
                  </a:lnTo>
                  <a:lnTo>
                    <a:pt x="6393" y="17043"/>
                  </a:lnTo>
                  <a:lnTo>
                    <a:pt x="6216" y="17014"/>
                  </a:lnTo>
                  <a:lnTo>
                    <a:pt x="6054" y="16970"/>
                  </a:lnTo>
                  <a:lnTo>
                    <a:pt x="5892" y="16925"/>
                  </a:lnTo>
                  <a:lnTo>
                    <a:pt x="5583" y="16808"/>
                  </a:lnTo>
                  <a:lnTo>
                    <a:pt x="5273" y="16660"/>
                  </a:lnTo>
                  <a:lnTo>
                    <a:pt x="4979" y="16483"/>
                  </a:lnTo>
                  <a:lnTo>
                    <a:pt x="4699" y="16292"/>
                  </a:lnTo>
                  <a:lnTo>
                    <a:pt x="4434" y="16071"/>
                  </a:lnTo>
                  <a:lnTo>
                    <a:pt x="4169" y="15835"/>
                  </a:lnTo>
                  <a:lnTo>
                    <a:pt x="3918" y="15600"/>
                  </a:lnTo>
                  <a:lnTo>
                    <a:pt x="3668" y="15334"/>
                  </a:lnTo>
                  <a:lnTo>
                    <a:pt x="3167" y="14804"/>
                  </a:lnTo>
                  <a:lnTo>
                    <a:pt x="2696" y="14274"/>
                  </a:lnTo>
                  <a:lnTo>
                    <a:pt x="2210" y="13744"/>
                  </a:lnTo>
                  <a:lnTo>
                    <a:pt x="2210" y="13744"/>
                  </a:lnTo>
                  <a:lnTo>
                    <a:pt x="1974" y="13493"/>
                  </a:lnTo>
                  <a:lnTo>
                    <a:pt x="1753" y="13243"/>
                  </a:lnTo>
                  <a:lnTo>
                    <a:pt x="1547" y="13007"/>
                  </a:lnTo>
                  <a:lnTo>
                    <a:pt x="1355" y="12757"/>
                  </a:lnTo>
                  <a:lnTo>
                    <a:pt x="1178" y="12521"/>
                  </a:lnTo>
                  <a:lnTo>
                    <a:pt x="1016" y="12300"/>
                  </a:lnTo>
                  <a:lnTo>
                    <a:pt x="869" y="12064"/>
                  </a:lnTo>
                  <a:lnTo>
                    <a:pt x="737" y="11829"/>
                  </a:lnTo>
                  <a:lnTo>
                    <a:pt x="619" y="11608"/>
                  </a:lnTo>
                  <a:lnTo>
                    <a:pt x="501" y="11387"/>
                  </a:lnTo>
                  <a:lnTo>
                    <a:pt x="412" y="11166"/>
                  </a:lnTo>
                  <a:lnTo>
                    <a:pt x="324" y="10945"/>
                  </a:lnTo>
                  <a:lnTo>
                    <a:pt x="236" y="10739"/>
                  </a:lnTo>
                  <a:lnTo>
                    <a:pt x="177" y="10532"/>
                  </a:lnTo>
                  <a:lnTo>
                    <a:pt x="118" y="10326"/>
                  </a:lnTo>
                  <a:lnTo>
                    <a:pt x="74" y="10120"/>
                  </a:lnTo>
                  <a:lnTo>
                    <a:pt x="44" y="9914"/>
                  </a:lnTo>
                  <a:lnTo>
                    <a:pt x="29" y="9722"/>
                  </a:lnTo>
                  <a:lnTo>
                    <a:pt x="15" y="9531"/>
                  </a:lnTo>
                  <a:lnTo>
                    <a:pt x="0" y="9339"/>
                  </a:lnTo>
                  <a:lnTo>
                    <a:pt x="15" y="8956"/>
                  </a:lnTo>
                  <a:lnTo>
                    <a:pt x="74" y="8588"/>
                  </a:lnTo>
                  <a:lnTo>
                    <a:pt x="147" y="8249"/>
                  </a:lnTo>
                  <a:lnTo>
                    <a:pt x="250" y="7911"/>
                  </a:lnTo>
                  <a:lnTo>
                    <a:pt x="383" y="7572"/>
                  </a:lnTo>
                  <a:lnTo>
                    <a:pt x="530" y="7262"/>
                  </a:lnTo>
                  <a:lnTo>
                    <a:pt x="707" y="6953"/>
                  </a:lnTo>
                  <a:lnTo>
                    <a:pt x="899" y="6658"/>
                  </a:lnTo>
                  <a:lnTo>
                    <a:pt x="1090" y="6379"/>
                  </a:lnTo>
                  <a:lnTo>
                    <a:pt x="1311" y="6113"/>
                  </a:lnTo>
                  <a:lnTo>
                    <a:pt x="1532" y="5863"/>
                  </a:lnTo>
                  <a:lnTo>
                    <a:pt x="1768" y="5613"/>
                  </a:lnTo>
                  <a:lnTo>
                    <a:pt x="2003" y="5377"/>
                  </a:lnTo>
                  <a:lnTo>
                    <a:pt x="2239" y="5156"/>
                  </a:lnTo>
                  <a:lnTo>
                    <a:pt x="2710" y="4744"/>
                  </a:lnTo>
                  <a:lnTo>
                    <a:pt x="3152" y="4390"/>
                  </a:lnTo>
                  <a:lnTo>
                    <a:pt x="3550" y="4066"/>
                  </a:lnTo>
                  <a:lnTo>
                    <a:pt x="3889" y="3801"/>
                  </a:lnTo>
                  <a:lnTo>
                    <a:pt x="3889" y="3801"/>
                  </a:lnTo>
                  <a:lnTo>
                    <a:pt x="4183" y="3565"/>
                  </a:lnTo>
                  <a:lnTo>
                    <a:pt x="4493" y="3329"/>
                  </a:lnTo>
                  <a:lnTo>
                    <a:pt x="4802" y="3108"/>
                  </a:lnTo>
                  <a:lnTo>
                    <a:pt x="5111" y="2888"/>
                  </a:lnTo>
                  <a:lnTo>
                    <a:pt x="5435" y="2681"/>
                  </a:lnTo>
                  <a:lnTo>
                    <a:pt x="5774" y="2490"/>
                  </a:lnTo>
                  <a:lnTo>
                    <a:pt x="6437" y="2107"/>
                  </a:lnTo>
                  <a:lnTo>
                    <a:pt x="7115" y="1753"/>
                  </a:lnTo>
                  <a:lnTo>
                    <a:pt x="7822" y="1429"/>
                  </a:lnTo>
                  <a:lnTo>
                    <a:pt x="8529" y="1120"/>
                  </a:lnTo>
                  <a:lnTo>
                    <a:pt x="9236" y="825"/>
                  </a:lnTo>
                  <a:lnTo>
                    <a:pt x="9236" y="825"/>
                  </a:lnTo>
                  <a:lnTo>
                    <a:pt x="9854" y="590"/>
                  </a:lnTo>
                  <a:lnTo>
                    <a:pt x="10473" y="383"/>
                  </a:lnTo>
                  <a:lnTo>
                    <a:pt x="10797" y="295"/>
                  </a:lnTo>
                  <a:lnTo>
                    <a:pt x="11121" y="207"/>
                  </a:lnTo>
                  <a:lnTo>
                    <a:pt x="11445" y="133"/>
                  </a:lnTo>
                  <a:lnTo>
                    <a:pt x="11755" y="74"/>
                  </a:lnTo>
                  <a:lnTo>
                    <a:pt x="12079" y="45"/>
                  </a:lnTo>
                  <a:lnTo>
                    <a:pt x="12403" y="15"/>
                  </a:lnTo>
                  <a:lnTo>
                    <a:pt x="12727" y="0"/>
                  </a:lnTo>
                  <a:lnTo>
                    <a:pt x="13036" y="15"/>
                  </a:lnTo>
                  <a:lnTo>
                    <a:pt x="13360" y="59"/>
                  </a:lnTo>
                  <a:lnTo>
                    <a:pt x="13670" y="118"/>
                  </a:lnTo>
                  <a:lnTo>
                    <a:pt x="13979" y="192"/>
                  </a:lnTo>
                  <a:lnTo>
                    <a:pt x="14274" y="310"/>
                  </a:lnTo>
                  <a:lnTo>
                    <a:pt x="14274" y="310"/>
                  </a:lnTo>
                  <a:lnTo>
                    <a:pt x="14494" y="398"/>
                  </a:lnTo>
                  <a:lnTo>
                    <a:pt x="14730" y="531"/>
                  </a:lnTo>
                  <a:lnTo>
                    <a:pt x="15025" y="722"/>
                  </a:lnTo>
                  <a:lnTo>
                    <a:pt x="15364" y="958"/>
                  </a:lnTo>
                  <a:lnTo>
                    <a:pt x="15555" y="1105"/>
                  </a:lnTo>
                  <a:lnTo>
                    <a:pt x="15747" y="1282"/>
                  </a:lnTo>
                  <a:lnTo>
                    <a:pt x="15938" y="1459"/>
                  </a:lnTo>
                  <a:lnTo>
                    <a:pt x="16130" y="1665"/>
                  </a:lnTo>
                  <a:lnTo>
                    <a:pt x="16321" y="1871"/>
                  </a:lnTo>
                  <a:lnTo>
                    <a:pt x="16498" y="2107"/>
                  </a:lnTo>
                  <a:lnTo>
                    <a:pt x="16498" y="2107"/>
                  </a:lnTo>
                  <a:lnTo>
                    <a:pt x="16675" y="2357"/>
                  </a:lnTo>
                  <a:lnTo>
                    <a:pt x="16822" y="2593"/>
                  </a:lnTo>
                  <a:lnTo>
                    <a:pt x="16954" y="2814"/>
                  </a:lnTo>
                  <a:lnTo>
                    <a:pt x="17058" y="3035"/>
                  </a:lnTo>
                  <a:lnTo>
                    <a:pt x="17146" y="3241"/>
                  </a:lnTo>
                  <a:lnTo>
                    <a:pt x="17234" y="3433"/>
                  </a:lnTo>
                  <a:lnTo>
                    <a:pt x="17352" y="3771"/>
                  </a:lnTo>
                  <a:lnTo>
                    <a:pt x="17411" y="4066"/>
                  </a:lnTo>
                  <a:lnTo>
                    <a:pt x="17455" y="4272"/>
                  </a:lnTo>
                  <a:lnTo>
                    <a:pt x="17470" y="4464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093;p49"/>
            <p:cNvSpPr/>
            <p:nvPr/>
          </p:nvSpPr>
          <p:spPr>
            <a:xfrm rot="-3381858">
              <a:off x="2128719" y="2827181"/>
              <a:ext cx="16220" cy="193886"/>
            </a:xfrm>
            <a:custGeom>
              <a:avLst/>
              <a:gdLst/>
              <a:ahLst/>
              <a:cxnLst/>
              <a:rect l="l" t="t" r="r" b="b"/>
              <a:pathLst>
                <a:path w="281" h="3359" extrusionOk="0">
                  <a:moveTo>
                    <a:pt x="236" y="0"/>
                  </a:moveTo>
                  <a:lnTo>
                    <a:pt x="221" y="15"/>
                  </a:lnTo>
                  <a:lnTo>
                    <a:pt x="133" y="427"/>
                  </a:lnTo>
                  <a:lnTo>
                    <a:pt x="59" y="840"/>
                  </a:lnTo>
                  <a:lnTo>
                    <a:pt x="30" y="1149"/>
                  </a:lnTo>
                  <a:lnTo>
                    <a:pt x="0" y="1473"/>
                  </a:lnTo>
                  <a:lnTo>
                    <a:pt x="0" y="1782"/>
                  </a:lnTo>
                  <a:lnTo>
                    <a:pt x="0" y="2107"/>
                  </a:lnTo>
                  <a:lnTo>
                    <a:pt x="30" y="2416"/>
                  </a:lnTo>
                  <a:lnTo>
                    <a:pt x="74" y="2740"/>
                  </a:lnTo>
                  <a:lnTo>
                    <a:pt x="148" y="3049"/>
                  </a:lnTo>
                  <a:lnTo>
                    <a:pt x="236" y="3344"/>
                  </a:lnTo>
                  <a:lnTo>
                    <a:pt x="251" y="3359"/>
                  </a:lnTo>
                  <a:lnTo>
                    <a:pt x="266" y="3359"/>
                  </a:lnTo>
                  <a:lnTo>
                    <a:pt x="280" y="3344"/>
                  </a:lnTo>
                  <a:lnTo>
                    <a:pt x="280" y="3329"/>
                  </a:lnTo>
                  <a:lnTo>
                    <a:pt x="207" y="2976"/>
                  </a:lnTo>
                  <a:lnTo>
                    <a:pt x="148" y="2607"/>
                  </a:lnTo>
                  <a:lnTo>
                    <a:pt x="104" y="2254"/>
                  </a:lnTo>
                  <a:lnTo>
                    <a:pt x="74" y="1886"/>
                  </a:lnTo>
                  <a:lnTo>
                    <a:pt x="74" y="1650"/>
                  </a:lnTo>
                  <a:lnTo>
                    <a:pt x="74" y="1414"/>
                  </a:lnTo>
                  <a:lnTo>
                    <a:pt x="74" y="1179"/>
                  </a:lnTo>
                  <a:lnTo>
                    <a:pt x="89" y="943"/>
                  </a:lnTo>
                  <a:lnTo>
                    <a:pt x="118" y="707"/>
                  </a:lnTo>
                  <a:lnTo>
                    <a:pt x="163" y="486"/>
                  </a:lnTo>
                  <a:lnTo>
                    <a:pt x="207" y="251"/>
                  </a:lnTo>
                  <a:lnTo>
                    <a:pt x="266" y="1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094;p49"/>
            <p:cNvSpPr/>
            <p:nvPr/>
          </p:nvSpPr>
          <p:spPr>
            <a:xfrm rot="-3381858">
              <a:off x="2128719" y="2827181"/>
              <a:ext cx="16220" cy="193886"/>
            </a:xfrm>
            <a:custGeom>
              <a:avLst/>
              <a:gdLst/>
              <a:ahLst/>
              <a:cxnLst/>
              <a:rect l="l" t="t" r="r" b="b"/>
              <a:pathLst>
                <a:path w="281" h="3359" fill="none" extrusionOk="0">
                  <a:moveTo>
                    <a:pt x="266" y="15"/>
                  </a:moveTo>
                  <a:lnTo>
                    <a:pt x="266" y="15"/>
                  </a:lnTo>
                  <a:lnTo>
                    <a:pt x="207" y="251"/>
                  </a:lnTo>
                  <a:lnTo>
                    <a:pt x="163" y="486"/>
                  </a:lnTo>
                  <a:lnTo>
                    <a:pt x="118" y="707"/>
                  </a:lnTo>
                  <a:lnTo>
                    <a:pt x="89" y="943"/>
                  </a:lnTo>
                  <a:lnTo>
                    <a:pt x="74" y="1179"/>
                  </a:lnTo>
                  <a:lnTo>
                    <a:pt x="74" y="1414"/>
                  </a:lnTo>
                  <a:lnTo>
                    <a:pt x="74" y="1650"/>
                  </a:lnTo>
                  <a:lnTo>
                    <a:pt x="74" y="1886"/>
                  </a:lnTo>
                  <a:lnTo>
                    <a:pt x="74" y="1886"/>
                  </a:lnTo>
                  <a:lnTo>
                    <a:pt x="104" y="2254"/>
                  </a:lnTo>
                  <a:lnTo>
                    <a:pt x="148" y="2607"/>
                  </a:lnTo>
                  <a:lnTo>
                    <a:pt x="207" y="2976"/>
                  </a:lnTo>
                  <a:lnTo>
                    <a:pt x="280" y="3329"/>
                  </a:lnTo>
                  <a:lnTo>
                    <a:pt x="280" y="3329"/>
                  </a:lnTo>
                  <a:lnTo>
                    <a:pt x="280" y="3344"/>
                  </a:lnTo>
                  <a:lnTo>
                    <a:pt x="266" y="3359"/>
                  </a:lnTo>
                  <a:lnTo>
                    <a:pt x="251" y="3359"/>
                  </a:lnTo>
                  <a:lnTo>
                    <a:pt x="236" y="3344"/>
                  </a:lnTo>
                  <a:lnTo>
                    <a:pt x="236" y="3344"/>
                  </a:lnTo>
                  <a:lnTo>
                    <a:pt x="148" y="3049"/>
                  </a:lnTo>
                  <a:lnTo>
                    <a:pt x="74" y="2740"/>
                  </a:lnTo>
                  <a:lnTo>
                    <a:pt x="30" y="2416"/>
                  </a:lnTo>
                  <a:lnTo>
                    <a:pt x="0" y="2107"/>
                  </a:lnTo>
                  <a:lnTo>
                    <a:pt x="0" y="1782"/>
                  </a:lnTo>
                  <a:lnTo>
                    <a:pt x="0" y="1473"/>
                  </a:lnTo>
                  <a:lnTo>
                    <a:pt x="30" y="1149"/>
                  </a:lnTo>
                  <a:lnTo>
                    <a:pt x="59" y="840"/>
                  </a:lnTo>
                  <a:lnTo>
                    <a:pt x="59" y="840"/>
                  </a:lnTo>
                  <a:lnTo>
                    <a:pt x="133" y="427"/>
                  </a:lnTo>
                  <a:lnTo>
                    <a:pt x="221" y="15"/>
                  </a:lnTo>
                  <a:lnTo>
                    <a:pt x="221" y="15"/>
                  </a:lnTo>
                  <a:lnTo>
                    <a:pt x="236" y="0"/>
                  </a:lnTo>
                  <a:lnTo>
                    <a:pt x="251" y="0"/>
                  </a:lnTo>
                  <a:lnTo>
                    <a:pt x="266" y="0"/>
                  </a:lnTo>
                  <a:lnTo>
                    <a:pt x="266" y="15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095;p49"/>
            <p:cNvSpPr/>
            <p:nvPr/>
          </p:nvSpPr>
          <p:spPr>
            <a:xfrm rot="-3381858">
              <a:off x="2094927" y="2805005"/>
              <a:ext cx="41733" cy="392044"/>
            </a:xfrm>
            <a:custGeom>
              <a:avLst/>
              <a:gdLst/>
              <a:ahLst/>
              <a:cxnLst/>
              <a:rect l="l" t="t" r="r" b="b"/>
              <a:pathLst>
                <a:path w="723" h="6792" extrusionOk="0">
                  <a:moveTo>
                    <a:pt x="325" y="1"/>
                  </a:moveTo>
                  <a:lnTo>
                    <a:pt x="310" y="15"/>
                  </a:lnTo>
                  <a:lnTo>
                    <a:pt x="222" y="428"/>
                  </a:lnTo>
                  <a:lnTo>
                    <a:pt x="148" y="855"/>
                  </a:lnTo>
                  <a:lnTo>
                    <a:pt x="89" y="1282"/>
                  </a:lnTo>
                  <a:lnTo>
                    <a:pt x="45" y="1709"/>
                  </a:lnTo>
                  <a:lnTo>
                    <a:pt x="1" y="2343"/>
                  </a:lnTo>
                  <a:lnTo>
                    <a:pt x="1" y="2991"/>
                  </a:lnTo>
                  <a:lnTo>
                    <a:pt x="15" y="3639"/>
                  </a:lnTo>
                  <a:lnTo>
                    <a:pt x="45" y="3963"/>
                  </a:lnTo>
                  <a:lnTo>
                    <a:pt x="74" y="4287"/>
                  </a:lnTo>
                  <a:lnTo>
                    <a:pt x="118" y="4596"/>
                  </a:lnTo>
                  <a:lnTo>
                    <a:pt x="177" y="4920"/>
                  </a:lnTo>
                  <a:lnTo>
                    <a:pt x="236" y="5245"/>
                  </a:lnTo>
                  <a:lnTo>
                    <a:pt x="310" y="5554"/>
                  </a:lnTo>
                  <a:lnTo>
                    <a:pt x="384" y="5863"/>
                  </a:lnTo>
                  <a:lnTo>
                    <a:pt x="472" y="6173"/>
                  </a:lnTo>
                  <a:lnTo>
                    <a:pt x="575" y="6482"/>
                  </a:lnTo>
                  <a:lnTo>
                    <a:pt x="693" y="6776"/>
                  </a:lnTo>
                  <a:lnTo>
                    <a:pt x="693" y="6791"/>
                  </a:lnTo>
                  <a:lnTo>
                    <a:pt x="722" y="6791"/>
                  </a:lnTo>
                  <a:lnTo>
                    <a:pt x="722" y="6776"/>
                  </a:lnTo>
                  <a:lnTo>
                    <a:pt x="604" y="6364"/>
                  </a:lnTo>
                  <a:lnTo>
                    <a:pt x="487" y="5952"/>
                  </a:lnTo>
                  <a:lnTo>
                    <a:pt x="398" y="5524"/>
                  </a:lnTo>
                  <a:lnTo>
                    <a:pt x="310" y="5112"/>
                  </a:lnTo>
                  <a:lnTo>
                    <a:pt x="236" y="4685"/>
                  </a:lnTo>
                  <a:lnTo>
                    <a:pt x="163" y="4272"/>
                  </a:lnTo>
                  <a:lnTo>
                    <a:pt x="118" y="3845"/>
                  </a:lnTo>
                  <a:lnTo>
                    <a:pt x="89" y="3418"/>
                  </a:lnTo>
                  <a:lnTo>
                    <a:pt x="59" y="2991"/>
                  </a:lnTo>
                  <a:lnTo>
                    <a:pt x="59" y="2564"/>
                  </a:lnTo>
                  <a:lnTo>
                    <a:pt x="59" y="2136"/>
                  </a:lnTo>
                  <a:lnTo>
                    <a:pt x="89" y="1709"/>
                  </a:lnTo>
                  <a:lnTo>
                    <a:pt x="133" y="1282"/>
                  </a:lnTo>
                  <a:lnTo>
                    <a:pt x="192" y="855"/>
                  </a:lnTo>
                  <a:lnTo>
                    <a:pt x="266" y="443"/>
                  </a:lnTo>
                  <a:lnTo>
                    <a:pt x="354" y="15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096;p49"/>
            <p:cNvSpPr/>
            <p:nvPr/>
          </p:nvSpPr>
          <p:spPr>
            <a:xfrm rot="-3381858">
              <a:off x="2094927" y="2805005"/>
              <a:ext cx="41733" cy="392044"/>
            </a:xfrm>
            <a:custGeom>
              <a:avLst/>
              <a:gdLst/>
              <a:ahLst/>
              <a:cxnLst/>
              <a:rect l="l" t="t" r="r" b="b"/>
              <a:pathLst>
                <a:path w="723" h="6792" fill="none" extrusionOk="0">
                  <a:moveTo>
                    <a:pt x="354" y="15"/>
                  </a:moveTo>
                  <a:lnTo>
                    <a:pt x="354" y="15"/>
                  </a:lnTo>
                  <a:lnTo>
                    <a:pt x="266" y="443"/>
                  </a:lnTo>
                  <a:lnTo>
                    <a:pt x="192" y="855"/>
                  </a:lnTo>
                  <a:lnTo>
                    <a:pt x="133" y="1282"/>
                  </a:lnTo>
                  <a:lnTo>
                    <a:pt x="89" y="1709"/>
                  </a:lnTo>
                  <a:lnTo>
                    <a:pt x="59" y="2136"/>
                  </a:lnTo>
                  <a:lnTo>
                    <a:pt x="59" y="2564"/>
                  </a:lnTo>
                  <a:lnTo>
                    <a:pt x="59" y="2991"/>
                  </a:lnTo>
                  <a:lnTo>
                    <a:pt x="89" y="3418"/>
                  </a:lnTo>
                  <a:lnTo>
                    <a:pt x="118" y="3845"/>
                  </a:lnTo>
                  <a:lnTo>
                    <a:pt x="163" y="4272"/>
                  </a:lnTo>
                  <a:lnTo>
                    <a:pt x="236" y="4685"/>
                  </a:lnTo>
                  <a:lnTo>
                    <a:pt x="310" y="5112"/>
                  </a:lnTo>
                  <a:lnTo>
                    <a:pt x="398" y="5524"/>
                  </a:lnTo>
                  <a:lnTo>
                    <a:pt x="487" y="5952"/>
                  </a:lnTo>
                  <a:lnTo>
                    <a:pt x="604" y="6364"/>
                  </a:lnTo>
                  <a:lnTo>
                    <a:pt x="722" y="6776"/>
                  </a:lnTo>
                  <a:lnTo>
                    <a:pt x="722" y="6776"/>
                  </a:lnTo>
                  <a:lnTo>
                    <a:pt x="722" y="6791"/>
                  </a:lnTo>
                  <a:lnTo>
                    <a:pt x="708" y="6791"/>
                  </a:lnTo>
                  <a:lnTo>
                    <a:pt x="708" y="6791"/>
                  </a:lnTo>
                  <a:lnTo>
                    <a:pt x="693" y="6791"/>
                  </a:lnTo>
                  <a:lnTo>
                    <a:pt x="693" y="6776"/>
                  </a:lnTo>
                  <a:lnTo>
                    <a:pt x="693" y="6776"/>
                  </a:lnTo>
                  <a:lnTo>
                    <a:pt x="575" y="6482"/>
                  </a:lnTo>
                  <a:lnTo>
                    <a:pt x="472" y="6173"/>
                  </a:lnTo>
                  <a:lnTo>
                    <a:pt x="384" y="5863"/>
                  </a:lnTo>
                  <a:lnTo>
                    <a:pt x="310" y="5554"/>
                  </a:lnTo>
                  <a:lnTo>
                    <a:pt x="236" y="5245"/>
                  </a:lnTo>
                  <a:lnTo>
                    <a:pt x="177" y="4920"/>
                  </a:lnTo>
                  <a:lnTo>
                    <a:pt x="118" y="4596"/>
                  </a:lnTo>
                  <a:lnTo>
                    <a:pt x="74" y="4287"/>
                  </a:lnTo>
                  <a:lnTo>
                    <a:pt x="45" y="3963"/>
                  </a:lnTo>
                  <a:lnTo>
                    <a:pt x="15" y="3639"/>
                  </a:lnTo>
                  <a:lnTo>
                    <a:pt x="1" y="2991"/>
                  </a:lnTo>
                  <a:lnTo>
                    <a:pt x="1" y="2343"/>
                  </a:lnTo>
                  <a:lnTo>
                    <a:pt x="45" y="1709"/>
                  </a:lnTo>
                  <a:lnTo>
                    <a:pt x="45" y="1709"/>
                  </a:lnTo>
                  <a:lnTo>
                    <a:pt x="89" y="1282"/>
                  </a:lnTo>
                  <a:lnTo>
                    <a:pt x="148" y="855"/>
                  </a:lnTo>
                  <a:lnTo>
                    <a:pt x="222" y="428"/>
                  </a:lnTo>
                  <a:lnTo>
                    <a:pt x="310" y="15"/>
                  </a:lnTo>
                  <a:lnTo>
                    <a:pt x="310" y="15"/>
                  </a:lnTo>
                  <a:lnTo>
                    <a:pt x="325" y="1"/>
                  </a:lnTo>
                  <a:lnTo>
                    <a:pt x="339" y="1"/>
                  </a:lnTo>
                  <a:lnTo>
                    <a:pt x="339" y="1"/>
                  </a:lnTo>
                  <a:lnTo>
                    <a:pt x="354" y="1"/>
                  </a:lnTo>
                  <a:lnTo>
                    <a:pt x="354" y="15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097;p49"/>
            <p:cNvSpPr/>
            <p:nvPr/>
          </p:nvSpPr>
          <p:spPr>
            <a:xfrm rot="-3381858">
              <a:off x="2084287" y="2857647"/>
              <a:ext cx="36595" cy="530633"/>
            </a:xfrm>
            <a:custGeom>
              <a:avLst/>
              <a:gdLst/>
              <a:ahLst/>
              <a:cxnLst/>
              <a:rect l="l" t="t" r="r" b="b"/>
              <a:pathLst>
                <a:path w="634" h="9193" extrusionOk="0">
                  <a:moveTo>
                    <a:pt x="310" y="1"/>
                  </a:moveTo>
                  <a:lnTo>
                    <a:pt x="295" y="15"/>
                  </a:lnTo>
                  <a:lnTo>
                    <a:pt x="221" y="281"/>
                  </a:lnTo>
                  <a:lnTo>
                    <a:pt x="148" y="575"/>
                  </a:lnTo>
                  <a:lnTo>
                    <a:pt x="89" y="855"/>
                  </a:lnTo>
                  <a:lnTo>
                    <a:pt x="59" y="1135"/>
                  </a:lnTo>
                  <a:lnTo>
                    <a:pt x="30" y="1429"/>
                  </a:lnTo>
                  <a:lnTo>
                    <a:pt x="15" y="1709"/>
                  </a:lnTo>
                  <a:lnTo>
                    <a:pt x="0" y="2299"/>
                  </a:lnTo>
                  <a:lnTo>
                    <a:pt x="0" y="3153"/>
                  </a:lnTo>
                  <a:lnTo>
                    <a:pt x="15" y="4022"/>
                  </a:lnTo>
                  <a:lnTo>
                    <a:pt x="59" y="4891"/>
                  </a:lnTo>
                  <a:lnTo>
                    <a:pt x="118" y="5760"/>
                  </a:lnTo>
                  <a:lnTo>
                    <a:pt x="207" y="6615"/>
                  </a:lnTo>
                  <a:lnTo>
                    <a:pt x="310" y="7469"/>
                  </a:lnTo>
                  <a:lnTo>
                    <a:pt x="442" y="8323"/>
                  </a:lnTo>
                  <a:lnTo>
                    <a:pt x="589" y="9178"/>
                  </a:lnTo>
                  <a:lnTo>
                    <a:pt x="604" y="9192"/>
                  </a:lnTo>
                  <a:lnTo>
                    <a:pt x="634" y="9192"/>
                  </a:lnTo>
                  <a:lnTo>
                    <a:pt x="634" y="9178"/>
                  </a:lnTo>
                  <a:lnTo>
                    <a:pt x="516" y="8323"/>
                  </a:lnTo>
                  <a:lnTo>
                    <a:pt x="398" y="7469"/>
                  </a:lnTo>
                  <a:lnTo>
                    <a:pt x="295" y="6600"/>
                  </a:lnTo>
                  <a:lnTo>
                    <a:pt x="207" y="5745"/>
                  </a:lnTo>
                  <a:lnTo>
                    <a:pt x="133" y="4891"/>
                  </a:lnTo>
                  <a:lnTo>
                    <a:pt x="89" y="4022"/>
                  </a:lnTo>
                  <a:lnTo>
                    <a:pt x="44" y="3153"/>
                  </a:lnTo>
                  <a:lnTo>
                    <a:pt x="44" y="2299"/>
                  </a:lnTo>
                  <a:lnTo>
                    <a:pt x="44" y="1724"/>
                  </a:lnTo>
                  <a:lnTo>
                    <a:pt x="74" y="1429"/>
                  </a:lnTo>
                  <a:lnTo>
                    <a:pt x="89" y="1150"/>
                  </a:lnTo>
                  <a:lnTo>
                    <a:pt x="133" y="855"/>
                  </a:lnTo>
                  <a:lnTo>
                    <a:pt x="177" y="575"/>
                  </a:lnTo>
                  <a:lnTo>
                    <a:pt x="251" y="295"/>
                  </a:lnTo>
                  <a:lnTo>
                    <a:pt x="339" y="30"/>
                  </a:lnTo>
                  <a:lnTo>
                    <a:pt x="339" y="15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098;p49"/>
            <p:cNvSpPr/>
            <p:nvPr/>
          </p:nvSpPr>
          <p:spPr>
            <a:xfrm rot="-3381858">
              <a:off x="2051444" y="2977028"/>
              <a:ext cx="80868" cy="569711"/>
            </a:xfrm>
            <a:custGeom>
              <a:avLst/>
              <a:gdLst/>
              <a:ahLst/>
              <a:cxnLst/>
              <a:rect l="l" t="t" r="r" b="b"/>
              <a:pathLst>
                <a:path w="1401" h="9870" extrusionOk="0">
                  <a:moveTo>
                    <a:pt x="266" y="0"/>
                  </a:moveTo>
                  <a:lnTo>
                    <a:pt x="251" y="15"/>
                  </a:lnTo>
                  <a:lnTo>
                    <a:pt x="163" y="634"/>
                  </a:lnTo>
                  <a:lnTo>
                    <a:pt x="89" y="1267"/>
                  </a:lnTo>
                  <a:lnTo>
                    <a:pt x="45" y="1886"/>
                  </a:lnTo>
                  <a:lnTo>
                    <a:pt x="16" y="2519"/>
                  </a:lnTo>
                  <a:lnTo>
                    <a:pt x="1" y="2976"/>
                  </a:lnTo>
                  <a:lnTo>
                    <a:pt x="16" y="3447"/>
                  </a:lnTo>
                  <a:lnTo>
                    <a:pt x="30" y="3919"/>
                  </a:lnTo>
                  <a:lnTo>
                    <a:pt x="60" y="4390"/>
                  </a:lnTo>
                  <a:lnTo>
                    <a:pt x="89" y="4861"/>
                  </a:lnTo>
                  <a:lnTo>
                    <a:pt x="148" y="5333"/>
                  </a:lnTo>
                  <a:lnTo>
                    <a:pt x="207" y="5804"/>
                  </a:lnTo>
                  <a:lnTo>
                    <a:pt x="281" y="6261"/>
                  </a:lnTo>
                  <a:lnTo>
                    <a:pt x="369" y="6732"/>
                  </a:lnTo>
                  <a:lnTo>
                    <a:pt x="472" y="7189"/>
                  </a:lnTo>
                  <a:lnTo>
                    <a:pt x="590" y="7645"/>
                  </a:lnTo>
                  <a:lnTo>
                    <a:pt x="708" y="8102"/>
                  </a:lnTo>
                  <a:lnTo>
                    <a:pt x="855" y="8544"/>
                  </a:lnTo>
                  <a:lnTo>
                    <a:pt x="1003" y="8986"/>
                  </a:lnTo>
                  <a:lnTo>
                    <a:pt x="1179" y="9428"/>
                  </a:lnTo>
                  <a:lnTo>
                    <a:pt x="1356" y="9869"/>
                  </a:lnTo>
                  <a:lnTo>
                    <a:pt x="1400" y="9869"/>
                  </a:lnTo>
                  <a:lnTo>
                    <a:pt x="1400" y="9855"/>
                  </a:lnTo>
                  <a:lnTo>
                    <a:pt x="1179" y="9266"/>
                  </a:lnTo>
                  <a:lnTo>
                    <a:pt x="973" y="8676"/>
                  </a:lnTo>
                  <a:lnTo>
                    <a:pt x="796" y="8072"/>
                  </a:lnTo>
                  <a:lnTo>
                    <a:pt x="634" y="7468"/>
                  </a:lnTo>
                  <a:lnTo>
                    <a:pt x="487" y="6850"/>
                  </a:lnTo>
                  <a:lnTo>
                    <a:pt x="369" y="6246"/>
                  </a:lnTo>
                  <a:lnTo>
                    <a:pt x="266" y="5627"/>
                  </a:lnTo>
                  <a:lnTo>
                    <a:pt x="178" y="5009"/>
                  </a:lnTo>
                  <a:lnTo>
                    <a:pt x="119" y="4390"/>
                  </a:lnTo>
                  <a:lnTo>
                    <a:pt x="75" y="3756"/>
                  </a:lnTo>
                  <a:lnTo>
                    <a:pt x="60" y="3138"/>
                  </a:lnTo>
                  <a:lnTo>
                    <a:pt x="60" y="2519"/>
                  </a:lnTo>
                  <a:lnTo>
                    <a:pt x="89" y="1886"/>
                  </a:lnTo>
                  <a:lnTo>
                    <a:pt x="133" y="1267"/>
                  </a:lnTo>
                  <a:lnTo>
                    <a:pt x="207" y="648"/>
                  </a:lnTo>
                  <a:lnTo>
                    <a:pt x="295" y="30"/>
                  </a:lnTo>
                  <a:lnTo>
                    <a:pt x="295" y="15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099;p49"/>
            <p:cNvSpPr/>
            <p:nvPr/>
          </p:nvSpPr>
          <p:spPr>
            <a:xfrm rot="-3381858">
              <a:off x="2051444" y="2977028"/>
              <a:ext cx="80868" cy="569711"/>
            </a:xfrm>
            <a:custGeom>
              <a:avLst/>
              <a:gdLst/>
              <a:ahLst/>
              <a:cxnLst/>
              <a:rect l="l" t="t" r="r" b="b"/>
              <a:pathLst>
                <a:path w="1401" h="9870" fill="none" extrusionOk="0">
                  <a:moveTo>
                    <a:pt x="295" y="30"/>
                  </a:moveTo>
                  <a:lnTo>
                    <a:pt x="295" y="30"/>
                  </a:lnTo>
                  <a:lnTo>
                    <a:pt x="207" y="648"/>
                  </a:lnTo>
                  <a:lnTo>
                    <a:pt x="133" y="1267"/>
                  </a:lnTo>
                  <a:lnTo>
                    <a:pt x="89" y="1886"/>
                  </a:lnTo>
                  <a:lnTo>
                    <a:pt x="60" y="2519"/>
                  </a:lnTo>
                  <a:lnTo>
                    <a:pt x="60" y="3138"/>
                  </a:lnTo>
                  <a:lnTo>
                    <a:pt x="75" y="3756"/>
                  </a:lnTo>
                  <a:lnTo>
                    <a:pt x="119" y="4390"/>
                  </a:lnTo>
                  <a:lnTo>
                    <a:pt x="178" y="5009"/>
                  </a:lnTo>
                  <a:lnTo>
                    <a:pt x="266" y="5627"/>
                  </a:lnTo>
                  <a:lnTo>
                    <a:pt x="369" y="6246"/>
                  </a:lnTo>
                  <a:lnTo>
                    <a:pt x="487" y="6850"/>
                  </a:lnTo>
                  <a:lnTo>
                    <a:pt x="634" y="7468"/>
                  </a:lnTo>
                  <a:lnTo>
                    <a:pt x="796" y="8072"/>
                  </a:lnTo>
                  <a:lnTo>
                    <a:pt x="973" y="8676"/>
                  </a:lnTo>
                  <a:lnTo>
                    <a:pt x="1179" y="9266"/>
                  </a:lnTo>
                  <a:lnTo>
                    <a:pt x="1400" y="9855"/>
                  </a:lnTo>
                  <a:lnTo>
                    <a:pt x="1400" y="9855"/>
                  </a:lnTo>
                  <a:lnTo>
                    <a:pt x="1400" y="9869"/>
                  </a:lnTo>
                  <a:lnTo>
                    <a:pt x="1386" y="9869"/>
                  </a:lnTo>
                  <a:lnTo>
                    <a:pt x="1386" y="9869"/>
                  </a:lnTo>
                  <a:lnTo>
                    <a:pt x="1371" y="9869"/>
                  </a:lnTo>
                  <a:lnTo>
                    <a:pt x="1356" y="9869"/>
                  </a:lnTo>
                  <a:lnTo>
                    <a:pt x="1356" y="9869"/>
                  </a:lnTo>
                  <a:lnTo>
                    <a:pt x="1179" y="9428"/>
                  </a:lnTo>
                  <a:lnTo>
                    <a:pt x="1003" y="8986"/>
                  </a:lnTo>
                  <a:lnTo>
                    <a:pt x="855" y="8544"/>
                  </a:lnTo>
                  <a:lnTo>
                    <a:pt x="708" y="8102"/>
                  </a:lnTo>
                  <a:lnTo>
                    <a:pt x="590" y="7645"/>
                  </a:lnTo>
                  <a:lnTo>
                    <a:pt x="472" y="7189"/>
                  </a:lnTo>
                  <a:lnTo>
                    <a:pt x="369" y="6732"/>
                  </a:lnTo>
                  <a:lnTo>
                    <a:pt x="281" y="6261"/>
                  </a:lnTo>
                  <a:lnTo>
                    <a:pt x="207" y="5804"/>
                  </a:lnTo>
                  <a:lnTo>
                    <a:pt x="148" y="5333"/>
                  </a:lnTo>
                  <a:lnTo>
                    <a:pt x="89" y="4861"/>
                  </a:lnTo>
                  <a:lnTo>
                    <a:pt x="60" y="4390"/>
                  </a:lnTo>
                  <a:lnTo>
                    <a:pt x="30" y="3919"/>
                  </a:lnTo>
                  <a:lnTo>
                    <a:pt x="16" y="3447"/>
                  </a:lnTo>
                  <a:lnTo>
                    <a:pt x="1" y="2976"/>
                  </a:lnTo>
                  <a:lnTo>
                    <a:pt x="16" y="2519"/>
                  </a:lnTo>
                  <a:lnTo>
                    <a:pt x="16" y="2519"/>
                  </a:lnTo>
                  <a:lnTo>
                    <a:pt x="45" y="1886"/>
                  </a:lnTo>
                  <a:lnTo>
                    <a:pt x="89" y="1267"/>
                  </a:lnTo>
                  <a:lnTo>
                    <a:pt x="163" y="634"/>
                  </a:lnTo>
                  <a:lnTo>
                    <a:pt x="251" y="15"/>
                  </a:lnTo>
                  <a:lnTo>
                    <a:pt x="251" y="15"/>
                  </a:lnTo>
                  <a:lnTo>
                    <a:pt x="266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95" y="15"/>
                  </a:lnTo>
                  <a:lnTo>
                    <a:pt x="295" y="3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100;p49"/>
            <p:cNvSpPr/>
            <p:nvPr/>
          </p:nvSpPr>
          <p:spPr>
            <a:xfrm rot="-3381858">
              <a:off x="2055626" y="3132705"/>
              <a:ext cx="114808" cy="566305"/>
            </a:xfrm>
            <a:custGeom>
              <a:avLst/>
              <a:gdLst/>
              <a:ahLst/>
              <a:cxnLst/>
              <a:rect l="l" t="t" r="r" b="b"/>
              <a:pathLst>
                <a:path w="1989" h="9811" extrusionOk="0">
                  <a:moveTo>
                    <a:pt x="30" y="0"/>
                  </a:moveTo>
                  <a:lnTo>
                    <a:pt x="15" y="15"/>
                  </a:lnTo>
                  <a:lnTo>
                    <a:pt x="0" y="648"/>
                  </a:lnTo>
                  <a:lnTo>
                    <a:pt x="0" y="1282"/>
                  </a:lnTo>
                  <a:lnTo>
                    <a:pt x="30" y="1900"/>
                  </a:lnTo>
                  <a:lnTo>
                    <a:pt x="74" y="2534"/>
                  </a:lnTo>
                  <a:lnTo>
                    <a:pt x="103" y="3005"/>
                  </a:lnTo>
                  <a:lnTo>
                    <a:pt x="162" y="3476"/>
                  </a:lnTo>
                  <a:lnTo>
                    <a:pt x="221" y="3933"/>
                  </a:lnTo>
                  <a:lnTo>
                    <a:pt x="295" y="4404"/>
                  </a:lnTo>
                  <a:lnTo>
                    <a:pt x="369" y="4876"/>
                  </a:lnTo>
                  <a:lnTo>
                    <a:pt x="457" y="5332"/>
                  </a:lnTo>
                  <a:lnTo>
                    <a:pt x="560" y="5789"/>
                  </a:lnTo>
                  <a:lnTo>
                    <a:pt x="678" y="6246"/>
                  </a:lnTo>
                  <a:lnTo>
                    <a:pt x="796" y="6702"/>
                  </a:lnTo>
                  <a:lnTo>
                    <a:pt x="928" y="7159"/>
                  </a:lnTo>
                  <a:lnTo>
                    <a:pt x="1061" y="7616"/>
                  </a:lnTo>
                  <a:lnTo>
                    <a:pt x="1223" y="8057"/>
                  </a:lnTo>
                  <a:lnTo>
                    <a:pt x="1385" y="8499"/>
                  </a:lnTo>
                  <a:lnTo>
                    <a:pt x="1562" y="8941"/>
                  </a:lnTo>
                  <a:lnTo>
                    <a:pt x="1753" y="9368"/>
                  </a:lnTo>
                  <a:lnTo>
                    <a:pt x="1945" y="9796"/>
                  </a:lnTo>
                  <a:lnTo>
                    <a:pt x="1959" y="9810"/>
                  </a:lnTo>
                  <a:lnTo>
                    <a:pt x="1974" y="9810"/>
                  </a:lnTo>
                  <a:lnTo>
                    <a:pt x="1989" y="9796"/>
                  </a:lnTo>
                  <a:lnTo>
                    <a:pt x="1989" y="9781"/>
                  </a:lnTo>
                  <a:lnTo>
                    <a:pt x="1738" y="9206"/>
                  </a:lnTo>
                  <a:lnTo>
                    <a:pt x="1517" y="8617"/>
                  </a:lnTo>
                  <a:lnTo>
                    <a:pt x="1311" y="8028"/>
                  </a:lnTo>
                  <a:lnTo>
                    <a:pt x="1105" y="7424"/>
                  </a:lnTo>
                  <a:lnTo>
                    <a:pt x="928" y="6835"/>
                  </a:lnTo>
                  <a:lnTo>
                    <a:pt x="751" y="6231"/>
                  </a:lnTo>
                  <a:lnTo>
                    <a:pt x="604" y="5612"/>
                  </a:lnTo>
                  <a:lnTo>
                    <a:pt x="472" y="5008"/>
                  </a:lnTo>
                  <a:lnTo>
                    <a:pt x="354" y="4390"/>
                  </a:lnTo>
                  <a:lnTo>
                    <a:pt x="251" y="3771"/>
                  </a:lnTo>
                  <a:lnTo>
                    <a:pt x="177" y="3152"/>
                  </a:lnTo>
                  <a:lnTo>
                    <a:pt x="103" y="2534"/>
                  </a:lnTo>
                  <a:lnTo>
                    <a:pt x="59" y="1900"/>
                  </a:lnTo>
                  <a:lnTo>
                    <a:pt x="44" y="1282"/>
                  </a:lnTo>
                  <a:lnTo>
                    <a:pt x="30" y="648"/>
                  </a:lnTo>
                  <a:lnTo>
                    <a:pt x="59" y="30"/>
                  </a:lnTo>
                  <a:lnTo>
                    <a:pt x="44" y="1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101;p49"/>
            <p:cNvSpPr/>
            <p:nvPr/>
          </p:nvSpPr>
          <p:spPr>
            <a:xfrm rot="-3381858">
              <a:off x="2055626" y="3132705"/>
              <a:ext cx="114808" cy="566305"/>
            </a:xfrm>
            <a:custGeom>
              <a:avLst/>
              <a:gdLst/>
              <a:ahLst/>
              <a:cxnLst/>
              <a:rect l="l" t="t" r="r" b="b"/>
              <a:pathLst>
                <a:path w="1989" h="9811" fill="none" extrusionOk="0">
                  <a:moveTo>
                    <a:pt x="59" y="30"/>
                  </a:moveTo>
                  <a:lnTo>
                    <a:pt x="59" y="30"/>
                  </a:lnTo>
                  <a:lnTo>
                    <a:pt x="30" y="648"/>
                  </a:lnTo>
                  <a:lnTo>
                    <a:pt x="44" y="1282"/>
                  </a:lnTo>
                  <a:lnTo>
                    <a:pt x="59" y="1900"/>
                  </a:lnTo>
                  <a:lnTo>
                    <a:pt x="103" y="2534"/>
                  </a:lnTo>
                  <a:lnTo>
                    <a:pt x="177" y="3152"/>
                  </a:lnTo>
                  <a:lnTo>
                    <a:pt x="251" y="3771"/>
                  </a:lnTo>
                  <a:lnTo>
                    <a:pt x="354" y="4390"/>
                  </a:lnTo>
                  <a:lnTo>
                    <a:pt x="472" y="5008"/>
                  </a:lnTo>
                  <a:lnTo>
                    <a:pt x="604" y="5612"/>
                  </a:lnTo>
                  <a:lnTo>
                    <a:pt x="751" y="6231"/>
                  </a:lnTo>
                  <a:lnTo>
                    <a:pt x="928" y="6835"/>
                  </a:lnTo>
                  <a:lnTo>
                    <a:pt x="1105" y="7424"/>
                  </a:lnTo>
                  <a:lnTo>
                    <a:pt x="1311" y="8028"/>
                  </a:lnTo>
                  <a:lnTo>
                    <a:pt x="1517" y="8617"/>
                  </a:lnTo>
                  <a:lnTo>
                    <a:pt x="1738" y="9206"/>
                  </a:lnTo>
                  <a:lnTo>
                    <a:pt x="1989" y="9781"/>
                  </a:lnTo>
                  <a:lnTo>
                    <a:pt x="1989" y="9781"/>
                  </a:lnTo>
                  <a:lnTo>
                    <a:pt x="1989" y="9796"/>
                  </a:lnTo>
                  <a:lnTo>
                    <a:pt x="1974" y="9810"/>
                  </a:lnTo>
                  <a:lnTo>
                    <a:pt x="1974" y="9810"/>
                  </a:lnTo>
                  <a:lnTo>
                    <a:pt x="1959" y="9810"/>
                  </a:lnTo>
                  <a:lnTo>
                    <a:pt x="1945" y="9796"/>
                  </a:lnTo>
                  <a:lnTo>
                    <a:pt x="1945" y="9796"/>
                  </a:lnTo>
                  <a:lnTo>
                    <a:pt x="1753" y="9368"/>
                  </a:lnTo>
                  <a:lnTo>
                    <a:pt x="1562" y="8941"/>
                  </a:lnTo>
                  <a:lnTo>
                    <a:pt x="1385" y="8499"/>
                  </a:lnTo>
                  <a:lnTo>
                    <a:pt x="1223" y="8057"/>
                  </a:lnTo>
                  <a:lnTo>
                    <a:pt x="1061" y="7616"/>
                  </a:lnTo>
                  <a:lnTo>
                    <a:pt x="928" y="7159"/>
                  </a:lnTo>
                  <a:lnTo>
                    <a:pt x="796" y="6702"/>
                  </a:lnTo>
                  <a:lnTo>
                    <a:pt x="678" y="6246"/>
                  </a:lnTo>
                  <a:lnTo>
                    <a:pt x="560" y="5789"/>
                  </a:lnTo>
                  <a:lnTo>
                    <a:pt x="457" y="5332"/>
                  </a:lnTo>
                  <a:lnTo>
                    <a:pt x="369" y="4876"/>
                  </a:lnTo>
                  <a:lnTo>
                    <a:pt x="295" y="4404"/>
                  </a:lnTo>
                  <a:lnTo>
                    <a:pt x="221" y="3933"/>
                  </a:lnTo>
                  <a:lnTo>
                    <a:pt x="162" y="3476"/>
                  </a:lnTo>
                  <a:lnTo>
                    <a:pt x="103" y="3005"/>
                  </a:lnTo>
                  <a:lnTo>
                    <a:pt x="74" y="2534"/>
                  </a:lnTo>
                  <a:lnTo>
                    <a:pt x="74" y="2534"/>
                  </a:lnTo>
                  <a:lnTo>
                    <a:pt x="30" y="1900"/>
                  </a:lnTo>
                  <a:lnTo>
                    <a:pt x="0" y="1282"/>
                  </a:lnTo>
                  <a:lnTo>
                    <a:pt x="0" y="648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4" y="15"/>
                  </a:lnTo>
                  <a:lnTo>
                    <a:pt x="59" y="3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102;p49"/>
            <p:cNvSpPr/>
            <p:nvPr/>
          </p:nvSpPr>
          <p:spPr>
            <a:xfrm rot="-3381858">
              <a:off x="1989151" y="3491910"/>
              <a:ext cx="92701" cy="406474"/>
            </a:xfrm>
            <a:custGeom>
              <a:avLst/>
              <a:gdLst/>
              <a:ahLst/>
              <a:cxnLst/>
              <a:rect l="l" t="t" r="r" b="b"/>
              <a:pathLst>
                <a:path w="1606" h="7042" extrusionOk="0">
                  <a:moveTo>
                    <a:pt x="74" y="0"/>
                  </a:moveTo>
                  <a:lnTo>
                    <a:pt x="74" y="15"/>
                  </a:lnTo>
                  <a:lnTo>
                    <a:pt x="15" y="471"/>
                  </a:lnTo>
                  <a:lnTo>
                    <a:pt x="0" y="913"/>
                  </a:lnTo>
                  <a:lnTo>
                    <a:pt x="15" y="1370"/>
                  </a:lnTo>
                  <a:lnTo>
                    <a:pt x="44" y="1827"/>
                  </a:lnTo>
                  <a:lnTo>
                    <a:pt x="74" y="2165"/>
                  </a:lnTo>
                  <a:lnTo>
                    <a:pt x="118" y="2504"/>
                  </a:lnTo>
                  <a:lnTo>
                    <a:pt x="177" y="2843"/>
                  </a:lnTo>
                  <a:lnTo>
                    <a:pt x="251" y="3167"/>
                  </a:lnTo>
                  <a:lnTo>
                    <a:pt x="398" y="3830"/>
                  </a:lnTo>
                  <a:lnTo>
                    <a:pt x="589" y="4478"/>
                  </a:lnTo>
                  <a:lnTo>
                    <a:pt x="810" y="5126"/>
                  </a:lnTo>
                  <a:lnTo>
                    <a:pt x="1046" y="5774"/>
                  </a:lnTo>
                  <a:lnTo>
                    <a:pt x="1296" y="6408"/>
                  </a:lnTo>
                  <a:lnTo>
                    <a:pt x="1562" y="7026"/>
                  </a:lnTo>
                  <a:lnTo>
                    <a:pt x="1576" y="7041"/>
                  </a:lnTo>
                  <a:lnTo>
                    <a:pt x="1591" y="7041"/>
                  </a:lnTo>
                  <a:lnTo>
                    <a:pt x="1606" y="7026"/>
                  </a:lnTo>
                  <a:lnTo>
                    <a:pt x="1606" y="7012"/>
                  </a:lnTo>
                  <a:lnTo>
                    <a:pt x="1296" y="6157"/>
                  </a:lnTo>
                  <a:lnTo>
                    <a:pt x="972" y="5318"/>
                  </a:lnTo>
                  <a:lnTo>
                    <a:pt x="751" y="4684"/>
                  </a:lnTo>
                  <a:lnTo>
                    <a:pt x="545" y="4036"/>
                  </a:lnTo>
                  <a:lnTo>
                    <a:pt x="368" y="3373"/>
                  </a:lnTo>
                  <a:lnTo>
                    <a:pt x="280" y="3049"/>
                  </a:lnTo>
                  <a:lnTo>
                    <a:pt x="221" y="2710"/>
                  </a:lnTo>
                  <a:lnTo>
                    <a:pt x="162" y="2386"/>
                  </a:lnTo>
                  <a:lnTo>
                    <a:pt x="103" y="2048"/>
                  </a:lnTo>
                  <a:lnTo>
                    <a:pt x="74" y="1709"/>
                  </a:lnTo>
                  <a:lnTo>
                    <a:pt x="44" y="1370"/>
                  </a:lnTo>
                  <a:lnTo>
                    <a:pt x="44" y="1031"/>
                  </a:lnTo>
                  <a:lnTo>
                    <a:pt x="44" y="692"/>
                  </a:lnTo>
                  <a:lnTo>
                    <a:pt x="74" y="354"/>
                  </a:lnTo>
                  <a:lnTo>
                    <a:pt x="103" y="1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103;p49"/>
            <p:cNvSpPr/>
            <p:nvPr/>
          </p:nvSpPr>
          <p:spPr>
            <a:xfrm rot="-3381858">
              <a:off x="1989151" y="3491910"/>
              <a:ext cx="92701" cy="406474"/>
            </a:xfrm>
            <a:custGeom>
              <a:avLst/>
              <a:gdLst/>
              <a:ahLst/>
              <a:cxnLst/>
              <a:rect l="l" t="t" r="r" b="b"/>
              <a:pathLst>
                <a:path w="1606" h="7042" fill="none" extrusionOk="0">
                  <a:moveTo>
                    <a:pt x="103" y="15"/>
                  </a:moveTo>
                  <a:lnTo>
                    <a:pt x="103" y="15"/>
                  </a:lnTo>
                  <a:lnTo>
                    <a:pt x="74" y="354"/>
                  </a:lnTo>
                  <a:lnTo>
                    <a:pt x="44" y="692"/>
                  </a:lnTo>
                  <a:lnTo>
                    <a:pt x="44" y="1031"/>
                  </a:lnTo>
                  <a:lnTo>
                    <a:pt x="44" y="1370"/>
                  </a:lnTo>
                  <a:lnTo>
                    <a:pt x="74" y="1709"/>
                  </a:lnTo>
                  <a:lnTo>
                    <a:pt x="103" y="2048"/>
                  </a:lnTo>
                  <a:lnTo>
                    <a:pt x="162" y="2386"/>
                  </a:lnTo>
                  <a:lnTo>
                    <a:pt x="221" y="2710"/>
                  </a:lnTo>
                  <a:lnTo>
                    <a:pt x="280" y="3049"/>
                  </a:lnTo>
                  <a:lnTo>
                    <a:pt x="368" y="3373"/>
                  </a:lnTo>
                  <a:lnTo>
                    <a:pt x="545" y="4036"/>
                  </a:lnTo>
                  <a:lnTo>
                    <a:pt x="751" y="4684"/>
                  </a:lnTo>
                  <a:lnTo>
                    <a:pt x="972" y="5318"/>
                  </a:lnTo>
                  <a:lnTo>
                    <a:pt x="972" y="5318"/>
                  </a:lnTo>
                  <a:lnTo>
                    <a:pt x="1296" y="6157"/>
                  </a:lnTo>
                  <a:lnTo>
                    <a:pt x="1606" y="7012"/>
                  </a:lnTo>
                  <a:lnTo>
                    <a:pt x="1606" y="7012"/>
                  </a:lnTo>
                  <a:lnTo>
                    <a:pt x="1606" y="7026"/>
                  </a:lnTo>
                  <a:lnTo>
                    <a:pt x="1591" y="7041"/>
                  </a:lnTo>
                  <a:lnTo>
                    <a:pt x="1591" y="7041"/>
                  </a:lnTo>
                  <a:lnTo>
                    <a:pt x="1576" y="7041"/>
                  </a:lnTo>
                  <a:lnTo>
                    <a:pt x="1562" y="7026"/>
                  </a:lnTo>
                  <a:lnTo>
                    <a:pt x="1562" y="7026"/>
                  </a:lnTo>
                  <a:lnTo>
                    <a:pt x="1296" y="6408"/>
                  </a:lnTo>
                  <a:lnTo>
                    <a:pt x="1046" y="5774"/>
                  </a:lnTo>
                  <a:lnTo>
                    <a:pt x="810" y="5126"/>
                  </a:lnTo>
                  <a:lnTo>
                    <a:pt x="589" y="4478"/>
                  </a:lnTo>
                  <a:lnTo>
                    <a:pt x="398" y="3830"/>
                  </a:lnTo>
                  <a:lnTo>
                    <a:pt x="251" y="3167"/>
                  </a:lnTo>
                  <a:lnTo>
                    <a:pt x="177" y="2843"/>
                  </a:lnTo>
                  <a:lnTo>
                    <a:pt x="118" y="2504"/>
                  </a:lnTo>
                  <a:lnTo>
                    <a:pt x="74" y="2165"/>
                  </a:lnTo>
                  <a:lnTo>
                    <a:pt x="44" y="1827"/>
                  </a:lnTo>
                  <a:lnTo>
                    <a:pt x="44" y="1827"/>
                  </a:lnTo>
                  <a:lnTo>
                    <a:pt x="15" y="1370"/>
                  </a:lnTo>
                  <a:lnTo>
                    <a:pt x="0" y="913"/>
                  </a:lnTo>
                  <a:lnTo>
                    <a:pt x="15" y="471"/>
                  </a:lnTo>
                  <a:lnTo>
                    <a:pt x="74" y="15"/>
                  </a:lnTo>
                  <a:lnTo>
                    <a:pt x="74" y="15"/>
                  </a:lnTo>
                  <a:lnTo>
                    <a:pt x="74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03" y="15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104;p49"/>
            <p:cNvSpPr/>
            <p:nvPr/>
          </p:nvSpPr>
          <p:spPr>
            <a:xfrm rot="-3381858">
              <a:off x="1744853" y="3051661"/>
              <a:ext cx="333341" cy="32382"/>
            </a:xfrm>
            <a:custGeom>
              <a:avLst/>
              <a:gdLst/>
              <a:ahLst/>
              <a:cxnLst/>
              <a:rect l="l" t="t" r="r" b="b"/>
              <a:pathLst>
                <a:path w="5775" h="561" extrusionOk="0">
                  <a:moveTo>
                    <a:pt x="5745" y="1"/>
                  </a:moveTo>
                  <a:lnTo>
                    <a:pt x="5038" y="89"/>
                  </a:lnTo>
                  <a:lnTo>
                    <a:pt x="4316" y="163"/>
                  </a:lnTo>
                  <a:lnTo>
                    <a:pt x="3256" y="266"/>
                  </a:lnTo>
                  <a:lnTo>
                    <a:pt x="2166" y="340"/>
                  </a:lnTo>
                  <a:lnTo>
                    <a:pt x="1076" y="428"/>
                  </a:lnTo>
                  <a:lnTo>
                    <a:pt x="15" y="516"/>
                  </a:lnTo>
                  <a:lnTo>
                    <a:pt x="0" y="531"/>
                  </a:lnTo>
                  <a:lnTo>
                    <a:pt x="0" y="546"/>
                  </a:lnTo>
                  <a:lnTo>
                    <a:pt x="15" y="561"/>
                  </a:lnTo>
                  <a:lnTo>
                    <a:pt x="737" y="531"/>
                  </a:lnTo>
                  <a:lnTo>
                    <a:pt x="1459" y="487"/>
                  </a:lnTo>
                  <a:lnTo>
                    <a:pt x="2166" y="443"/>
                  </a:lnTo>
                  <a:lnTo>
                    <a:pt x="2888" y="369"/>
                  </a:lnTo>
                  <a:lnTo>
                    <a:pt x="4331" y="207"/>
                  </a:lnTo>
                  <a:lnTo>
                    <a:pt x="5760" y="45"/>
                  </a:lnTo>
                  <a:lnTo>
                    <a:pt x="5775" y="45"/>
                  </a:lnTo>
                  <a:lnTo>
                    <a:pt x="5775" y="30"/>
                  </a:lnTo>
                  <a:lnTo>
                    <a:pt x="5760" y="16"/>
                  </a:lnTo>
                  <a:lnTo>
                    <a:pt x="5745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105;p49"/>
            <p:cNvSpPr/>
            <p:nvPr/>
          </p:nvSpPr>
          <p:spPr>
            <a:xfrm rot="-3381858">
              <a:off x="1744853" y="3051661"/>
              <a:ext cx="333341" cy="32382"/>
            </a:xfrm>
            <a:custGeom>
              <a:avLst/>
              <a:gdLst/>
              <a:ahLst/>
              <a:cxnLst/>
              <a:rect l="l" t="t" r="r" b="b"/>
              <a:pathLst>
                <a:path w="5775" h="561" fill="none" extrusionOk="0">
                  <a:moveTo>
                    <a:pt x="5760" y="45"/>
                  </a:moveTo>
                  <a:lnTo>
                    <a:pt x="5760" y="45"/>
                  </a:lnTo>
                  <a:lnTo>
                    <a:pt x="4331" y="207"/>
                  </a:lnTo>
                  <a:lnTo>
                    <a:pt x="2888" y="369"/>
                  </a:lnTo>
                  <a:lnTo>
                    <a:pt x="2166" y="443"/>
                  </a:lnTo>
                  <a:lnTo>
                    <a:pt x="1459" y="487"/>
                  </a:lnTo>
                  <a:lnTo>
                    <a:pt x="737" y="531"/>
                  </a:lnTo>
                  <a:lnTo>
                    <a:pt x="15" y="561"/>
                  </a:lnTo>
                  <a:lnTo>
                    <a:pt x="15" y="561"/>
                  </a:lnTo>
                  <a:lnTo>
                    <a:pt x="0" y="546"/>
                  </a:lnTo>
                  <a:lnTo>
                    <a:pt x="0" y="531"/>
                  </a:lnTo>
                  <a:lnTo>
                    <a:pt x="0" y="531"/>
                  </a:lnTo>
                  <a:lnTo>
                    <a:pt x="0" y="531"/>
                  </a:lnTo>
                  <a:lnTo>
                    <a:pt x="15" y="516"/>
                  </a:lnTo>
                  <a:lnTo>
                    <a:pt x="15" y="516"/>
                  </a:lnTo>
                  <a:lnTo>
                    <a:pt x="1076" y="428"/>
                  </a:lnTo>
                  <a:lnTo>
                    <a:pt x="2166" y="340"/>
                  </a:lnTo>
                  <a:lnTo>
                    <a:pt x="3256" y="266"/>
                  </a:lnTo>
                  <a:lnTo>
                    <a:pt x="4316" y="163"/>
                  </a:lnTo>
                  <a:lnTo>
                    <a:pt x="4316" y="163"/>
                  </a:lnTo>
                  <a:lnTo>
                    <a:pt x="5038" y="89"/>
                  </a:lnTo>
                  <a:lnTo>
                    <a:pt x="5745" y="1"/>
                  </a:lnTo>
                  <a:lnTo>
                    <a:pt x="5745" y="1"/>
                  </a:lnTo>
                  <a:lnTo>
                    <a:pt x="5760" y="16"/>
                  </a:lnTo>
                  <a:lnTo>
                    <a:pt x="5775" y="30"/>
                  </a:lnTo>
                  <a:lnTo>
                    <a:pt x="5775" y="30"/>
                  </a:lnTo>
                  <a:lnTo>
                    <a:pt x="5775" y="45"/>
                  </a:lnTo>
                  <a:lnTo>
                    <a:pt x="5760" y="45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106;p49"/>
            <p:cNvSpPr/>
            <p:nvPr/>
          </p:nvSpPr>
          <p:spPr>
            <a:xfrm rot="-3381858">
              <a:off x="1671881" y="3152964"/>
              <a:ext cx="621544" cy="76596"/>
            </a:xfrm>
            <a:custGeom>
              <a:avLst/>
              <a:gdLst/>
              <a:ahLst/>
              <a:cxnLst/>
              <a:rect l="l" t="t" r="r" b="b"/>
              <a:pathLst>
                <a:path w="10768" h="1327" extrusionOk="0">
                  <a:moveTo>
                    <a:pt x="10739" y="0"/>
                  </a:moveTo>
                  <a:lnTo>
                    <a:pt x="10090" y="162"/>
                  </a:lnTo>
                  <a:lnTo>
                    <a:pt x="9428" y="324"/>
                  </a:lnTo>
                  <a:lnTo>
                    <a:pt x="8765" y="457"/>
                  </a:lnTo>
                  <a:lnTo>
                    <a:pt x="8102" y="590"/>
                  </a:lnTo>
                  <a:lnTo>
                    <a:pt x="7100" y="766"/>
                  </a:lnTo>
                  <a:lnTo>
                    <a:pt x="6099" y="899"/>
                  </a:lnTo>
                  <a:lnTo>
                    <a:pt x="5097" y="1017"/>
                  </a:lnTo>
                  <a:lnTo>
                    <a:pt x="4080" y="1105"/>
                  </a:lnTo>
                  <a:lnTo>
                    <a:pt x="3064" y="1179"/>
                  </a:lnTo>
                  <a:lnTo>
                    <a:pt x="2048" y="1223"/>
                  </a:lnTo>
                  <a:lnTo>
                    <a:pt x="1046" y="1252"/>
                  </a:lnTo>
                  <a:lnTo>
                    <a:pt x="30" y="1252"/>
                  </a:lnTo>
                  <a:lnTo>
                    <a:pt x="15" y="1267"/>
                  </a:lnTo>
                  <a:lnTo>
                    <a:pt x="0" y="1267"/>
                  </a:lnTo>
                  <a:lnTo>
                    <a:pt x="15" y="1282"/>
                  </a:lnTo>
                  <a:lnTo>
                    <a:pt x="30" y="1297"/>
                  </a:lnTo>
                  <a:lnTo>
                    <a:pt x="707" y="1311"/>
                  </a:lnTo>
                  <a:lnTo>
                    <a:pt x="1385" y="1326"/>
                  </a:lnTo>
                  <a:lnTo>
                    <a:pt x="2062" y="1311"/>
                  </a:lnTo>
                  <a:lnTo>
                    <a:pt x="2740" y="1297"/>
                  </a:lnTo>
                  <a:lnTo>
                    <a:pt x="3403" y="1252"/>
                  </a:lnTo>
                  <a:lnTo>
                    <a:pt x="4080" y="1208"/>
                  </a:lnTo>
                  <a:lnTo>
                    <a:pt x="4758" y="1135"/>
                  </a:lnTo>
                  <a:lnTo>
                    <a:pt x="5436" y="1061"/>
                  </a:lnTo>
                  <a:lnTo>
                    <a:pt x="6099" y="973"/>
                  </a:lnTo>
                  <a:lnTo>
                    <a:pt x="6776" y="869"/>
                  </a:lnTo>
                  <a:lnTo>
                    <a:pt x="7439" y="752"/>
                  </a:lnTo>
                  <a:lnTo>
                    <a:pt x="8117" y="634"/>
                  </a:lnTo>
                  <a:lnTo>
                    <a:pt x="8779" y="501"/>
                  </a:lnTo>
                  <a:lnTo>
                    <a:pt x="9442" y="354"/>
                  </a:lnTo>
                  <a:lnTo>
                    <a:pt x="10090" y="207"/>
                  </a:lnTo>
                  <a:lnTo>
                    <a:pt x="10753" y="45"/>
                  </a:lnTo>
                  <a:lnTo>
                    <a:pt x="10768" y="30"/>
                  </a:lnTo>
                  <a:lnTo>
                    <a:pt x="10768" y="15"/>
                  </a:lnTo>
                  <a:lnTo>
                    <a:pt x="10753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107;p49"/>
            <p:cNvSpPr/>
            <p:nvPr/>
          </p:nvSpPr>
          <p:spPr>
            <a:xfrm rot="-3381858">
              <a:off x="1671881" y="3152964"/>
              <a:ext cx="621544" cy="76596"/>
            </a:xfrm>
            <a:custGeom>
              <a:avLst/>
              <a:gdLst/>
              <a:ahLst/>
              <a:cxnLst/>
              <a:rect l="l" t="t" r="r" b="b"/>
              <a:pathLst>
                <a:path w="10768" h="1327" fill="none" extrusionOk="0">
                  <a:moveTo>
                    <a:pt x="10753" y="45"/>
                  </a:moveTo>
                  <a:lnTo>
                    <a:pt x="10753" y="45"/>
                  </a:lnTo>
                  <a:lnTo>
                    <a:pt x="10090" y="207"/>
                  </a:lnTo>
                  <a:lnTo>
                    <a:pt x="9442" y="354"/>
                  </a:lnTo>
                  <a:lnTo>
                    <a:pt x="8779" y="501"/>
                  </a:lnTo>
                  <a:lnTo>
                    <a:pt x="8117" y="634"/>
                  </a:lnTo>
                  <a:lnTo>
                    <a:pt x="7439" y="752"/>
                  </a:lnTo>
                  <a:lnTo>
                    <a:pt x="6776" y="869"/>
                  </a:lnTo>
                  <a:lnTo>
                    <a:pt x="6099" y="973"/>
                  </a:lnTo>
                  <a:lnTo>
                    <a:pt x="5436" y="1061"/>
                  </a:lnTo>
                  <a:lnTo>
                    <a:pt x="4758" y="1135"/>
                  </a:lnTo>
                  <a:lnTo>
                    <a:pt x="4080" y="1208"/>
                  </a:lnTo>
                  <a:lnTo>
                    <a:pt x="3403" y="1252"/>
                  </a:lnTo>
                  <a:lnTo>
                    <a:pt x="2740" y="1297"/>
                  </a:lnTo>
                  <a:lnTo>
                    <a:pt x="2062" y="1311"/>
                  </a:lnTo>
                  <a:lnTo>
                    <a:pt x="1385" y="1326"/>
                  </a:lnTo>
                  <a:lnTo>
                    <a:pt x="707" y="1311"/>
                  </a:lnTo>
                  <a:lnTo>
                    <a:pt x="30" y="1297"/>
                  </a:lnTo>
                  <a:lnTo>
                    <a:pt x="30" y="1297"/>
                  </a:lnTo>
                  <a:lnTo>
                    <a:pt x="15" y="1282"/>
                  </a:lnTo>
                  <a:lnTo>
                    <a:pt x="0" y="1267"/>
                  </a:lnTo>
                  <a:lnTo>
                    <a:pt x="0" y="1267"/>
                  </a:lnTo>
                  <a:lnTo>
                    <a:pt x="15" y="1267"/>
                  </a:lnTo>
                  <a:lnTo>
                    <a:pt x="30" y="1252"/>
                  </a:lnTo>
                  <a:lnTo>
                    <a:pt x="30" y="1252"/>
                  </a:lnTo>
                  <a:lnTo>
                    <a:pt x="1046" y="1252"/>
                  </a:lnTo>
                  <a:lnTo>
                    <a:pt x="2048" y="1223"/>
                  </a:lnTo>
                  <a:lnTo>
                    <a:pt x="3064" y="1179"/>
                  </a:lnTo>
                  <a:lnTo>
                    <a:pt x="4080" y="1105"/>
                  </a:lnTo>
                  <a:lnTo>
                    <a:pt x="5097" y="1017"/>
                  </a:lnTo>
                  <a:lnTo>
                    <a:pt x="6099" y="899"/>
                  </a:lnTo>
                  <a:lnTo>
                    <a:pt x="7100" y="766"/>
                  </a:lnTo>
                  <a:lnTo>
                    <a:pt x="8102" y="590"/>
                  </a:lnTo>
                  <a:lnTo>
                    <a:pt x="8102" y="590"/>
                  </a:lnTo>
                  <a:lnTo>
                    <a:pt x="8765" y="457"/>
                  </a:lnTo>
                  <a:lnTo>
                    <a:pt x="9428" y="324"/>
                  </a:lnTo>
                  <a:lnTo>
                    <a:pt x="10090" y="162"/>
                  </a:lnTo>
                  <a:lnTo>
                    <a:pt x="10739" y="0"/>
                  </a:lnTo>
                  <a:lnTo>
                    <a:pt x="10739" y="0"/>
                  </a:lnTo>
                  <a:lnTo>
                    <a:pt x="10753" y="0"/>
                  </a:lnTo>
                  <a:lnTo>
                    <a:pt x="10768" y="15"/>
                  </a:lnTo>
                  <a:lnTo>
                    <a:pt x="10768" y="15"/>
                  </a:lnTo>
                  <a:lnTo>
                    <a:pt x="10768" y="30"/>
                  </a:lnTo>
                  <a:lnTo>
                    <a:pt x="10753" y="45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108;p49"/>
            <p:cNvSpPr/>
            <p:nvPr/>
          </p:nvSpPr>
          <p:spPr>
            <a:xfrm rot="-3381858">
              <a:off x="1809210" y="3404622"/>
              <a:ext cx="676842" cy="116540"/>
            </a:xfrm>
            <a:custGeom>
              <a:avLst/>
              <a:gdLst/>
              <a:ahLst/>
              <a:cxnLst/>
              <a:rect l="l" t="t" r="r" b="b"/>
              <a:pathLst>
                <a:path w="11726" h="2019" extrusionOk="0">
                  <a:moveTo>
                    <a:pt x="11711" y="0"/>
                  </a:moveTo>
                  <a:lnTo>
                    <a:pt x="11004" y="221"/>
                  </a:lnTo>
                  <a:lnTo>
                    <a:pt x="10282" y="427"/>
                  </a:lnTo>
                  <a:lnTo>
                    <a:pt x="9561" y="619"/>
                  </a:lnTo>
                  <a:lnTo>
                    <a:pt x="8839" y="796"/>
                  </a:lnTo>
                  <a:lnTo>
                    <a:pt x="7764" y="1046"/>
                  </a:lnTo>
                  <a:lnTo>
                    <a:pt x="6659" y="1252"/>
                  </a:lnTo>
                  <a:lnTo>
                    <a:pt x="5569" y="1429"/>
                  </a:lnTo>
                  <a:lnTo>
                    <a:pt x="4464" y="1591"/>
                  </a:lnTo>
                  <a:lnTo>
                    <a:pt x="3359" y="1724"/>
                  </a:lnTo>
                  <a:lnTo>
                    <a:pt x="2255" y="1827"/>
                  </a:lnTo>
                  <a:lnTo>
                    <a:pt x="1135" y="1915"/>
                  </a:lnTo>
                  <a:lnTo>
                    <a:pt x="30" y="1974"/>
                  </a:lnTo>
                  <a:lnTo>
                    <a:pt x="16" y="1974"/>
                  </a:lnTo>
                  <a:lnTo>
                    <a:pt x="1" y="1989"/>
                  </a:lnTo>
                  <a:lnTo>
                    <a:pt x="16" y="2004"/>
                  </a:lnTo>
                  <a:lnTo>
                    <a:pt x="30" y="2018"/>
                  </a:lnTo>
                  <a:lnTo>
                    <a:pt x="767" y="2004"/>
                  </a:lnTo>
                  <a:lnTo>
                    <a:pt x="1518" y="1959"/>
                  </a:lnTo>
                  <a:lnTo>
                    <a:pt x="2255" y="1915"/>
                  </a:lnTo>
                  <a:lnTo>
                    <a:pt x="2991" y="1856"/>
                  </a:lnTo>
                  <a:lnTo>
                    <a:pt x="3742" y="1768"/>
                  </a:lnTo>
                  <a:lnTo>
                    <a:pt x="4479" y="1680"/>
                  </a:lnTo>
                  <a:lnTo>
                    <a:pt x="5215" y="1576"/>
                  </a:lnTo>
                  <a:lnTo>
                    <a:pt x="5937" y="1459"/>
                  </a:lnTo>
                  <a:lnTo>
                    <a:pt x="6674" y="1311"/>
                  </a:lnTo>
                  <a:lnTo>
                    <a:pt x="7410" y="1164"/>
                  </a:lnTo>
                  <a:lnTo>
                    <a:pt x="8132" y="1002"/>
                  </a:lnTo>
                  <a:lnTo>
                    <a:pt x="8854" y="840"/>
                  </a:lnTo>
                  <a:lnTo>
                    <a:pt x="9575" y="648"/>
                  </a:lnTo>
                  <a:lnTo>
                    <a:pt x="10297" y="457"/>
                  </a:lnTo>
                  <a:lnTo>
                    <a:pt x="11004" y="251"/>
                  </a:lnTo>
                  <a:lnTo>
                    <a:pt x="11726" y="30"/>
                  </a:lnTo>
                  <a:lnTo>
                    <a:pt x="11726" y="15"/>
                  </a:lnTo>
                  <a:lnTo>
                    <a:pt x="11726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109;p49"/>
            <p:cNvSpPr/>
            <p:nvPr/>
          </p:nvSpPr>
          <p:spPr>
            <a:xfrm rot="-3381858">
              <a:off x="1809210" y="3404622"/>
              <a:ext cx="676842" cy="116540"/>
            </a:xfrm>
            <a:custGeom>
              <a:avLst/>
              <a:gdLst/>
              <a:ahLst/>
              <a:cxnLst/>
              <a:rect l="l" t="t" r="r" b="b"/>
              <a:pathLst>
                <a:path w="11726" h="2019" fill="none" extrusionOk="0">
                  <a:moveTo>
                    <a:pt x="11726" y="30"/>
                  </a:moveTo>
                  <a:lnTo>
                    <a:pt x="11726" y="30"/>
                  </a:lnTo>
                  <a:lnTo>
                    <a:pt x="11004" y="251"/>
                  </a:lnTo>
                  <a:lnTo>
                    <a:pt x="10297" y="457"/>
                  </a:lnTo>
                  <a:lnTo>
                    <a:pt x="9575" y="648"/>
                  </a:lnTo>
                  <a:lnTo>
                    <a:pt x="8854" y="840"/>
                  </a:lnTo>
                  <a:lnTo>
                    <a:pt x="8132" y="1002"/>
                  </a:lnTo>
                  <a:lnTo>
                    <a:pt x="7410" y="1164"/>
                  </a:lnTo>
                  <a:lnTo>
                    <a:pt x="6674" y="1311"/>
                  </a:lnTo>
                  <a:lnTo>
                    <a:pt x="5937" y="1459"/>
                  </a:lnTo>
                  <a:lnTo>
                    <a:pt x="5215" y="1576"/>
                  </a:lnTo>
                  <a:lnTo>
                    <a:pt x="4479" y="1680"/>
                  </a:lnTo>
                  <a:lnTo>
                    <a:pt x="3742" y="1768"/>
                  </a:lnTo>
                  <a:lnTo>
                    <a:pt x="2991" y="1856"/>
                  </a:lnTo>
                  <a:lnTo>
                    <a:pt x="2255" y="1915"/>
                  </a:lnTo>
                  <a:lnTo>
                    <a:pt x="1518" y="1959"/>
                  </a:lnTo>
                  <a:lnTo>
                    <a:pt x="767" y="2004"/>
                  </a:lnTo>
                  <a:lnTo>
                    <a:pt x="30" y="2018"/>
                  </a:lnTo>
                  <a:lnTo>
                    <a:pt x="30" y="2018"/>
                  </a:lnTo>
                  <a:lnTo>
                    <a:pt x="16" y="2004"/>
                  </a:lnTo>
                  <a:lnTo>
                    <a:pt x="1" y="1989"/>
                  </a:lnTo>
                  <a:lnTo>
                    <a:pt x="1" y="1989"/>
                  </a:lnTo>
                  <a:lnTo>
                    <a:pt x="16" y="1974"/>
                  </a:lnTo>
                  <a:lnTo>
                    <a:pt x="30" y="1974"/>
                  </a:lnTo>
                  <a:lnTo>
                    <a:pt x="30" y="1974"/>
                  </a:lnTo>
                  <a:lnTo>
                    <a:pt x="1135" y="1915"/>
                  </a:lnTo>
                  <a:lnTo>
                    <a:pt x="2255" y="1827"/>
                  </a:lnTo>
                  <a:lnTo>
                    <a:pt x="3359" y="1724"/>
                  </a:lnTo>
                  <a:lnTo>
                    <a:pt x="4464" y="1591"/>
                  </a:lnTo>
                  <a:lnTo>
                    <a:pt x="5569" y="1429"/>
                  </a:lnTo>
                  <a:lnTo>
                    <a:pt x="6659" y="1252"/>
                  </a:lnTo>
                  <a:lnTo>
                    <a:pt x="7764" y="1046"/>
                  </a:lnTo>
                  <a:lnTo>
                    <a:pt x="8839" y="796"/>
                  </a:lnTo>
                  <a:lnTo>
                    <a:pt x="8839" y="796"/>
                  </a:lnTo>
                  <a:lnTo>
                    <a:pt x="9561" y="619"/>
                  </a:lnTo>
                  <a:lnTo>
                    <a:pt x="10282" y="427"/>
                  </a:lnTo>
                  <a:lnTo>
                    <a:pt x="11004" y="221"/>
                  </a:lnTo>
                  <a:lnTo>
                    <a:pt x="11711" y="0"/>
                  </a:lnTo>
                  <a:lnTo>
                    <a:pt x="11711" y="0"/>
                  </a:lnTo>
                  <a:lnTo>
                    <a:pt x="11726" y="0"/>
                  </a:lnTo>
                  <a:lnTo>
                    <a:pt x="11726" y="15"/>
                  </a:lnTo>
                  <a:lnTo>
                    <a:pt x="11726" y="15"/>
                  </a:lnTo>
                  <a:lnTo>
                    <a:pt x="11726" y="30"/>
                  </a:lnTo>
                  <a:lnTo>
                    <a:pt x="11726" y="3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110;p49"/>
            <p:cNvSpPr/>
            <p:nvPr/>
          </p:nvSpPr>
          <p:spPr>
            <a:xfrm rot="-3381858">
              <a:off x="2018060" y="3483447"/>
              <a:ext cx="476202" cy="80810"/>
            </a:xfrm>
            <a:custGeom>
              <a:avLst/>
              <a:gdLst/>
              <a:ahLst/>
              <a:cxnLst/>
              <a:rect l="l" t="t" r="r" b="b"/>
              <a:pathLst>
                <a:path w="8250" h="1400" extrusionOk="0">
                  <a:moveTo>
                    <a:pt x="8220" y="0"/>
                  </a:moveTo>
                  <a:lnTo>
                    <a:pt x="7219" y="221"/>
                  </a:lnTo>
                  <a:lnTo>
                    <a:pt x="6188" y="442"/>
                  </a:lnTo>
                  <a:lnTo>
                    <a:pt x="5171" y="634"/>
                  </a:lnTo>
                  <a:lnTo>
                    <a:pt x="4140" y="796"/>
                  </a:lnTo>
                  <a:lnTo>
                    <a:pt x="3168" y="943"/>
                  </a:lnTo>
                  <a:lnTo>
                    <a:pt x="2093" y="1090"/>
                  </a:lnTo>
                  <a:lnTo>
                    <a:pt x="30" y="1355"/>
                  </a:lnTo>
                  <a:lnTo>
                    <a:pt x="16" y="1370"/>
                  </a:lnTo>
                  <a:lnTo>
                    <a:pt x="1" y="1385"/>
                  </a:lnTo>
                  <a:lnTo>
                    <a:pt x="16" y="1400"/>
                  </a:lnTo>
                  <a:lnTo>
                    <a:pt x="30" y="1400"/>
                  </a:lnTo>
                  <a:lnTo>
                    <a:pt x="1062" y="1311"/>
                  </a:lnTo>
                  <a:lnTo>
                    <a:pt x="2093" y="1193"/>
                  </a:lnTo>
                  <a:lnTo>
                    <a:pt x="3124" y="1046"/>
                  </a:lnTo>
                  <a:lnTo>
                    <a:pt x="4155" y="869"/>
                  </a:lnTo>
                  <a:lnTo>
                    <a:pt x="5186" y="678"/>
                  </a:lnTo>
                  <a:lnTo>
                    <a:pt x="6202" y="472"/>
                  </a:lnTo>
                  <a:lnTo>
                    <a:pt x="7219" y="265"/>
                  </a:lnTo>
                  <a:lnTo>
                    <a:pt x="8235" y="30"/>
                  </a:lnTo>
                  <a:lnTo>
                    <a:pt x="8250" y="30"/>
                  </a:lnTo>
                  <a:lnTo>
                    <a:pt x="8250" y="15"/>
                  </a:lnTo>
                  <a:lnTo>
                    <a:pt x="8235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111;p49"/>
            <p:cNvSpPr/>
            <p:nvPr/>
          </p:nvSpPr>
          <p:spPr>
            <a:xfrm rot="-3381858">
              <a:off x="2018060" y="3483447"/>
              <a:ext cx="476202" cy="80810"/>
            </a:xfrm>
            <a:custGeom>
              <a:avLst/>
              <a:gdLst/>
              <a:ahLst/>
              <a:cxnLst/>
              <a:rect l="l" t="t" r="r" b="b"/>
              <a:pathLst>
                <a:path w="8250" h="1400" fill="none" extrusionOk="0">
                  <a:moveTo>
                    <a:pt x="8235" y="30"/>
                  </a:moveTo>
                  <a:lnTo>
                    <a:pt x="8235" y="30"/>
                  </a:lnTo>
                  <a:lnTo>
                    <a:pt x="7219" y="265"/>
                  </a:lnTo>
                  <a:lnTo>
                    <a:pt x="6202" y="472"/>
                  </a:lnTo>
                  <a:lnTo>
                    <a:pt x="5186" y="678"/>
                  </a:lnTo>
                  <a:lnTo>
                    <a:pt x="4155" y="869"/>
                  </a:lnTo>
                  <a:lnTo>
                    <a:pt x="3124" y="1046"/>
                  </a:lnTo>
                  <a:lnTo>
                    <a:pt x="2093" y="1193"/>
                  </a:lnTo>
                  <a:lnTo>
                    <a:pt x="1062" y="1311"/>
                  </a:lnTo>
                  <a:lnTo>
                    <a:pt x="30" y="1400"/>
                  </a:lnTo>
                  <a:lnTo>
                    <a:pt x="30" y="1400"/>
                  </a:lnTo>
                  <a:lnTo>
                    <a:pt x="16" y="1400"/>
                  </a:lnTo>
                  <a:lnTo>
                    <a:pt x="1" y="1385"/>
                  </a:lnTo>
                  <a:lnTo>
                    <a:pt x="1" y="1385"/>
                  </a:lnTo>
                  <a:lnTo>
                    <a:pt x="16" y="1370"/>
                  </a:lnTo>
                  <a:lnTo>
                    <a:pt x="30" y="1355"/>
                  </a:lnTo>
                  <a:lnTo>
                    <a:pt x="30" y="1355"/>
                  </a:lnTo>
                  <a:lnTo>
                    <a:pt x="2093" y="1090"/>
                  </a:lnTo>
                  <a:lnTo>
                    <a:pt x="3168" y="943"/>
                  </a:lnTo>
                  <a:lnTo>
                    <a:pt x="4140" y="796"/>
                  </a:lnTo>
                  <a:lnTo>
                    <a:pt x="4140" y="796"/>
                  </a:lnTo>
                  <a:lnTo>
                    <a:pt x="5171" y="634"/>
                  </a:lnTo>
                  <a:lnTo>
                    <a:pt x="6188" y="442"/>
                  </a:lnTo>
                  <a:lnTo>
                    <a:pt x="7219" y="221"/>
                  </a:lnTo>
                  <a:lnTo>
                    <a:pt x="8220" y="0"/>
                  </a:lnTo>
                  <a:lnTo>
                    <a:pt x="8220" y="0"/>
                  </a:lnTo>
                  <a:lnTo>
                    <a:pt x="8235" y="0"/>
                  </a:lnTo>
                  <a:lnTo>
                    <a:pt x="8250" y="15"/>
                  </a:lnTo>
                  <a:lnTo>
                    <a:pt x="8250" y="15"/>
                  </a:lnTo>
                  <a:lnTo>
                    <a:pt x="8250" y="30"/>
                  </a:lnTo>
                  <a:lnTo>
                    <a:pt x="8235" y="3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112;p49"/>
            <p:cNvSpPr/>
            <p:nvPr/>
          </p:nvSpPr>
          <p:spPr>
            <a:xfrm rot="-3381858">
              <a:off x="1615877" y="3265209"/>
              <a:ext cx="856240" cy="141995"/>
            </a:xfrm>
            <a:custGeom>
              <a:avLst/>
              <a:gdLst/>
              <a:ahLst/>
              <a:cxnLst/>
              <a:rect l="l" t="t" r="r" b="b"/>
              <a:pathLst>
                <a:path w="14834" h="2460" extrusionOk="0">
                  <a:moveTo>
                    <a:pt x="14804" y="0"/>
                  </a:moveTo>
                  <a:lnTo>
                    <a:pt x="13905" y="265"/>
                  </a:lnTo>
                  <a:lnTo>
                    <a:pt x="12992" y="516"/>
                  </a:lnTo>
                  <a:lnTo>
                    <a:pt x="12079" y="737"/>
                  </a:lnTo>
                  <a:lnTo>
                    <a:pt x="11165" y="957"/>
                  </a:lnTo>
                  <a:lnTo>
                    <a:pt x="10488" y="1120"/>
                  </a:lnTo>
                  <a:lnTo>
                    <a:pt x="9796" y="1252"/>
                  </a:lnTo>
                  <a:lnTo>
                    <a:pt x="9103" y="1399"/>
                  </a:lnTo>
                  <a:lnTo>
                    <a:pt x="8411" y="1517"/>
                  </a:lnTo>
                  <a:lnTo>
                    <a:pt x="7026" y="1738"/>
                  </a:lnTo>
                  <a:lnTo>
                    <a:pt x="5627" y="1944"/>
                  </a:lnTo>
                  <a:lnTo>
                    <a:pt x="4228" y="2106"/>
                  </a:lnTo>
                  <a:lnTo>
                    <a:pt x="2828" y="2239"/>
                  </a:lnTo>
                  <a:lnTo>
                    <a:pt x="1414" y="2342"/>
                  </a:lnTo>
                  <a:lnTo>
                    <a:pt x="15" y="2416"/>
                  </a:lnTo>
                  <a:lnTo>
                    <a:pt x="0" y="2430"/>
                  </a:lnTo>
                  <a:lnTo>
                    <a:pt x="0" y="2445"/>
                  </a:lnTo>
                  <a:lnTo>
                    <a:pt x="0" y="2460"/>
                  </a:lnTo>
                  <a:lnTo>
                    <a:pt x="15" y="2460"/>
                  </a:lnTo>
                  <a:lnTo>
                    <a:pt x="957" y="2430"/>
                  </a:lnTo>
                  <a:lnTo>
                    <a:pt x="1900" y="2386"/>
                  </a:lnTo>
                  <a:lnTo>
                    <a:pt x="2828" y="2327"/>
                  </a:lnTo>
                  <a:lnTo>
                    <a:pt x="3771" y="2239"/>
                  </a:lnTo>
                  <a:lnTo>
                    <a:pt x="4699" y="2151"/>
                  </a:lnTo>
                  <a:lnTo>
                    <a:pt x="5642" y="2033"/>
                  </a:lnTo>
                  <a:lnTo>
                    <a:pt x="6570" y="1900"/>
                  </a:lnTo>
                  <a:lnTo>
                    <a:pt x="7498" y="1753"/>
                  </a:lnTo>
                  <a:lnTo>
                    <a:pt x="8426" y="1591"/>
                  </a:lnTo>
                  <a:lnTo>
                    <a:pt x="9339" y="1399"/>
                  </a:lnTo>
                  <a:lnTo>
                    <a:pt x="10267" y="1208"/>
                  </a:lnTo>
                  <a:lnTo>
                    <a:pt x="11180" y="1002"/>
                  </a:lnTo>
                  <a:lnTo>
                    <a:pt x="12093" y="781"/>
                  </a:lnTo>
                  <a:lnTo>
                    <a:pt x="13007" y="545"/>
                  </a:lnTo>
                  <a:lnTo>
                    <a:pt x="13905" y="295"/>
                  </a:lnTo>
                  <a:lnTo>
                    <a:pt x="14819" y="29"/>
                  </a:lnTo>
                  <a:lnTo>
                    <a:pt x="14833" y="15"/>
                  </a:lnTo>
                  <a:lnTo>
                    <a:pt x="14819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113;p49"/>
            <p:cNvSpPr/>
            <p:nvPr/>
          </p:nvSpPr>
          <p:spPr>
            <a:xfrm rot="-3381858">
              <a:off x="1615877" y="3265209"/>
              <a:ext cx="856240" cy="141995"/>
            </a:xfrm>
            <a:custGeom>
              <a:avLst/>
              <a:gdLst/>
              <a:ahLst/>
              <a:cxnLst/>
              <a:rect l="l" t="t" r="r" b="b"/>
              <a:pathLst>
                <a:path w="14834" h="2460" fill="none" extrusionOk="0">
                  <a:moveTo>
                    <a:pt x="14819" y="29"/>
                  </a:moveTo>
                  <a:lnTo>
                    <a:pt x="14819" y="29"/>
                  </a:lnTo>
                  <a:lnTo>
                    <a:pt x="13905" y="295"/>
                  </a:lnTo>
                  <a:lnTo>
                    <a:pt x="13007" y="545"/>
                  </a:lnTo>
                  <a:lnTo>
                    <a:pt x="12093" y="781"/>
                  </a:lnTo>
                  <a:lnTo>
                    <a:pt x="11180" y="1002"/>
                  </a:lnTo>
                  <a:lnTo>
                    <a:pt x="10267" y="1208"/>
                  </a:lnTo>
                  <a:lnTo>
                    <a:pt x="9339" y="1399"/>
                  </a:lnTo>
                  <a:lnTo>
                    <a:pt x="8426" y="1591"/>
                  </a:lnTo>
                  <a:lnTo>
                    <a:pt x="7498" y="1753"/>
                  </a:lnTo>
                  <a:lnTo>
                    <a:pt x="6570" y="1900"/>
                  </a:lnTo>
                  <a:lnTo>
                    <a:pt x="5642" y="2033"/>
                  </a:lnTo>
                  <a:lnTo>
                    <a:pt x="4699" y="2151"/>
                  </a:lnTo>
                  <a:lnTo>
                    <a:pt x="3771" y="2239"/>
                  </a:lnTo>
                  <a:lnTo>
                    <a:pt x="2828" y="2327"/>
                  </a:lnTo>
                  <a:lnTo>
                    <a:pt x="1900" y="2386"/>
                  </a:lnTo>
                  <a:lnTo>
                    <a:pt x="957" y="2430"/>
                  </a:lnTo>
                  <a:lnTo>
                    <a:pt x="15" y="2460"/>
                  </a:lnTo>
                  <a:lnTo>
                    <a:pt x="15" y="2460"/>
                  </a:lnTo>
                  <a:lnTo>
                    <a:pt x="0" y="2460"/>
                  </a:lnTo>
                  <a:lnTo>
                    <a:pt x="0" y="2445"/>
                  </a:lnTo>
                  <a:lnTo>
                    <a:pt x="0" y="2445"/>
                  </a:lnTo>
                  <a:lnTo>
                    <a:pt x="0" y="2430"/>
                  </a:lnTo>
                  <a:lnTo>
                    <a:pt x="15" y="2416"/>
                  </a:lnTo>
                  <a:lnTo>
                    <a:pt x="15" y="2416"/>
                  </a:lnTo>
                  <a:lnTo>
                    <a:pt x="1414" y="2342"/>
                  </a:lnTo>
                  <a:lnTo>
                    <a:pt x="2828" y="2239"/>
                  </a:lnTo>
                  <a:lnTo>
                    <a:pt x="4228" y="2106"/>
                  </a:lnTo>
                  <a:lnTo>
                    <a:pt x="5627" y="1944"/>
                  </a:lnTo>
                  <a:lnTo>
                    <a:pt x="7026" y="1738"/>
                  </a:lnTo>
                  <a:lnTo>
                    <a:pt x="8411" y="1517"/>
                  </a:lnTo>
                  <a:lnTo>
                    <a:pt x="9103" y="1399"/>
                  </a:lnTo>
                  <a:lnTo>
                    <a:pt x="9796" y="1252"/>
                  </a:lnTo>
                  <a:lnTo>
                    <a:pt x="10488" y="1120"/>
                  </a:lnTo>
                  <a:lnTo>
                    <a:pt x="11165" y="957"/>
                  </a:lnTo>
                  <a:lnTo>
                    <a:pt x="11165" y="957"/>
                  </a:lnTo>
                  <a:lnTo>
                    <a:pt x="12079" y="737"/>
                  </a:lnTo>
                  <a:lnTo>
                    <a:pt x="12992" y="516"/>
                  </a:lnTo>
                  <a:lnTo>
                    <a:pt x="13905" y="265"/>
                  </a:lnTo>
                  <a:lnTo>
                    <a:pt x="14804" y="0"/>
                  </a:lnTo>
                  <a:lnTo>
                    <a:pt x="14804" y="0"/>
                  </a:lnTo>
                  <a:lnTo>
                    <a:pt x="14819" y="0"/>
                  </a:lnTo>
                  <a:lnTo>
                    <a:pt x="14833" y="15"/>
                  </a:lnTo>
                  <a:lnTo>
                    <a:pt x="14833" y="15"/>
                  </a:lnTo>
                  <a:lnTo>
                    <a:pt x="14819" y="29"/>
                  </a:lnTo>
                  <a:lnTo>
                    <a:pt x="14819" y="29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114;p49"/>
            <p:cNvSpPr/>
            <p:nvPr/>
          </p:nvSpPr>
          <p:spPr>
            <a:xfrm rot="-3381858">
              <a:off x="2010934" y="3242320"/>
              <a:ext cx="130162" cy="616465"/>
            </a:xfrm>
            <a:custGeom>
              <a:avLst/>
              <a:gdLst/>
              <a:ahLst/>
              <a:cxnLst/>
              <a:rect l="l" t="t" r="r" b="b"/>
              <a:pathLst>
                <a:path w="2255" h="10680" extrusionOk="0">
                  <a:moveTo>
                    <a:pt x="1" y="0"/>
                  </a:moveTo>
                  <a:lnTo>
                    <a:pt x="1" y="15"/>
                  </a:lnTo>
                  <a:lnTo>
                    <a:pt x="16" y="707"/>
                  </a:lnTo>
                  <a:lnTo>
                    <a:pt x="60" y="1385"/>
                  </a:lnTo>
                  <a:lnTo>
                    <a:pt x="119" y="2062"/>
                  </a:lnTo>
                  <a:lnTo>
                    <a:pt x="192" y="2740"/>
                  </a:lnTo>
                  <a:lnTo>
                    <a:pt x="281" y="3418"/>
                  </a:lnTo>
                  <a:lnTo>
                    <a:pt x="384" y="4095"/>
                  </a:lnTo>
                  <a:lnTo>
                    <a:pt x="516" y="4773"/>
                  </a:lnTo>
                  <a:lnTo>
                    <a:pt x="649" y="5436"/>
                  </a:lnTo>
                  <a:lnTo>
                    <a:pt x="796" y="6098"/>
                  </a:lnTo>
                  <a:lnTo>
                    <a:pt x="958" y="6761"/>
                  </a:lnTo>
                  <a:lnTo>
                    <a:pt x="1150" y="7424"/>
                  </a:lnTo>
                  <a:lnTo>
                    <a:pt x="1341" y="8087"/>
                  </a:lnTo>
                  <a:lnTo>
                    <a:pt x="1533" y="8735"/>
                  </a:lnTo>
                  <a:lnTo>
                    <a:pt x="1754" y="9383"/>
                  </a:lnTo>
                  <a:lnTo>
                    <a:pt x="1975" y="10031"/>
                  </a:lnTo>
                  <a:lnTo>
                    <a:pt x="2225" y="10665"/>
                  </a:lnTo>
                  <a:lnTo>
                    <a:pt x="2225" y="10680"/>
                  </a:lnTo>
                  <a:lnTo>
                    <a:pt x="2240" y="10680"/>
                  </a:lnTo>
                  <a:lnTo>
                    <a:pt x="2255" y="10665"/>
                  </a:lnTo>
                  <a:lnTo>
                    <a:pt x="2255" y="10650"/>
                  </a:lnTo>
                  <a:lnTo>
                    <a:pt x="2019" y="10017"/>
                  </a:lnTo>
                  <a:lnTo>
                    <a:pt x="1783" y="9369"/>
                  </a:lnTo>
                  <a:lnTo>
                    <a:pt x="1577" y="8720"/>
                  </a:lnTo>
                  <a:lnTo>
                    <a:pt x="1371" y="8072"/>
                  </a:lnTo>
                  <a:lnTo>
                    <a:pt x="1238" y="7571"/>
                  </a:lnTo>
                  <a:lnTo>
                    <a:pt x="1106" y="7085"/>
                  </a:lnTo>
                  <a:lnTo>
                    <a:pt x="870" y="6084"/>
                  </a:lnTo>
                  <a:lnTo>
                    <a:pt x="649" y="5082"/>
                  </a:lnTo>
                  <a:lnTo>
                    <a:pt x="472" y="4080"/>
                  </a:lnTo>
                  <a:lnTo>
                    <a:pt x="325" y="3064"/>
                  </a:lnTo>
                  <a:lnTo>
                    <a:pt x="207" y="2062"/>
                  </a:lnTo>
                  <a:lnTo>
                    <a:pt x="104" y="1031"/>
                  </a:lnTo>
                  <a:lnTo>
                    <a:pt x="30" y="1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115;p49"/>
            <p:cNvSpPr/>
            <p:nvPr/>
          </p:nvSpPr>
          <p:spPr>
            <a:xfrm rot="-3381858">
              <a:off x="2010934" y="3242320"/>
              <a:ext cx="130162" cy="616465"/>
            </a:xfrm>
            <a:custGeom>
              <a:avLst/>
              <a:gdLst/>
              <a:ahLst/>
              <a:cxnLst/>
              <a:rect l="l" t="t" r="r" b="b"/>
              <a:pathLst>
                <a:path w="2255" h="10680" fill="none" extrusionOk="0">
                  <a:moveTo>
                    <a:pt x="2225" y="10665"/>
                  </a:moveTo>
                  <a:lnTo>
                    <a:pt x="2225" y="10665"/>
                  </a:lnTo>
                  <a:lnTo>
                    <a:pt x="1975" y="10031"/>
                  </a:lnTo>
                  <a:lnTo>
                    <a:pt x="1754" y="9383"/>
                  </a:lnTo>
                  <a:lnTo>
                    <a:pt x="1533" y="8735"/>
                  </a:lnTo>
                  <a:lnTo>
                    <a:pt x="1341" y="8087"/>
                  </a:lnTo>
                  <a:lnTo>
                    <a:pt x="1150" y="7424"/>
                  </a:lnTo>
                  <a:lnTo>
                    <a:pt x="958" y="6761"/>
                  </a:lnTo>
                  <a:lnTo>
                    <a:pt x="796" y="6098"/>
                  </a:lnTo>
                  <a:lnTo>
                    <a:pt x="649" y="5436"/>
                  </a:lnTo>
                  <a:lnTo>
                    <a:pt x="516" y="4773"/>
                  </a:lnTo>
                  <a:lnTo>
                    <a:pt x="384" y="4095"/>
                  </a:lnTo>
                  <a:lnTo>
                    <a:pt x="281" y="3418"/>
                  </a:lnTo>
                  <a:lnTo>
                    <a:pt x="192" y="2740"/>
                  </a:lnTo>
                  <a:lnTo>
                    <a:pt x="119" y="2062"/>
                  </a:lnTo>
                  <a:lnTo>
                    <a:pt x="60" y="1385"/>
                  </a:lnTo>
                  <a:lnTo>
                    <a:pt x="16" y="707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0" y="0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104" y="1031"/>
                  </a:lnTo>
                  <a:lnTo>
                    <a:pt x="207" y="2062"/>
                  </a:lnTo>
                  <a:lnTo>
                    <a:pt x="325" y="3064"/>
                  </a:lnTo>
                  <a:lnTo>
                    <a:pt x="472" y="4080"/>
                  </a:lnTo>
                  <a:lnTo>
                    <a:pt x="649" y="5082"/>
                  </a:lnTo>
                  <a:lnTo>
                    <a:pt x="870" y="6084"/>
                  </a:lnTo>
                  <a:lnTo>
                    <a:pt x="1106" y="7085"/>
                  </a:lnTo>
                  <a:lnTo>
                    <a:pt x="1238" y="7571"/>
                  </a:lnTo>
                  <a:lnTo>
                    <a:pt x="1371" y="8072"/>
                  </a:lnTo>
                  <a:lnTo>
                    <a:pt x="1371" y="8072"/>
                  </a:lnTo>
                  <a:lnTo>
                    <a:pt x="1577" y="8720"/>
                  </a:lnTo>
                  <a:lnTo>
                    <a:pt x="1783" y="9369"/>
                  </a:lnTo>
                  <a:lnTo>
                    <a:pt x="2019" y="10017"/>
                  </a:lnTo>
                  <a:lnTo>
                    <a:pt x="2255" y="10650"/>
                  </a:lnTo>
                  <a:lnTo>
                    <a:pt x="2255" y="10650"/>
                  </a:lnTo>
                  <a:lnTo>
                    <a:pt x="2255" y="10665"/>
                  </a:lnTo>
                  <a:lnTo>
                    <a:pt x="2240" y="10680"/>
                  </a:lnTo>
                  <a:lnTo>
                    <a:pt x="2240" y="10680"/>
                  </a:lnTo>
                  <a:lnTo>
                    <a:pt x="2225" y="10680"/>
                  </a:lnTo>
                  <a:lnTo>
                    <a:pt x="2225" y="10665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116;p49"/>
            <p:cNvSpPr/>
            <p:nvPr/>
          </p:nvSpPr>
          <p:spPr>
            <a:xfrm rot="-3381858">
              <a:off x="1884758" y="3100511"/>
              <a:ext cx="16220" cy="133510"/>
            </a:xfrm>
            <a:custGeom>
              <a:avLst/>
              <a:gdLst/>
              <a:ahLst/>
              <a:cxnLst/>
              <a:rect l="l" t="t" r="r" b="b"/>
              <a:pathLst>
                <a:path w="281" h="2313" extrusionOk="0">
                  <a:moveTo>
                    <a:pt x="251" y="0"/>
                  </a:moveTo>
                  <a:lnTo>
                    <a:pt x="236" y="15"/>
                  </a:lnTo>
                  <a:lnTo>
                    <a:pt x="148" y="604"/>
                  </a:lnTo>
                  <a:lnTo>
                    <a:pt x="192" y="604"/>
                  </a:lnTo>
                  <a:lnTo>
                    <a:pt x="280" y="30"/>
                  </a:lnTo>
                  <a:lnTo>
                    <a:pt x="280" y="15"/>
                  </a:lnTo>
                  <a:lnTo>
                    <a:pt x="266" y="0"/>
                  </a:lnTo>
                  <a:close/>
                  <a:moveTo>
                    <a:pt x="148" y="693"/>
                  </a:moveTo>
                  <a:lnTo>
                    <a:pt x="89" y="1105"/>
                  </a:lnTo>
                  <a:lnTo>
                    <a:pt x="60" y="1503"/>
                  </a:lnTo>
                  <a:lnTo>
                    <a:pt x="30" y="1915"/>
                  </a:lnTo>
                  <a:lnTo>
                    <a:pt x="1" y="2313"/>
                  </a:lnTo>
                  <a:lnTo>
                    <a:pt x="1" y="2313"/>
                  </a:lnTo>
                  <a:lnTo>
                    <a:pt x="45" y="2283"/>
                  </a:lnTo>
                  <a:lnTo>
                    <a:pt x="60" y="1886"/>
                  </a:lnTo>
                  <a:lnTo>
                    <a:pt x="89" y="1488"/>
                  </a:lnTo>
                  <a:lnTo>
                    <a:pt x="133" y="1090"/>
                  </a:lnTo>
                  <a:lnTo>
                    <a:pt x="177" y="693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117;p49"/>
            <p:cNvSpPr/>
            <p:nvPr/>
          </p:nvSpPr>
          <p:spPr>
            <a:xfrm rot="-3381858">
              <a:off x="1902714" y="3134019"/>
              <a:ext cx="10274" cy="93566"/>
            </a:xfrm>
            <a:custGeom>
              <a:avLst/>
              <a:gdLst/>
              <a:ahLst/>
              <a:cxnLst/>
              <a:rect l="l" t="t" r="r" b="b"/>
              <a:pathLst>
                <a:path w="178" h="1621" fill="none" extrusionOk="0">
                  <a:moveTo>
                    <a:pt x="177" y="1"/>
                  </a:moveTo>
                  <a:lnTo>
                    <a:pt x="177" y="1"/>
                  </a:lnTo>
                  <a:lnTo>
                    <a:pt x="148" y="1"/>
                  </a:lnTo>
                  <a:lnTo>
                    <a:pt x="148" y="1"/>
                  </a:lnTo>
                  <a:lnTo>
                    <a:pt x="89" y="413"/>
                  </a:lnTo>
                  <a:lnTo>
                    <a:pt x="60" y="811"/>
                  </a:lnTo>
                  <a:lnTo>
                    <a:pt x="30" y="1223"/>
                  </a:lnTo>
                  <a:lnTo>
                    <a:pt x="1" y="1621"/>
                  </a:lnTo>
                  <a:lnTo>
                    <a:pt x="1" y="1621"/>
                  </a:lnTo>
                  <a:lnTo>
                    <a:pt x="45" y="1591"/>
                  </a:lnTo>
                  <a:lnTo>
                    <a:pt x="45" y="1591"/>
                  </a:lnTo>
                  <a:lnTo>
                    <a:pt x="60" y="1194"/>
                  </a:lnTo>
                  <a:lnTo>
                    <a:pt x="89" y="796"/>
                  </a:lnTo>
                  <a:lnTo>
                    <a:pt x="133" y="398"/>
                  </a:lnTo>
                  <a:lnTo>
                    <a:pt x="177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118;p49"/>
            <p:cNvSpPr/>
            <p:nvPr/>
          </p:nvSpPr>
          <p:spPr>
            <a:xfrm rot="-3381858">
              <a:off x="1850309" y="3118968"/>
              <a:ext cx="7735" cy="34921"/>
            </a:xfrm>
            <a:custGeom>
              <a:avLst/>
              <a:gdLst/>
              <a:ahLst/>
              <a:cxnLst/>
              <a:rect l="l" t="t" r="r" b="b"/>
              <a:pathLst>
                <a:path w="134" h="605" fill="none" extrusionOk="0">
                  <a:moveTo>
                    <a:pt x="119" y="0"/>
                  </a:moveTo>
                  <a:lnTo>
                    <a:pt x="119" y="0"/>
                  </a:lnTo>
                  <a:lnTo>
                    <a:pt x="104" y="0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1" y="604"/>
                  </a:lnTo>
                  <a:lnTo>
                    <a:pt x="1" y="604"/>
                  </a:lnTo>
                  <a:lnTo>
                    <a:pt x="45" y="604"/>
                  </a:lnTo>
                  <a:lnTo>
                    <a:pt x="45" y="604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33" y="15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119;p49"/>
            <p:cNvSpPr/>
            <p:nvPr/>
          </p:nvSpPr>
          <p:spPr>
            <a:xfrm rot="-3381858">
              <a:off x="1911392" y="3267385"/>
              <a:ext cx="7677" cy="162428"/>
            </a:xfrm>
            <a:custGeom>
              <a:avLst/>
              <a:gdLst/>
              <a:ahLst/>
              <a:cxnLst/>
              <a:rect l="l" t="t" r="r" b="b"/>
              <a:pathLst>
                <a:path w="133" h="2814" extrusionOk="0">
                  <a:moveTo>
                    <a:pt x="30" y="0"/>
                  </a:moveTo>
                  <a:lnTo>
                    <a:pt x="15" y="15"/>
                  </a:lnTo>
                  <a:lnTo>
                    <a:pt x="0" y="722"/>
                  </a:lnTo>
                  <a:lnTo>
                    <a:pt x="15" y="1414"/>
                  </a:lnTo>
                  <a:lnTo>
                    <a:pt x="44" y="1414"/>
                  </a:lnTo>
                  <a:lnTo>
                    <a:pt x="30" y="722"/>
                  </a:lnTo>
                  <a:lnTo>
                    <a:pt x="59" y="30"/>
                  </a:lnTo>
                  <a:lnTo>
                    <a:pt x="44" y="15"/>
                  </a:lnTo>
                  <a:lnTo>
                    <a:pt x="30" y="0"/>
                  </a:lnTo>
                  <a:close/>
                  <a:moveTo>
                    <a:pt x="15" y="1503"/>
                  </a:moveTo>
                  <a:lnTo>
                    <a:pt x="30" y="2018"/>
                  </a:lnTo>
                  <a:lnTo>
                    <a:pt x="74" y="2534"/>
                  </a:lnTo>
                  <a:lnTo>
                    <a:pt x="89" y="2814"/>
                  </a:lnTo>
                  <a:lnTo>
                    <a:pt x="133" y="2740"/>
                  </a:lnTo>
                  <a:lnTo>
                    <a:pt x="74" y="2121"/>
                  </a:lnTo>
                  <a:lnTo>
                    <a:pt x="44" y="1503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120;p49"/>
            <p:cNvSpPr/>
            <p:nvPr/>
          </p:nvSpPr>
          <p:spPr>
            <a:xfrm rot="-3381858">
              <a:off x="1948115" y="3334406"/>
              <a:ext cx="6869" cy="75731"/>
            </a:xfrm>
            <a:custGeom>
              <a:avLst/>
              <a:gdLst/>
              <a:ahLst/>
              <a:cxnLst/>
              <a:rect l="l" t="t" r="r" b="b"/>
              <a:pathLst>
                <a:path w="119" h="1312" fill="none" extrusionOk="0">
                  <a:moveTo>
                    <a:pt x="30" y="1"/>
                  </a:moveTo>
                  <a:lnTo>
                    <a:pt x="3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" y="516"/>
                  </a:lnTo>
                  <a:lnTo>
                    <a:pt x="60" y="1032"/>
                  </a:lnTo>
                  <a:lnTo>
                    <a:pt x="60" y="1032"/>
                  </a:lnTo>
                  <a:lnTo>
                    <a:pt x="75" y="1312"/>
                  </a:lnTo>
                  <a:lnTo>
                    <a:pt x="75" y="1312"/>
                  </a:lnTo>
                  <a:lnTo>
                    <a:pt x="119" y="1238"/>
                  </a:lnTo>
                  <a:lnTo>
                    <a:pt x="119" y="1238"/>
                  </a:lnTo>
                  <a:lnTo>
                    <a:pt x="60" y="619"/>
                  </a:lnTo>
                  <a:lnTo>
                    <a:pt x="30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121;p49"/>
            <p:cNvSpPr/>
            <p:nvPr/>
          </p:nvSpPr>
          <p:spPr>
            <a:xfrm rot="-3381858">
              <a:off x="1878716" y="3287151"/>
              <a:ext cx="3463" cy="81676"/>
            </a:xfrm>
            <a:custGeom>
              <a:avLst/>
              <a:gdLst/>
              <a:ahLst/>
              <a:cxnLst/>
              <a:rect l="l" t="t" r="r" b="b"/>
              <a:pathLst>
                <a:path w="60" h="1415" fill="none" extrusionOk="0">
                  <a:moveTo>
                    <a:pt x="30" y="0"/>
                  </a:moveTo>
                  <a:lnTo>
                    <a:pt x="30" y="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0" y="722"/>
                  </a:lnTo>
                  <a:lnTo>
                    <a:pt x="15" y="1414"/>
                  </a:lnTo>
                  <a:lnTo>
                    <a:pt x="15" y="1414"/>
                  </a:lnTo>
                  <a:lnTo>
                    <a:pt x="44" y="1414"/>
                  </a:lnTo>
                  <a:lnTo>
                    <a:pt x="44" y="1414"/>
                  </a:lnTo>
                  <a:lnTo>
                    <a:pt x="30" y="722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44" y="15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122;p49"/>
            <p:cNvSpPr/>
            <p:nvPr/>
          </p:nvSpPr>
          <p:spPr>
            <a:xfrm rot="-3381858">
              <a:off x="1792883" y="3141301"/>
              <a:ext cx="151403" cy="14488"/>
            </a:xfrm>
            <a:custGeom>
              <a:avLst/>
              <a:gdLst/>
              <a:ahLst/>
              <a:cxnLst/>
              <a:rect l="l" t="t" r="r" b="b"/>
              <a:pathLst>
                <a:path w="2623" h="251" extrusionOk="0">
                  <a:moveTo>
                    <a:pt x="2622" y="0"/>
                  </a:moveTo>
                  <a:lnTo>
                    <a:pt x="1326" y="103"/>
                  </a:lnTo>
                  <a:lnTo>
                    <a:pt x="1282" y="103"/>
                  </a:lnTo>
                  <a:lnTo>
                    <a:pt x="15" y="206"/>
                  </a:lnTo>
                  <a:lnTo>
                    <a:pt x="0" y="221"/>
                  </a:lnTo>
                  <a:lnTo>
                    <a:pt x="0" y="236"/>
                  </a:lnTo>
                  <a:lnTo>
                    <a:pt x="15" y="251"/>
                  </a:lnTo>
                  <a:lnTo>
                    <a:pt x="649" y="221"/>
                  </a:lnTo>
                  <a:lnTo>
                    <a:pt x="1282" y="192"/>
                  </a:lnTo>
                  <a:lnTo>
                    <a:pt x="1311" y="192"/>
                  </a:lnTo>
                  <a:lnTo>
                    <a:pt x="1960" y="147"/>
                  </a:lnTo>
                  <a:lnTo>
                    <a:pt x="2608" y="88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123;p49"/>
            <p:cNvSpPr/>
            <p:nvPr/>
          </p:nvSpPr>
          <p:spPr>
            <a:xfrm rot="-3381858">
              <a:off x="1792883" y="3141301"/>
              <a:ext cx="151403" cy="14488"/>
            </a:xfrm>
            <a:custGeom>
              <a:avLst/>
              <a:gdLst/>
              <a:ahLst/>
              <a:cxnLst/>
              <a:rect l="l" t="t" r="r" b="b"/>
              <a:pathLst>
                <a:path w="2623" h="251" fill="none" extrusionOk="0">
                  <a:moveTo>
                    <a:pt x="2622" y="0"/>
                  </a:moveTo>
                  <a:lnTo>
                    <a:pt x="2622" y="0"/>
                  </a:lnTo>
                  <a:lnTo>
                    <a:pt x="1326" y="103"/>
                  </a:lnTo>
                  <a:lnTo>
                    <a:pt x="1326" y="103"/>
                  </a:lnTo>
                  <a:lnTo>
                    <a:pt x="1282" y="103"/>
                  </a:lnTo>
                  <a:lnTo>
                    <a:pt x="1282" y="103"/>
                  </a:lnTo>
                  <a:lnTo>
                    <a:pt x="15" y="206"/>
                  </a:lnTo>
                  <a:lnTo>
                    <a:pt x="15" y="206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36"/>
                  </a:lnTo>
                  <a:lnTo>
                    <a:pt x="15" y="251"/>
                  </a:lnTo>
                  <a:lnTo>
                    <a:pt x="15" y="251"/>
                  </a:lnTo>
                  <a:lnTo>
                    <a:pt x="15" y="251"/>
                  </a:lnTo>
                  <a:lnTo>
                    <a:pt x="15" y="251"/>
                  </a:lnTo>
                  <a:lnTo>
                    <a:pt x="649" y="221"/>
                  </a:lnTo>
                  <a:lnTo>
                    <a:pt x="1282" y="192"/>
                  </a:lnTo>
                  <a:lnTo>
                    <a:pt x="1282" y="192"/>
                  </a:lnTo>
                  <a:lnTo>
                    <a:pt x="1311" y="192"/>
                  </a:lnTo>
                  <a:lnTo>
                    <a:pt x="1311" y="192"/>
                  </a:lnTo>
                  <a:lnTo>
                    <a:pt x="1960" y="147"/>
                  </a:lnTo>
                  <a:lnTo>
                    <a:pt x="2608" y="88"/>
                  </a:lnTo>
                  <a:lnTo>
                    <a:pt x="2608" y="88"/>
                  </a:lnTo>
                  <a:lnTo>
                    <a:pt x="2622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124;p49"/>
            <p:cNvSpPr/>
            <p:nvPr/>
          </p:nvSpPr>
          <p:spPr>
            <a:xfrm rot="-3381858">
              <a:off x="1795415" y="3374037"/>
              <a:ext cx="204103" cy="10274"/>
            </a:xfrm>
            <a:custGeom>
              <a:avLst/>
              <a:gdLst/>
              <a:ahLst/>
              <a:cxnLst/>
              <a:rect l="l" t="t" r="r" b="b"/>
              <a:pathLst>
                <a:path w="3536" h="178" extrusionOk="0">
                  <a:moveTo>
                    <a:pt x="3536" y="0"/>
                  </a:moveTo>
                  <a:lnTo>
                    <a:pt x="2357" y="59"/>
                  </a:lnTo>
                  <a:lnTo>
                    <a:pt x="2328" y="59"/>
                  </a:lnTo>
                  <a:lnTo>
                    <a:pt x="1179" y="89"/>
                  </a:lnTo>
                  <a:lnTo>
                    <a:pt x="30" y="103"/>
                  </a:lnTo>
                  <a:lnTo>
                    <a:pt x="1" y="103"/>
                  </a:lnTo>
                  <a:lnTo>
                    <a:pt x="1" y="148"/>
                  </a:lnTo>
                  <a:lnTo>
                    <a:pt x="605" y="162"/>
                  </a:lnTo>
                  <a:lnTo>
                    <a:pt x="1209" y="177"/>
                  </a:lnTo>
                  <a:lnTo>
                    <a:pt x="1768" y="162"/>
                  </a:lnTo>
                  <a:lnTo>
                    <a:pt x="2328" y="148"/>
                  </a:lnTo>
                  <a:lnTo>
                    <a:pt x="2357" y="148"/>
                  </a:lnTo>
                  <a:lnTo>
                    <a:pt x="3433" y="89"/>
                  </a:lnTo>
                  <a:lnTo>
                    <a:pt x="3536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125;p49"/>
            <p:cNvSpPr/>
            <p:nvPr/>
          </p:nvSpPr>
          <p:spPr>
            <a:xfrm rot="-3381858">
              <a:off x="1795415" y="3374037"/>
              <a:ext cx="204103" cy="10274"/>
            </a:xfrm>
            <a:custGeom>
              <a:avLst/>
              <a:gdLst/>
              <a:ahLst/>
              <a:cxnLst/>
              <a:rect l="l" t="t" r="r" b="b"/>
              <a:pathLst>
                <a:path w="3536" h="178" fill="none" extrusionOk="0">
                  <a:moveTo>
                    <a:pt x="3536" y="0"/>
                  </a:moveTo>
                  <a:lnTo>
                    <a:pt x="3536" y="0"/>
                  </a:lnTo>
                  <a:lnTo>
                    <a:pt x="2357" y="59"/>
                  </a:lnTo>
                  <a:lnTo>
                    <a:pt x="2357" y="59"/>
                  </a:lnTo>
                  <a:lnTo>
                    <a:pt x="2328" y="59"/>
                  </a:lnTo>
                  <a:lnTo>
                    <a:pt x="2328" y="59"/>
                  </a:lnTo>
                  <a:lnTo>
                    <a:pt x="1179" y="89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605" y="162"/>
                  </a:lnTo>
                  <a:lnTo>
                    <a:pt x="1209" y="177"/>
                  </a:lnTo>
                  <a:lnTo>
                    <a:pt x="1209" y="177"/>
                  </a:lnTo>
                  <a:lnTo>
                    <a:pt x="1768" y="162"/>
                  </a:lnTo>
                  <a:lnTo>
                    <a:pt x="2328" y="148"/>
                  </a:lnTo>
                  <a:lnTo>
                    <a:pt x="2328" y="148"/>
                  </a:lnTo>
                  <a:lnTo>
                    <a:pt x="2357" y="148"/>
                  </a:lnTo>
                  <a:lnTo>
                    <a:pt x="2357" y="148"/>
                  </a:lnTo>
                  <a:lnTo>
                    <a:pt x="3433" y="89"/>
                  </a:lnTo>
                  <a:lnTo>
                    <a:pt x="3433" y="89"/>
                  </a:lnTo>
                  <a:lnTo>
                    <a:pt x="3536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126;p49"/>
            <p:cNvSpPr/>
            <p:nvPr/>
          </p:nvSpPr>
          <p:spPr>
            <a:xfrm rot="-3381858">
              <a:off x="2108353" y="3390121"/>
              <a:ext cx="121677" cy="393718"/>
            </a:xfrm>
            <a:custGeom>
              <a:avLst/>
              <a:gdLst/>
              <a:ahLst/>
              <a:cxnLst/>
              <a:rect l="l" t="t" r="r" b="b"/>
              <a:pathLst>
                <a:path w="2108" h="6821" extrusionOk="0">
                  <a:moveTo>
                    <a:pt x="1606" y="1"/>
                  </a:moveTo>
                  <a:lnTo>
                    <a:pt x="796" y="104"/>
                  </a:lnTo>
                  <a:lnTo>
                    <a:pt x="1" y="192"/>
                  </a:lnTo>
                  <a:lnTo>
                    <a:pt x="89" y="796"/>
                  </a:lnTo>
                  <a:lnTo>
                    <a:pt x="207" y="1400"/>
                  </a:lnTo>
                  <a:lnTo>
                    <a:pt x="325" y="1989"/>
                  </a:lnTo>
                  <a:lnTo>
                    <a:pt x="443" y="2579"/>
                  </a:lnTo>
                  <a:lnTo>
                    <a:pt x="1356" y="2475"/>
                  </a:lnTo>
                  <a:lnTo>
                    <a:pt x="1326" y="2166"/>
                  </a:lnTo>
                  <a:lnTo>
                    <a:pt x="1326" y="1857"/>
                  </a:lnTo>
                  <a:lnTo>
                    <a:pt x="1326" y="1547"/>
                  </a:lnTo>
                  <a:lnTo>
                    <a:pt x="1356" y="1223"/>
                  </a:lnTo>
                  <a:lnTo>
                    <a:pt x="1385" y="914"/>
                  </a:lnTo>
                  <a:lnTo>
                    <a:pt x="1444" y="619"/>
                  </a:lnTo>
                  <a:lnTo>
                    <a:pt x="1518" y="310"/>
                  </a:lnTo>
                  <a:lnTo>
                    <a:pt x="1606" y="1"/>
                  </a:lnTo>
                  <a:close/>
                  <a:moveTo>
                    <a:pt x="1371" y="2564"/>
                  </a:moveTo>
                  <a:lnTo>
                    <a:pt x="472" y="2682"/>
                  </a:lnTo>
                  <a:lnTo>
                    <a:pt x="678" y="3551"/>
                  </a:lnTo>
                  <a:lnTo>
                    <a:pt x="929" y="4435"/>
                  </a:lnTo>
                  <a:lnTo>
                    <a:pt x="1842" y="4302"/>
                  </a:lnTo>
                  <a:lnTo>
                    <a:pt x="1680" y="3816"/>
                  </a:lnTo>
                  <a:lnTo>
                    <a:pt x="1533" y="3330"/>
                  </a:lnTo>
                  <a:lnTo>
                    <a:pt x="1430" y="2947"/>
                  </a:lnTo>
                  <a:lnTo>
                    <a:pt x="1371" y="2564"/>
                  </a:lnTo>
                  <a:close/>
                  <a:moveTo>
                    <a:pt x="1871" y="4390"/>
                  </a:moveTo>
                  <a:lnTo>
                    <a:pt x="958" y="4523"/>
                  </a:lnTo>
                  <a:lnTo>
                    <a:pt x="1135" y="5097"/>
                  </a:lnTo>
                  <a:lnTo>
                    <a:pt x="1326" y="5672"/>
                  </a:lnTo>
                  <a:lnTo>
                    <a:pt x="1518" y="6246"/>
                  </a:lnTo>
                  <a:lnTo>
                    <a:pt x="1739" y="6821"/>
                  </a:lnTo>
                  <a:lnTo>
                    <a:pt x="1857" y="6644"/>
                  </a:lnTo>
                  <a:lnTo>
                    <a:pt x="1945" y="6467"/>
                  </a:lnTo>
                  <a:lnTo>
                    <a:pt x="2019" y="6276"/>
                  </a:lnTo>
                  <a:lnTo>
                    <a:pt x="2063" y="6070"/>
                  </a:lnTo>
                  <a:lnTo>
                    <a:pt x="2107" y="5849"/>
                  </a:lnTo>
                  <a:lnTo>
                    <a:pt x="2107" y="5642"/>
                  </a:lnTo>
                  <a:lnTo>
                    <a:pt x="2107" y="5421"/>
                  </a:lnTo>
                  <a:lnTo>
                    <a:pt x="2078" y="5215"/>
                  </a:lnTo>
                  <a:lnTo>
                    <a:pt x="2048" y="5009"/>
                  </a:lnTo>
                  <a:lnTo>
                    <a:pt x="2004" y="4803"/>
                  </a:lnTo>
                  <a:lnTo>
                    <a:pt x="1871" y="439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127;p49"/>
            <p:cNvSpPr/>
            <p:nvPr/>
          </p:nvSpPr>
          <p:spPr>
            <a:xfrm rot="-3381858">
              <a:off x="2256813" y="3563968"/>
              <a:ext cx="66380" cy="140321"/>
            </a:xfrm>
            <a:custGeom>
              <a:avLst/>
              <a:gdLst/>
              <a:ahLst/>
              <a:cxnLst/>
              <a:rect l="l" t="t" r="r" b="b"/>
              <a:pathLst>
                <a:path w="1150" h="2431" fill="none" extrusionOk="0">
                  <a:moveTo>
                    <a:pt x="913" y="0"/>
                  </a:moveTo>
                  <a:lnTo>
                    <a:pt x="913" y="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77" y="707"/>
                  </a:lnTo>
                  <a:lnTo>
                    <a:pt x="368" y="1282"/>
                  </a:lnTo>
                  <a:lnTo>
                    <a:pt x="560" y="1856"/>
                  </a:lnTo>
                  <a:lnTo>
                    <a:pt x="781" y="2431"/>
                  </a:lnTo>
                  <a:lnTo>
                    <a:pt x="781" y="2431"/>
                  </a:lnTo>
                  <a:lnTo>
                    <a:pt x="899" y="2254"/>
                  </a:lnTo>
                  <a:lnTo>
                    <a:pt x="987" y="2077"/>
                  </a:lnTo>
                  <a:lnTo>
                    <a:pt x="1061" y="1886"/>
                  </a:lnTo>
                  <a:lnTo>
                    <a:pt x="1105" y="1680"/>
                  </a:lnTo>
                  <a:lnTo>
                    <a:pt x="1149" y="1459"/>
                  </a:lnTo>
                  <a:lnTo>
                    <a:pt x="1149" y="1252"/>
                  </a:lnTo>
                  <a:lnTo>
                    <a:pt x="1149" y="1031"/>
                  </a:lnTo>
                  <a:lnTo>
                    <a:pt x="1120" y="825"/>
                  </a:lnTo>
                  <a:lnTo>
                    <a:pt x="1120" y="825"/>
                  </a:lnTo>
                  <a:lnTo>
                    <a:pt x="1090" y="619"/>
                  </a:lnTo>
                  <a:lnTo>
                    <a:pt x="1046" y="413"/>
                  </a:lnTo>
                  <a:lnTo>
                    <a:pt x="913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128;p49"/>
            <p:cNvSpPr/>
            <p:nvPr/>
          </p:nvSpPr>
          <p:spPr>
            <a:xfrm rot="-3381858">
              <a:off x="2137205" y="3530826"/>
              <a:ext cx="79078" cy="108055"/>
            </a:xfrm>
            <a:custGeom>
              <a:avLst/>
              <a:gdLst/>
              <a:ahLst/>
              <a:cxnLst/>
              <a:rect l="l" t="t" r="r" b="b"/>
              <a:pathLst>
                <a:path w="1370" h="1872" fill="none" extrusionOk="0">
                  <a:moveTo>
                    <a:pt x="899" y="1"/>
                  </a:moveTo>
                  <a:lnTo>
                    <a:pt x="899" y="1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06" y="988"/>
                  </a:lnTo>
                  <a:lnTo>
                    <a:pt x="457" y="1872"/>
                  </a:lnTo>
                  <a:lnTo>
                    <a:pt x="457" y="1872"/>
                  </a:lnTo>
                  <a:lnTo>
                    <a:pt x="1370" y="1739"/>
                  </a:lnTo>
                  <a:lnTo>
                    <a:pt x="1370" y="1739"/>
                  </a:lnTo>
                  <a:lnTo>
                    <a:pt x="1208" y="1253"/>
                  </a:lnTo>
                  <a:lnTo>
                    <a:pt x="1061" y="767"/>
                  </a:lnTo>
                  <a:lnTo>
                    <a:pt x="1061" y="767"/>
                  </a:lnTo>
                  <a:lnTo>
                    <a:pt x="958" y="384"/>
                  </a:lnTo>
                  <a:lnTo>
                    <a:pt x="899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129;p49"/>
            <p:cNvSpPr/>
            <p:nvPr/>
          </p:nvSpPr>
          <p:spPr>
            <a:xfrm rot="-3381858">
              <a:off x="2012873" y="3456773"/>
              <a:ext cx="92758" cy="148864"/>
            </a:xfrm>
            <a:custGeom>
              <a:avLst/>
              <a:gdLst/>
              <a:ahLst/>
              <a:cxnLst/>
              <a:rect l="l" t="t" r="r" b="b"/>
              <a:pathLst>
                <a:path w="1607" h="2579" fill="none" extrusionOk="0">
                  <a:moveTo>
                    <a:pt x="1606" y="1"/>
                  </a:moveTo>
                  <a:lnTo>
                    <a:pt x="1606" y="1"/>
                  </a:lnTo>
                  <a:lnTo>
                    <a:pt x="796" y="104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89" y="796"/>
                  </a:lnTo>
                  <a:lnTo>
                    <a:pt x="207" y="1400"/>
                  </a:lnTo>
                  <a:lnTo>
                    <a:pt x="325" y="1989"/>
                  </a:lnTo>
                  <a:lnTo>
                    <a:pt x="443" y="2579"/>
                  </a:lnTo>
                  <a:lnTo>
                    <a:pt x="443" y="2579"/>
                  </a:lnTo>
                  <a:lnTo>
                    <a:pt x="1356" y="2475"/>
                  </a:lnTo>
                  <a:lnTo>
                    <a:pt x="1356" y="2475"/>
                  </a:lnTo>
                  <a:lnTo>
                    <a:pt x="1326" y="2166"/>
                  </a:lnTo>
                  <a:lnTo>
                    <a:pt x="1326" y="1857"/>
                  </a:lnTo>
                  <a:lnTo>
                    <a:pt x="1326" y="1547"/>
                  </a:lnTo>
                  <a:lnTo>
                    <a:pt x="1356" y="1223"/>
                  </a:lnTo>
                  <a:lnTo>
                    <a:pt x="1385" y="914"/>
                  </a:lnTo>
                  <a:lnTo>
                    <a:pt x="1444" y="619"/>
                  </a:lnTo>
                  <a:lnTo>
                    <a:pt x="1518" y="310"/>
                  </a:lnTo>
                  <a:lnTo>
                    <a:pt x="1606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130;p49"/>
            <p:cNvSpPr/>
            <p:nvPr/>
          </p:nvSpPr>
          <p:spPr>
            <a:xfrm rot="-3381858">
              <a:off x="2097686" y="3561487"/>
              <a:ext cx="53623" cy="11948"/>
            </a:xfrm>
            <a:custGeom>
              <a:avLst/>
              <a:gdLst/>
              <a:ahLst/>
              <a:cxnLst/>
              <a:rect l="l" t="t" r="r" b="b"/>
              <a:pathLst>
                <a:path w="929" h="207" extrusionOk="0">
                  <a:moveTo>
                    <a:pt x="914" y="0"/>
                  </a:moveTo>
                  <a:lnTo>
                    <a:pt x="1" y="104"/>
                  </a:lnTo>
                  <a:lnTo>
                    <a:pt x="30" y="207"/>
                  </a:lnTo>
                  <a:lnTo>
                    <a:pt x="929" y="89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131;p49"/>
            <p:cNvSpPr/>
            <p:nvPr/>
          </p:nvSpPr>
          <p:spPr>
            <a:xfrm rot="-3381858">
              <a:off x="2097686" y="3561487"/>
              <a:ext cx="53623" cy="11948"/>
            </a:xfrm>
            <a:custGeom>
              <a:avLst/>
              <a:gdLst/>
              <a:ahLst/>
              <a:cxnLst/>
              <a:rect l="l" t="t" r="r" b="b"/>
              <a:pathLst>
                <a:path w="929" h="207" fill="none" extrusionOk="0">
                  <a:moveTo>
                    <a:pt x="914" y="0"/>
                  </a:moveTo>
                  <a:lnTo>
                    <a:pt x="914" y="0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30" y="207"/>
                  </a:lnTo>
                  <a:lnTo>
                    <a:pt x="30" y="207"/>
                  </a:lnTo>
                  <a:lnTo>
                    <a:pt x="929" y="89"/>
                  </a:lnTo>
                  <a:lnTo>
                    <a:pt x="929" y="89"/>
                  </a:lnTo>
                  <a:lnTo>
                    <a:pt x="914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132;p49"/>
            <p:cNvSpPr/>
            <p:nvPr/>
          </p:nvSpPr>
          <p:spPr>
            <a:xfrm rot="-3381858">
              <a:off x="2201149" y="3595954"/>
              <a:ext cx="54489" cy="12814"/>
            </a:xfrm>
            <a:custGeom>
              <a:avLst/>
              <a:gdLst/>
              <a:ahLst/>
              <a:cxnLst/>
              <a:rect l="l" t="t" r="r" b="b"/>
              <a:pathLst>
                <a:path w="944" h="222" extrusionOk="0">
                  <a:moveTo>
                    <a:pt x="914" y="1"/>
                  </a:moveTo>
                  <a:lnTo>
                    <a:pt x="1" y="134"/>
                  </a:lnTo>
                  <a:lnTo>
                    <a:pt x="1" y="148"/>
                  </a:lnTo>
                  <a:lnTo>
                    <a:pt x="30" y="222"/>
                  </a:lnTo>
                  <a:lnTo>
                    <a:pt x="943" y="89"/>
                  </a:lnTo>
                  <a:lnTo>
                    <a:pt x="914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133;p49"/>
            <p:cNvSpPr/>
            <p:nvPr/>
          </p:nvSpPr>
          <p:spPr>
            <a:xfrm rot="-3381858">
              <a:off x="2201149" y="3595954"/>
              <a:ext cx="54489" cy="12814"/>
            </a:xfrm>
            <a:custGeom>
              <a:avLst/>
              <a:gdLst/>
              <a:ahLst/>
              <a:cxnLst/>
              <a:rect l="l" t="t" r="r" b="b"/>
              <a:pathLst>
                <a:path w="944" h="222" fill="none" extrusionOk="0">
                  <a:moveTo>
                    <a:pt x="914" y="1"/>
                  </a:moveTo>
                  <a:lnTo>
                    <a:pt x="914" y="1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943" y="89"/>
                  </a:lnTo>
                  <a:lnTo>
                    <a:pt x="943" y="89"/>
                  </a:lnTo>
                  <a:lnTo>
                    <a:pt x="914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134;p49"/>
            <p:cNvSpPr/>
            <p:nvPr/>
          </p:nvSpPr>
          <p:spPr>
            <a:xfrm rot="-3381858">
              <a:off x="1952380" y="3483209"/>
              <a:ext cx="95298" cy="16220"/>
            </a:xfrm>
            <a:custGeom>
              <a:avLst/>
              <a:gdLst/>
              <a:ahLst/>
              <a:cxnLst/>
              <a:rect l="l" t="t" r="r" b="b"/>
              <a:pathLst>
                <a:path w="1651" h="281" extrusionOk="0">
                  <a:moveTo>
                    <a:pt x="1651" y="0"/>
                  </a:moveTo>
                  <a:lnTo>
                    <a:pt x="826" y="104"/>
                  </a:lnTo>
                  <a:lnTo>
                    <a:pt x="1" y="192"/>
                  </a:lnTo>
                  <a:lnTo>
                    <a:pt x="16" y="280"/>
                  </a:lnTo>
                  <a:lnTo>
                    <a:pt x="811" y="192"/>
                  </a:lnTo>
                  <a:lnTo>
                    <a:pt x="1621" y="89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135;p49"/>
            <p:cNvSpPr/>
            <p:nvPr/>
          </p:nvSpPr>
          <p:spPr>
            <a:xfrm rot="-3381858">
              <a:off x="1952380" y="3483209"/>
              <a:ext cx="95298" cy="16220"/>
            </a:xfrm>
            <a:custGeom>
              <a:avLst/>
              <a:gdLst/>
              <a:ahLst/>
              <a:cxnLst/>
              <a:rect l="l" t="t" r="r" b="b"/>
              <a:pathLst>
                <a:path w="1651" h="281" fill="none" extrusionOk="0">
                  <a:moveTo>
                    <a:pt x="1651" y="0"/>
                  </a:moveTo>
                  <a:lnTo>
                    <a:pt x="1651" y="0"/>
                  </a:lnTo>
                  <a:lnTo>
                    <a:pt x="826" y="104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6" y="280"/>
                  </a:lnTo>
                  <a:lnTo>
                    <a:pt x="16" y="280"/>
                  </a:lnTo>
                  <a:lnTo>
                    <a:pt x="811" y="192"/>
                  </a:lnTo>
                  <a:lnTo>
                    <a:pt x="1621" y="89"/>
                  </a:lnTo>
                  <a:lnTo>
                    <a:pt x="1621" y="89"/>
                  </a:lnTo>
                  <a:lnTo>
                    <a:pt x="1651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136;p49"/>
            <p:cNvSpPr/>
            <p:nvPr/>
          </p:nvSpPr>
          <p:spPr>
            <a:xfrm rot="-3381858">
              <a:off x="1745045" y="3469997"/>
              <a:ext cx="199832" cy="204969"/>
            </a:xfrm>
            <a:custGeom>
              <a:avLst/>
              <a:gdLst/>
              <a:ahLst/>
              <a:cxnLst/>
              <a:rect l="l" t="t" r="r" b="b"/>
              <a:pathLst>
                <a:path w="3462" h="3551" extrusionOk="0">
                  <a:moveTo>
                    <a:pt x="3138" y="0"/>
                  </a:moveTo>
                  <a:lnTo>
                    <a:pt x="2387" y="589"/>
                  </a:lnTo>
                  <a:lnTo>
                    <a:pt x="2048" y="884"/>
                  </a:lnTo>
                  <a:lnTo>
                    <a:pt x="1709" y="1164"/>
                  </a:lnTo>
                  <a:lnTo>
                    <a:pt x="1385" y="1473"/>
                  </a:lnTo>
                  <a:lnTo>
                    <a:pt x="1076" y="1797"/>
                  </a:lnTo>
                  <a:lnTo>
                    <a:pt x="796" y="2121"/>
                  </a:lnTo>
                  <a:lnTo>
                    <a:pt x="663" y="2298"/>
                  </a:lnTo>
                  <a:lnTo>
                    <a:pt x="531" y="2475"/>
                  </a:lnTo>
                  <a:lnTo>
                    <a:pt x="413" y="2666"/>
                  </a:lnTo>
                  <a:lnTo>
                    <a:pt x="310" y="2858"/>
                  </a:lnTo>
                  <a:lnTo>
                    <a:pt x="206" y="3049"/>
                  </a:lnTo>
                  <a:lnTo>
                    <a:pt x="118" y="3255"/>
                  </a:lnTo>
                  <a:lnTo>
                    <a:pt x="0" y="3550"/>
                  </a:lnTo>
                  <a:lnTo>
                    <a:pt x="987" y="3491"/>
                  </a:lnTo>
                  <a:lnTo>
                    <a:pt x="987" y="3167"/>
                  </a:lnTo>
                  <a:lnTo>
                    <a:pt x="1002" y="2843"/>
                  </a:lnTo>
                  <a:lnTo>
                    <a:pt x="1017" y="2519"/>
                  </a:lnTo>
                  <a:lnTo>
                    <a:pt x="1061" y="2195"/>
                  </a:lnTo>
                  <a:lnTo>
                    <a:pt x="1061" y="2180"/>
                  </a:lnTo>
                  <a:lnTo>
                    <a:pt x="1090" y="2180"/>
                  </a:lnTo>
                  <a:lnTo>
                    <a:pt x="1090" y="2195"/>
                  </a:lnTo>
                  <a:lnTo>
                    <a:pt x="1061" y="2519"/>
                  </a:lnTo>
                  <a:lnTo>
                    <a:pt x="1031" y="2843"/>
                  </a:lnTo>
                  <a:lnTo>
                    <a:pt x="1031" y="3167"/>
                  </a:lnTo>
                  <a:lnTo>
                    <a:pt x="1031" y="3491"/>
                  </a:lnTo>
                  <a:lnTo>
                    <a:pt x="2254" y="3403"/>
                  </a:lnTo>
                  <a:lnTo>
                    <a:pt x="3462" y="3285"/>
                  </a:lnTo>
                  <a:lnTo>
                    <a:pt x="3373" y="2651"/>
                  </a:lnTo>
                  <a:lnTo>
                    <a:pt x="3300" y="2018"/>
                  </a:lnTo>
                  <a:lnTo>
                    <a:pt x="3226" y="1370"/>
                  </a:lnTo>
                  <a:lnTo>
                    <a:pt x="3182" y="737"/>
                  </a:lnTo>
                  <a:lnTo>
                    <a:pt x="3167" y="707"/>
                  </a:lnTo>
                  <a:lnTo>
                    <a:pt x="3182" y="707"/>
                  </a:lnTo>
                  <a:lnTo>
                    <a:pt x="3138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137;p49"/>
            <p:cNvSpPr/>
            <p:nvPr/>
          </p:nvSpPr>
          <p:spPr>
            <a:xfrm rot="-3381858">
              <a:off x="1745045" y="3469997"/>
              <a:ext cx="199832" cy="204969"/>
            </a:xfrm>
            <a:custGeom>
              <a:avLst/>
              <a:gdLst/>
              <a:ahLst/>
              <a:cxnLst/>
              <a:rect l="l" t="t" r="r" b="b"/>
              <a:pathLst>
                <a:path w="3462" h="3551" fill="none" extrusionOk="0">
                  <a:moveTo>
                    <a:pt x="3138" y="0"/>
                  </a:moveTo>
                  <a:lnTo>
                    <a:pt x="3138" y="0"/>
                  </a:lnTo>
                  <a:lnTo>
                    <a:pt x="2387" y="589"/>
                  </a:lnTo>
                  <a:lnTo>
                    <a:pt x="2387" y="589"/>
                  </a:lnTo>
                  <a:lnTo>
                    <a:pt x="2048" y="884"/>
                  </a:lnTo>
                  <a:lnTo>
                    <a:pt x="1709" y="1164"/>
                  </a:lnTo>
                  <a:lnTo>
                    <a:pt x="1385" y="1473"/>
                  </a:lnTo>
                  <a:lnTo>
                    <a:pt x="1076" y="1797"/>
                  </a:lnTo>
                  <a:lnTo>
                    <a:pt x="796" y="2121"/>
                  </a:lnTo>
                  <a:lnTo>
                    <a:pt x="663" y="2298"/>
                  </a:lnTo>
                  <a:lnTo>
                    <a:pt x="531" y="2475"/>
                  </a:lnTo>
                  <a:lnTo>
                    <a:pt x="413" y="2666"/>
                  </a:lnTo>
                  <a:lnTo>
                    <a:pt x="310" y="2858"/>
                  </a:lnTo>
                  <a:lnTo>
                    <a:pt x="206" y="3049"/>
                  </a:lnTo>
                  <a:lnTo>
                    <a:pt x="118" y="3255"/>
                  </a:lnTo>
                  <a:lnTo>
                    <a:pt x="118" y="3255"/>
                  </a:lnTo>
                  <a:lnTo>
                    <a:pt x="0" y="3550"/>
                  </a:lnTo>
                  <a:lnTo>
                    <a:pt x="0" y="3550"/>
                  </a:lnTo>
                  <a:lnTo>
                    <a:pt x="987" y="3491"/>
                  </a:lnTo>
                  <a:lnTo>
                    <a:pt x="987" y="3491"/>
                  </a:lnTo>
                  <a:lnTo>
                    <a:pt x="987" y="3167"/>
                  </a:lnTo>
                  <a:lnTo>
                    <a:pt x="1002" y="2843"/>
                  </a:lnTo>
                  <a:lnTo>
                    <a:pt x="1017" y="2519"/>
                  </a:lnTo>
                  <a:lnTo>
                    <a:pt x="1061" y="2195"/>
                  </a:lnTo>
                  <a:lnTo>
                    <a:pt x="1061" y="2195"/>
                  </a:lnTo>
                  <a:lnTo>
                    <a:pt x="1061" y="2180"/>
                  </a:lnTo>
                  <a:lnTo>
                    <a:pt x="1076" y="2180"/>
                  </a:lnTo>
                  <a:lnTo>
                    <a:pt x="1076" y="2180"/>
                  </a:lnTo>
                  <a:lnTo>
                    <a:pt x="1076" y="2180"/>
                  </a:lnTo>
                  <a:lnTo>
                    <a:pt x="1076" y="2180"/>
                  </a:lnTo>
                  <a:lnTo>
                    <a:pt x="1090" y="2180"/>
                  </a:lnTo>
                  <a:lnTo>
                    <a:pt x="1090" y="2195"/>
                  </a:lnTo>
                  <a:lnTo>
                    <a:pt x="1090" y="2195"/>
                  </a:lnTo>
                  <a:lnTo>
                    <a:pt x="1061" y="2519"/>
                  </a:lnTo>
                  <a:lnTo>
                    <a:pt x="1031" y="2843"/>
                  </a:lnTo>
                  <a:lnTo>
                    <a:pt x="1031" y="3167"/>
                  </a:lnTo>
                  <a:lnTo>
                    <a:pt x="1031" y="3491"/>
                  </a:lnTo>
                  <a:lnTo>
                    <a:pt x="1031" y="3491"/>
                  </a:lnTo>
                  <a:lnTo>
                    <a:pt x="2254" y="3403"/>
                  </a:lnTo>
                  <a:lnTo>
                    <a:pt x="3462" y="3285"/>
                  </a:lnTo>
                  <a:lnTo>
                    <a:pt x="3462" y="3285"/>
                  </a:lnTo>
                  <a:lnTo>
                    <a:pt x="3373" y="2651"/>
                  </a:lnTo>
                  <a:lnTo>
                    <a:pt x="3300" y="2018"/>
                  </a:lnTo>
                  <a:lnTo>
                    <a:pt x="3226" y="1370"/>
                  </a:lnTo>
                  <a:lnTo>
                    <a:pt x="3182" y="737"/>
                  </a:lnTo>
                  <a:lnTo>
                    <a:pt x="3182" y="737"/>
                  </a:lnTo>
                  <a:lnTo>
                    <a:pt x="3167" y="707"/>
                  </a:lnTo>
                  <a:lnTo>
                    <a:pt x="3167" y="707"/>
                  </a:lnTo>
                  <a:lnTo>
                    <a:pt x="3182" y="707"/>
                  </a:lnTo>
                  <a:lnTo>
                    <a:pt x="3182" y="707"/>
                  </a:lnTo>
                  <a:lnTo>
                    <a:pt x="3138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138;p49"/>
            <p:cNvSpPr/>
            <p:nvPr/>
          </p:nvSpPr>
          <p:spPr>
            <a:xfrm rot="-3381858">
              <a:off x="1870803" y="3601772"/>
              <a:ext cx="6003" cy="75731"/>
            </a:xfrm>
            <a:custGeom>
              <a:avLst/>
              <a:gdLst/>
              <a:ahLst/>
              <a:cxnLst/>
              <a:rect l="l" t="t" r="r" b="b"/>
              <a:pathLst>
                <a:path w="104" h="1312" extrusionOk="0">
                  <a:moveTo>
                    <a:pt x="74" y="0"/>
                  </a:moveTo>
                  <a:lnTo>
                    <a:pt x="74" y="15"/>
                  </a:lnTo>
                  <a:lnTo>
                    <a:pt x="30" y="339"/>
                  </a:lnTo>
                  <a:lnTo>
                    <a:pt x="15" y="663"/>
                  </a:lnTo>
                  <a:lnTo>
                    <a:pt x="0" y="987"/>
                  </a:lnTo>
                  <a:lnTo>
                    <a:pt x="0" y="1311"/>
                  </a:lnTo>
                  <a:lnTo>
                    <a:pt x="44" y="1311"/>
                  </a:lnTo>
                  <a:lnTo>
                    <a:pt x="44" y="987"/>
                  </a:lnTo>
                  <a:lnTo>
                    <a:pt x="44" y="663"/>
                  </a:lnTo>
                  <a:lnTo>
                    <a:pt x="74" y="339"/>
                  </a:lnTo>
                  <a:lnTo>
                    <a:pt x="103" y="1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139;p49"/>
            <p:cNvSpPr/>
            <p:nvPr/>
          </p:nvSpPr>
          <p:spPr>
            <a:xfrm rot="-3381858">
              <a:off x="1870803" y="3601772"/>
              <a:ext cx="6003" cy="75731"/>
            </a:xfrm>
            <a:custGeom>
              <a:avLst/>
              <a:gdLst/>
              <a:ahLst/>
              <a:cxnLst/>
              <a:rect l="l" t="t" r="r" b="b"/>
              <a:pathLst>
                <a:path w="104" h="1312" fill="none" extrusionOk="0">
                  <a:moveTo>
                    <a:pt x="89" y="0"/>
                  </a:moveTo>
                  <a:lnTo>
                    <a:pt x="89" y="0"/>
                  </a:lnTo>
                  <a:lnTo>
                    <a:pt x="74" y="0"/>
                  </a:lnTo>
                  <a:lnTo>
                    <a:pt x="74" y="15"/>
                  </a:lnTo>
                  <a:lnTo>
                    <a:pt x="74" y="15"/>
                  </a:lnTo>
                  <a:lnTo>
                    <a:pt x="30" y="339"/>
                  </a:lnTo>
                  <a:lnTo>
                    <a:pt x="15" y="663"/>
                  </a:lnTo>
                  <a:lnTo>
                    <a:pt x="0" y="987"/>
                  </a:lnTo>
                  <a:lnTo>
                    <a:pt x="0" y="1311"/>
                  </a:lnTo>
                  <a:lnTo>
                    <a:pt x="0" y="1311"/>
                  </a:lnTo>
                  <a:lnTo>
                    <a:pt x="44" y="1311"/>
                  </a:lnTo>
                  <a:lnTo>
                    <a:pt x="44" y="1311"/>
                  </a:lnTo>
                  <a:lnTo>
                    <a:pt x="44" y="987"/>
                  </a:lnTo>
                  <a:lnTo>
                    <a:pt x="44" y="663"/>
                  </a:lnTo>
                  <a:lnTo>
                    <a:pt x="74" y="339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3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140;p49"/>
            <p:cNvSpPr/>
            <p:nvPr/>
          </p:nvSpPr>
          <p:spPr>
            <a:xfrm rot="-3381858">
              <a:off x="1840047" y="3468550"/>
              <a:ext cx="866" cy="1732"/>
            </a:xfrm>
            <a:custGeom>
              <a:avLst/>
              <a:gdLst/>
              <a:ahLst/>
              <a:cxnLst/>
              <a:rect l="l" t="t" r="r" b="b"/>
              <a:pathLst>
                <a:path w="15" h="30" extrusionOk="0">
                  <a:moveTo>
                    <a:pt x="0" y="0"/>
                  </a:moveTo>
                  <a:lnTo>
                    <a:pt x="15" y="3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141;p49"/>
            <p:cNvSpPr/>
            <p:nvPr/>
          </p:nvSpPr>
          <p:spPr>
            <a:xfrm rot="-3381858">
              <a:off x="1840047" y="3468550"/>
              <a:ext cx="866" cy="1732"/>
            </a:xfrm>
            <a:custGeom>
              <a:avLst/>
              <a:gdLst/>
              <a:ahLst/>
              <a:cxnLst/>
              <a:rect l="l" t="t" r="r" b="b"/>
              <a:pathLst>
                <a:path w="15" h="30" fill="none" extrusionOk="0">
                  <a:moveTo>
                    <a:pt x="15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5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142;p49"/>
            <p:cNvSpPr/>
            <p:nvPr/>
          </p:nvSpPr>
          <p:spPr>
            <a:xfrm rot="-3381858">
              <a:off x="1960368" y="3493627"/>
              <a:ext cx="317179" cy="409880"/>
            </a:xfrm>
            <a:custGeom>
              <a:avLst/>
              <a:gdLst/>
              <a:ahLst/>
              <a:cxnLst/>
              <a:rect l="l" t="t" r="r" b="b"/>
              <a:pathLst>
                <a:path w="5495" h="7101" extrusionOk="0">
                  <a:moveTo>
                    <a:pt x="3683" y="1"/>
                  </a:moveTo>
                  <a:lnTo>
                    <a:pt x="2460" y="104"/>
                  </a:lnTo>
                  <a:lnTo>
                    <a:pt x="1237" y="178"/>
                  </a:lnTo>
                  <a:lnTo>
                    <a:pt x="1267" y="487"/>
                  </a:lnTo>
                  <a:lnTo>
                    <a:pt x="1296" y="782"/>
                  </a:lnTo>
                  <a:lnTo>
                    <a:pt x="1340" y="1091"/>
                  </a:lnTo>
                  <a:lnTo>
                    <a:pt x="1385" y="1400"/>
                  </a:lnTo>
                  <a:lnTo>
                    <a:pt x="1517" y="2004"/>
                  </a:lnTo>
                  <a:lnTo>
                    <a:pt x="1679" y="2608"/>
                  </a:lnTo>
                  <a:lnTo>
                    <a:pt x="2917" y="2505"/>
                  </a:lnTo>
                  <a:lnTo>
                    <a:pt x="4169" y="2387"/>
                  </a:lnTo>
                  <a:lnTo>
                    <a:pt x="4036" y="1798"/>
                  </a:lnTo>
                  <a:lnTo>
                    <a:pt x="3904" y="1194"/>
                  </a:lnTo>
                  <a:lnTo>
                    <a:pt x="3786" y="590"/>
                  </a:lnTo>
                  <a:lnTo>
                    <a:pt x="3683" y="1"/>
                  </a:lnTo>
                  <a:close/>
                  <a:moveTo>
                    <a:pt x="1208" y="178"/>
                  </a:moveTo>
                  <a:lnTo>
                    <a:pt x="192" y="207"/>
                  </a:lnTo>
                  <a:lnTo>
                    <a:pt x="133" y="399"/>
                  </a:lnTo>
                  <a:lnTo>
                    <a:pt x="88" y="590"/>
                  </a:lnTo>
                  <a:lnTo>
                    <a:pt x="59" y="796"/>
                  </a:lnTo>
                  <a:lnTo>
                    <a:pt x="30" y="988"/>
                  </a:lnTo>
                  <a:lnTo>
                    <a:pt x="0" y="1386"/>
                  </a:lnTo>
                  <a:lnTo>
                    <a:pt x="15" y="1783"/>
                  </a:lnTo>
                  <a:lnTo>
                    <a:pt x="44" y="2181"/>
                  </a:lnTo>
                  <a:lnTo>
                    <a:pt x="118" y="2579"/>
                  </a:lnTo>
                  <a:lnTo>
                    <a:pt x="221" y="2962"/>
                  </a:lnTo>
                  <a:lnTo>
                    <a:pt x="339" y="3330"/>
                  </a:lnTo>
                  <a:lnTo>
                    <a:pt x="516" y="3742"/>
                  </a:lnTo>
                  <a:lnTo>
                    <a:pt x="722" y="4140"/>
                  </a:lnTo>
                  <a:lnTo>
                    <a:pt x="943" y="4523"/>
                  </a:lnTo>
                  <a:lnTo>
                    <a:pt x="1208" y="4877"/>
                  </a:lnTo>
                  <a:lnTo>
                    <a:pt x="1473" y="5230"/>
                  </a:lnTo>
                  <a:lnTo>
                    <a:pt x="1768" y="5569"/>
                  </a:lnTo>
                  <a:lnTo>
                    <a:pt x="2092" y="5878"/>
                  </a:lnTo>
                  <a:lnTo>
                    <a:pt x="2416" y="6188"/>
                  </a:lnTo>
                  <a:lnTo>
                    <a:pt x="2637" y="6364"/>
                  </a:lnTo>
                  <a:lnTo>
                    <a:pt x="2872" y="6541"/>
                  </a:lnTo>
                  <a:lnTo>
                    <a:pt x="3108" y="6688"/>
                  </a:lnTo>
                  <a:lnTo>
                    <a:pt x="3373" y="6836"/>
                  </a:lnTo>
                  <a:lnTo>
                    <a:pt x="3638" y="6939"/>
                  </a:lnTo>
                  <a:lnTo>
                    <a:pt x="3904" y="7027"/>
                  </a:lnTo>
                  <a:lnTo>
                    <a:pt x="4169" y="7086"/>
                  </a:lnTo>
                  <a:lnTo>
                    <a:pt x="4301" y="7101"/>
                  </a:lnTo>
                  <a:lnTo>
                    <a:pt x="4552" y="7101"/>
                  </a:lnTo>
                  <a:lnTo>
                    <a:pt x="4670" y="7086"/>
                  </a:lnTo>
                  <a:lnTo>
                    <a:pt x="4787" y="7071"/>
                  </a:lnTo>
                  <a:lnTo>
                    <a:pt x="4890" y="7042"/>
                  </a:lnTo>
                  <a:lnTo>
                    <a:pt x="5008" y="6998"/>
                  </a:lnTo>
                  <a:lnTo>
                    <a:pt x="5111" y="6939"/>
                  </a:lnTo>
                  <a:lnTo>
                    <a:pt x="5215" y="6880"/>
                  </a:lnTo>
                  <a:lnTo>
                    <a:pt x="5318" y="6806"/>
                  </a:lnTo>
                  <a:lnTo>
                    <a:pt x="5406" y="6733"/>
                  </a:lnTo>
                  <a:lnTo>
                    <a:pt x="5494" y="6644"/>
                  </a:lnTo>
                  <a:lnTo>
                    <a:pt x="5273" y="6070"/>
                  </a:lnTo>
                  <a:lnTo>
                    <a:pt x="5082" y="5495"/>
                  </a:lnTo>
                  <a:lnTo>
                    <a:pt x="4876" y="4906"/>
                  </a:lnTo>
                  <a:lnTo>
                    <a:pt x="4699" y="4317"/>
                  </a:lnTo>
                  <a:lnTo>
                    <a:pt x="3594" y="4450"/>
                  </a:lnTo>
                  <a:lnTo>
                    <a:pt x="3034" y="4508"/>
                  </a:lnTo>
                  <a:lnTo>
                    <a:pt x="2489" y="4553"/>
                  </a:lnTo>
                  <a:lnTo>
                    <a:pt x="2475" y="4553"/>
                  </a:lnTo>
                  <a:lnTo>
                    <a:pt x="2460" y="4538"/>
                  </a:lnTo>
                  <a:lnTo>
                    <a:pt x="2475" y="4523"/>
                  </a:lnTo>
                  <a:lnTo>
                    <a:pt x="2489" y="4508"/>
                  </a:lnTo>
                  <a:lnTo>
                    <a:pt x="4670" y="4229"/>
                  </a:lnTo>
                  <a:lnTo>
                    <a:pt x="4419" y="3359"/>
                  </a:lnTo>
                  <a:lnTo>
                    <a:pt x="4198" y="2476"/>
                  </a:lnTo>
                  <a:lnTo>
                    <a:pt x="3565" y="2549"/>
                  </a:lnTo>
                  <a:lnTo>
                    <a:pt x="2946" y="2594"/>
                  </a:lnTo>
                  <a:lnTo>
                    <a:pt x="2327" y="2638"/>
                  </a:lnTo>
                  <a:lnTo>
                    <a:pt x="1694" y="2682"/>
                  </a:lnTo>
                  <a:lnTo>
                    <a:pt x="1915" y="3404"/>
                  </a:lnTo>
                  <a:lnTo>
                    <a:pt x="2165" y="4111"/>
                  </a:lnTo>
                  <a:lnTo>
                    <a:pt x="2489" y="4950"/>
                  </a:lnTo>
                  <a:lnTo>
                    <a:pt x="2799" y="5805"/>
                  </a:lnTo>
                  <a:lnTo>
                    <a:pt x="2799" y="5819"/>
                  </a:lnTo>
                  <a:lnTo>
                    <a:pt x="2784" y="5834"/>
                  </a:lnTo>
                  <a:lnTo>
                    <a:pt x="2769" y="5834"/>
                  </a:lnTo>
                  <a:lnTo>
                    <a:pt x="2755" y="5819"/>
                  </a:lnTo>
                  <a:lnTo>
                    <a:pt x="2431" y="5053"/>
                  </a:lnTo>
                  <a:lnTo>
                    <a:pt x="2121" y="4273"/>
                  </a:lnTo>
                  <a:lnTo>
                    <a:pt x="1989" y="3875"/>
                  </a:lnTo>
                  <a:lnTo>
                    <a:pt x="1856" y="3477"/>
                  </a:lnTo>
                  <a:lnTo>
                    <a:pt x="1723" y="3080"/>
                  </a:lnTo>
                  <a:lnTo>
                    <a:pt x="1620" y="2682"/>
                  </a:lnTo>
                  <a:lnTo>
                    <a:pt x="589" y="2711"/>
                  </a:lnTo>
                  <a:lnTo>
                    <a:pt x="575" y="2697"/>
                  </a:lnTo>
                  <a:lnTo>
                    <a:pt x="560" y="2682"/>
                  </a:lnTo>
                  <a:lnTo>
                    <a:pt x="575" y="2667"/>
                  </a:lnTo>
                  <a:lnTo>
                    <a:pt x="589" y="2667"/>
                  </a:lnTo>
                  <a:lnTo>
                    <a:pt x="1591" y="2608"/>
                  </a:lnTo>
                  <a:lnTo>
                    <a:pt x="1473" y="2122"/>
                  </a:lnTo>
                  <a:lnTo>
                    <a:pt x="1370" y="1621"/>
                  </a:lnTo>
                  <a:lnTo>
                    <a:pt x="1296" y="1120"/>
                  </a:lnTo>
                  <a:lnTo>
                    <a:pt x="1237" y="620"/>
                  </a:lnTo>
                  <a:lnTo>
                    <a:pt x="1208" y="178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143;p49"/>
            <p:cNvSpPr/>
            <p:nvPr/>
          </p:nvSpPr>
          <p:spPr>
            <a:xfrm rot="-3381858">
              <a:off x="1964621" y="3501565"/>
              <a:ext cx="317179" cy="399663"/>
            </a:xfrm>
            <a:custGeom>
              <a:avLst/>
              <a:gdLst/>
              <a:ahLst/>
              <a:cxnLst/>
              <a:rect l="l" t="t" r="r" b="b"/>
              <a:pathLst>
                <a:path w="5495" h="6924" fill="none" extrusionOk="0">
                  <a:moveTo>
                    <a:pt x="1208" y="1"/>
                  </a:moveTo>
                  <a:lnTo>
                    <a:pt x="1208" y="1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33" y="222"/>
                  </a:lnTo>
                  <a:lnTo>
                    <a:pt x="88" y="413"/>
                  </a:lnTo>
                  <a:lnTo>
                    <a:pt x="59" y="619"/>
                  </a:lnTo>
                  <a:lnTo>
                    <a:pt x="30" y="811"/>
                  </a:lnTo>
                  <a:lnTo>
                    <a:pt x="0" y="1209"/>
                  </a:lnTo>
                  <a:lnTo>
                    <a:pt x="15" y="1606"/>
                  </a:lnTo>
                  <a:lnTo>
                    <a:pt x="44" y="2004"/>
                  </a:lnTo>
                  <a:lnTo>
                    <a:pt x="118" y="2402"/>
                  </a:lnTo>
                  <a:lnTo>
                    <a:pt x="221" y="2785"/>
                  </a:lnTo>
                  <a:lnTo>
                    <a:pt x="339" y="3153"/>
                  </a:lnTo>
                  <a:lnTo>
                    <a:pt x="339" y="3153"/>
                  </a:lnTo>
                  <a:lnTo>
                    <a:pt x="516" y="3565"/>
                  </a:lnTo>
                  <a:lnTo>
                    <a:pt x="722" y="3963"/>
                  </a:lnTo>
                  <a:lnTo>
                    <a:pt x="943" y="4346"/>
                  </a:lnTo>
                  <a:lnTo>
                    <a:pt x="1208" y="4700"/>
                  </a:lnTo>
                  <a:lnTo>
                    <a:pt x="1473" y="5053"/>
                  </a:lnTo>
                  <a:lnTo>
                    <a:pt x="1768" y="5392"/>
                  </a:lnTo>
                  <a:lnTo>
                    <a:pt x="2092" y="5701"/>
                  </a:lnTo>
                  <a:lnTo>
                    <a:pt x="2416" y="6011"/>
                  </a:lnTo>
                  <a:lnTo>
                    <a:pt x="2416" y="6011"/>
                  </a:lnTo>
                  <a:lnTo>
                    <a:pt x="2637" y="6187"/>
                  </a:lnTo>
                  <a:lnTo>
                    <a:pt x="2872" y="6364"/>
                  </a:lnTo>
                  <a:lnTo>
                    <a:pt x="3108" y="6511"/>
                  </a:lnTo>
                  <a:lnTo>
                    <a:pt x="3373" y="6659"/>
                  </a:lnTo>
                  <a:lnTo>
                    <a:pt x="3638" y="6762"/>
                  </a:lnTo>
                  <a:lnTo>
                    <a:pt x="3904" y="6850"/>
                  </a:lnTo>
                  <a:lnTo>
                    <a:pt x="4169" y="6909"/>
                  </a:lnTo>
                  <a:lnTo>
                    <a:pt x="4301" y="6924"/>
                  </a:lnTo>
                  <a:lnTo>
                    <a:pt x="4434" y="6924"/>
                  </a:lnTo>
                  <a:lnTo>
                    <a:pt x="4434" y="6924"/>
                  </a:lnTo>
                  <a:lnTo>
                    <a:pt x="4552" y="6924"/>
                  </a:lnTo>
                  <a:lnTo>
                    <a:pt x="4670" y="6909"/>
                  </a:lnTo>
                  <a:lnTo>
                    <a:pt x="4787" y="6894"/>
                  </a:lnTo>
                  <a:lnTo>
                    <a:pt x="4890" y="6865"/>
                  </a:lnTo>
                  <a:lnTo>
                    <a:pt x="5008" y="6821"/>
                  </a:lnTo>
                  <a:lnTo>
                    <a:pt x="5111" y="6762"/>
                  </a:lnTo>
                  <a:lnTo>
                    <a:pt x="5215" y="6703"/>
                  </a:lnTo>
                  <a:lnTo>
                    <a:pt x="5318" y="6629"/>
                  </a:lnTo>
                  <a:lnTo>
                    <a:pt x="5318" y="6629"/>
                  </a:lnTo>
                  <a:lnTo>
                    <a:pt x="5406" y="6556"/>
                  </a:lnTo>
                  <a:lnTo>
                    <a:pt x="5494" y="6467"/>
                  </a:lnTo>
                  <a:lnTo>
                    <a:pt x="5494" y="6467"/>
                  </a:lnTo>
                  <a:lnTo>
                    <a:pt x="5273" y="5893"/>
                  </a:lnTo>
                  <a:lnTo>
                    <a:pt x="5082" y="5318"/>
                  </a:lnTo>
                  <a:lnTo>
                    <a:pt x="4876" y="4729"/>
                  </a:lnTo>
                  <a:lnTo>
                    <a:pt x="4699" y="4140"/>
                  </a:lnTo>
                  <a:lnTo>
                    <a:pt x="4699" y="4140"/>
                  </a:lnTo>
                  <a:lnTo>
                    <a:pt x="3594" y="4273"/>
                  </a:lnTo>
                  <a:lnTo>
                    <a:pt x="3034" y="4331"/>
                  </a:lnTo>
                  <a:lnTo>
                    <a:pt x="2489" y="4376"/>
                  </a:lnTo>
                  <a:lnTo>
                    <a:pt x="2489" y="4376"/>
                  </a:lnTo>
                  <a:lnTo>
                    <a:pt x="2489" y="4376"/>
                  </a:lnTo>
                  <a:lnTo>
                    <a:pt x="2489" y="4376"/>
                  </a:lnTo>
                  <a:lnTo>
                    <a:pt x="2475" y="4376"/>
                  </a:lnTo>
                  <a:lnTo>
                    <a:pt x="2460" y="4361"/>
                  </a:lnTo>
                  <a:lnTo>
                    <a:pt x="2460" y="4361"/>
                  </a:lnTo>
                  <a:lnTo>
                    <a:pt x="2475" y="4346"/>
                  </a:lnTo>
                  <a:lnTo>
                    <a:pt x="2489" y="4331"/>
                  </a:lnTo>
                  <a:lnTo>
                    <a:pt x="2489" y="4331"/>
                  </a:lnTo>
                  <a:lnTo>
                    <a:pt x="4670" y="4052"/>
                  </a:lnTo>
                  <a:lnTo>
                    <a:pt x="4670" y="4052"/>
                  </a:lnTo>
                  <a:lnTo>
                    <a:pt x="4419" y="3182"/>
                  </a:lnTo>
                  <a:lnTo>
                    <a:pt x="4198" y="2299"/>
                  </a:lnTo>
                  <a:lnTo>
                    <a:pt x="4198" y="2299"/>
                  </a:lnTo>
                  <a:lnTo>
                    <a:pt x="3565" y="2372"/>
                  </a:lnTo>
                  <a:lnTo>
                    <a:pt x="2946" y="2417"/>
                  </a:lnTo>
                  <a:lnTo>
                    <a:pt x="2327" y="2461"/>
                  </a:lnTo>
                  <a:lnTo>
                    <a:pt x="1694" y="2505"/>
                  </a:lnTo>
                  <a:lnTo>
                    <a:pt x="1694" y="2505"/>
                  </a:lnTo>
                  <a:lnTo>
                    <a:pt x="1915" y="3227"/>
                  </a:lnTo>
                  <a:lnTo>
                    <a:pt x="2165" y="3934"/>
                  </a:lnTo>
                  <a:lnTo>
                    <a:pt x="2165" y="3934"/>
                  </a:lnTo>
                  <a:lnTo>
                    <a:pt x="2489" y="4773"/>
                  </a:lnTo>
                  <a:lnTo>
                    <a:pt x="2799" y="5628"/>
                  </a:lnTo>
                  <a:lnTo>
                    <a:pt x="2799" y="5628"/>
                  </a:lnTo>
                  <a:lnTo>
                    <a:pt x="2799" y="5642"/>
                  </a:lnTo>
                  <a:lnTo>
                    <a:pt x="2784" y="5657"/>
                  </a:lnTo>
                  <a:lnTo>
                    <a:pt x="2784" y="5657"/>
                  </a:lnTo>
                  <a:lnTo>
                    <a:pt x="2769" y="5657"/>
                  </a:lnTo>
                  <a:lnTo>
                    <a:pt x="2769" y="5657"/>
                  </a:lnTo>
                  <a:lnTo>
                    <a:pt x="2755" y="5642"/>
                  </a:lnTo>
                  <a:lnTo>
                    <a:pt x="2755" y="5642"/>
                  </a:lnTo>
                  <a:lnTo>
                    <a:pt x="2431" y="4876"/>
                  </a:lnTo>
                  <a:lnTo>
                    <a:pt x="2121" y="4096"/>
                  </a:lnTo>
                  <a:lnTo>
                    <a:pt x="1989" y="3698"/>
                  </a:lnTo>
                  <a:lnTo>
                    <a:pt x="1856" y="3300"/>
                  </a:lnTo>
                  <a:lnTo>
                    <a:pt x="1723" y="2903"/>
                  </a:lnTo>
                  <a:lnTo>
                    <a:pt x="1620" y="2505"/>
                  </a:lnTo>
                  <a:lnTo>
                    <a:pt x="1620" y="2505"/>
                  </a:lnTo>
                  <a:lnTo>
                    <a:pt x="589" y="2534"/>
                  </a:lnTo>
                  <a:lnTo>
                    <a:pt x="589" y="2534"/>
                  </a:lnTo>
                  <a:lnTo>
                    <a:pt x="589" y="2534"/>
                  </a:lnTo>
                  <a:lnTo>
                    <a:pt x="589" y="2534"/>
                  </a:lnTo>
                  <a:lnTo>
                    <a:pt x="575" y="2520"/>
                  </a:lnTo>
                  <a:lnTo>
                    <a:pt x="560" y="2505"/>
                  </a:lnTo>
                  <a:lnTo>
                    <a:pt x="560" y="2505"/>
                  </a:lnTo>
                  <a:lnTo>
                    <a:pt x="575" y="2490"/>
                  </a:lnTo>
                  <a:lnTo>
                    <a:pt x="589" y="2490"/>
                  </a:lnTo>
                  <a:lnTo>
                    <a:pt x="589" y="2490"/>
                  </a:lnTo>
                  <a:lnTo>
                    <a:pt x="1591" y="2431"/>
                  </a:lnTo>
                  <a:lnTo>
                    <a:pt x="1591" y="2431"/>
                  </a:lnTo>
                  <a:lnTo>
                    <a:pt x="1473" y="1945"/>
                  </a:lnTo>
                  <a:lnTo>
                    <a:pt x="1370" y="1444"/>
                  </a:lnTo>
                  <a:lnTo>
                    <a:pt x="1296" y="943"/>
                  </a:lnTo>
                  <a:lnTo>
                    <a:pt x="1237" y="443"/>
                  </a:lnTo>
                  <a:lnTo>
                    <a:pt x="1237" y="443"/>
                  </a:lnTo>
                  <a:lnTo>
                    <a:pt x="1208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144;p49"/>
            <p:cNvSpPr/>
            <p:nvPr/>
          </p:nvSpPr>
          <p:spPr>
            <a:xfrm rot="-3381858">
              <a:off x="1924975" y="3553594"/>
              <a:ext cx="169239" cy="150595"/>
            </a:xfrm>
            <a:custGeom>
              <a:avLst/>
              <a:gdLst/>
              <a:ahLst/>
              <a:cxnLst/>
              <a:rect l="l" t="t" r="r" b="b"/>
              <a:pathLst>
                <a:path w="2932" h="2609" fill="none" extrusionOk="0">
                  <a:moveTo>
                    <a:pt x="2446" y="1"/>
                  </a:moveTo>
                  <a:lnTo>
                    <a:pt x="2446" y="1"/>
                  </a:lnTo>
                  <a:lnTo>
                    <a:pt x="1223" y="10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30" y="487"/>
                  </a:lnTo>
                  <a:lnTo>
                    <a:pt x="59" y="782"/>
                  </a:lnTo>
                  <a:lnTo>
                    <a:pt x="103" y="1091"/>
                  </a:lnTo>
                  <a:lnTo>
                    <a:pt x="148" y="1400"/>
                  </a:lnTo>
                  <a:lnTo>
                    <a:pt x="280" y="2004"/>
                  </a:lnTo>
                  <a:lnTo>
                    <a:pt x="442" y="2608"/>
                  </a:lnTo>
                  <a:lnTo>
                    <a:pt x="442" y="2608"/>
                  </a:lnTo>
                  <a:lnTo>
                    <a:pt x="1680" y="2505"/>
                  </a:lnTo>
                  <a:lnTo>
                    <a:pt x="2932" y="2387"/>
                  </a:lnTo>
                  <a:lnTo>
                    <a:pt x="2932" y="2387"/>
                  </a:lnTo>
                  <a:lnTo>
                    <a:pt x="2799" y="1798"/>
                  </a:lnTo>
                  <a:lnTo>
                    <a:pt x="2667" y="1194"/>
                  </a:lnTo>
                  <a:lnTo>
                    <a:pt x="2549" y="590"/>
                  </a:lnTo>
                  <a:lnTo>
                    <a:pt x="2446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145;p49"/>
            <p:cNvSpPr/>
            <p:nvPr/>
          </p:nvSpPr>
          <p:spPr>
            <a:xfrm rot="-3381858">
              <a:off x="2023038" y="3553639"/>
              <a:ext cx="91893" cy="326588"/>
            </a:xfrm>
            <a:custGeom>
              <a:avLst/>
              <a:gdLst/>
              <a:ahLst/>
              <a:cxnLst/>
              <a:rect l="l" t="t" r="r" b="b"/>
              <a:pathLst>
                <a:path w="1592" h="5658" extrusionOk="0">
                  <a:moveTo>
                    <a:pt x="1" y="1"/>
                  </a:moveTo>
                  <a:lnTo>
                    <a:pt x="30" y="443"/>
                  </a:lnTo>
                  <a:lnTo>
                    <a:pt x="89" y="943"/>
                  </a:lnTo>
                  <a:lnTo>
                    <a:pt x="163" y="1444"/>
                  </a:lnTo>
                  <a:lnTo>
                    <a:pt x="266" y="1945"/>
                  </a:lnTo>
                  <a:lnTo>
                    <a:pt x="384" y="2431"/>
                  </a:lnTo>
                  <a:lnTo>
                    <a:pt x="472" y="2431"/>
                  </a:lnTo>
                  <a:lnTo>
                    <a:pt x="310" y="1827"/>
                  </a:lnTo>
                  <a:lnTo>
                    <a:pt x="178" y="1223"/>
                  </a:lnTo>
                  <a:lnTo>
                    <a:pt x="133" y="914"/>
                  </a:lnTo>
                  <a:lnTo>
                    <a:pt x="89" y="605"/>
                  </a:lnTo>
                  <a:lnTo>
                    <a:pt x="60" y="310"/>
                  </a:lnTo>
                  <a:lnTo>
                    <a:pt x="30" y="1"/>
                  </a:lnTo>
                  <a:close/>
                  <a:moveTo>
                    <a:pt x="413" y="2505"/>
                  </a:moveTo>
                  <a:lnTo>
                    <a:pt x="516" y="2903"/>
                  </a:lnTo>
                  <a:lnTo>
                    <a:pt x="649" y="3300"/>
                  </a:lnTo>
                  <a:lnTo>
                    <a:pt x="782" y="3698"/>
                  </a:lnTo>
                  <a:lnTo>
                    <a:pt x="914" y="4096"/>
                  </a:lnTo>
                  <a:lnTo>
                    <a:pt x="1224" y="4876"/>
                  </a:lnTo>
                  <a:lnTo>
                    <a:pt x="1548" y="5642"/>
                  </a:lnTo>
                  <a:lnTo>
                    <a:pt x="1562" y="5657"/>
                  </a:lnTo>
                  <a:lnTo>
                    <a:pt x="1577" y="5657"/>
                  </a:lnTo>
                  <a:lnTo>
                    <a:pt x="1592" y="5642"/>
                  </a:lnTo>
                  <a:lnTo>
                    <a:pt x="1592" y="5628"/>
                  </a:lnTo>
                  <a:lnTo>
                    <a:pt x="1282" y="4773"/>
                  </a:lnTo>
                  <a:lnTo>
                    <a:pt x="958" y="3934"/>
                  </a:lnTo>
                  <a:lnTo>
                    <a:pt x="708" y="3227"/>
                  </a:lnTo>
                  <a:lnTo>
                    <a:pt x="487" y="2505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146;p49"/>
            <p:cNvSpPr/>
            <p:nvPr/>
          </p:nvSpPr>
          <p:spPr>
            <a:xfrm rot="-3381858">
              <a:off x="2101734" y="3656005"/>
              <a:ext cx="68054" cy="182053"/>
            </a:xfrm>
            <a:custGeom>
              <a:avLst/>
              <a:gdLst/>
              <a:ahLst/>
              <a:cxnLst/>
              <a:rect l="l" t="t" r="r" b="b"/>
              <a:pathLst>
                <a:path w="1179" h="3154" fill="none" extrusionOk="0">
                  <a:moveTo>
                    <a:pt x="74" y="1"/>
                  </a:moveTo>
                  <a:lnTo>
                    <a:pt x="74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03" y="399"/>
                  </a:lnTo>
                  <a:lnTo>
                    <a:pt x="236" y="796"/>
                  </a:lnTo>
                  <a:lnTo>
                    <a:pt x="369" y="1194"/>
                  </a:lnTo>
                  <a:lnTo>
                    <a:pt x="501" y="1592"/>
                  </a:lnTo>
                  <a:lnTo>
                    <a:pt x="811" y="2372"/>
                  </a:lnTo>
                  <a:lnTo>
                    <a:pt x="1135" y="3138"/>
                  </a:lnTo>
                  <a:lnTo>
                    <a:pt x="1135" y="3138"/>
                  </a:lnTo>
                  <a:lnTo>
                    <a:pt x="1149" y="3153"/>
                  </a:lnTo>
                  <a:lnTo>
                    <a:pt x="1149" y="3153"/>
                  </a:lnTo>
                  <a:lnTo>
                    <a:pt x="1164" y="3153"/>
                  </a:lnTo>
                  <a:lnTo>
                    <a:pt x="1164" y="3153"/>
                  </a:lnTo>
                  <a:lnTo>
                    <a:pt x="1179" y="3138"/>
                  </a:lnTo>
                  <a:lnTo>
                    <a:pt x="1179" y="3124"/>
                  </a:lnTo>
                  <a:lnTo>
                    <a:pt x="1179" y="3124"/>
                  </a:lnTo>
                  <a:lnTo>
                    <a:pt x="869" y="2269"/>
                  </a:lnTo>
                  <a:lnTo>
                    <a:pt x="545" y="1430"/>
                  </a:lnTo>
                  <a:lnTo>
                    <a:pt x="545" y="1430"/>
                  </a:lnTo>
                  <a:lnTo>
                    <a:pt x="295" y="723"/>
                  </a:lnTo>
                  <a:lnTo>
                    <a:pt x="74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147;p49"/>
            <p:cNvSpPr/>
            <p:nvPr/>
          </p:nvSpPr>
          <p:spPr>
            <a:xfrm rot="-3381858">
              <a:off x="1959928" y="3622060"/>
              <a:ext cx="27302" cy="140379"/>
            </a:xfrm>
            <a:custGeom>
              <a:avLst/>
              <a:gdLst/>
              <a:ahLst/>
              <a:cxnLst/>
              <a:rect l="l" t="t" r="r" b="b"/>
              <a:pathLst>
                <a:path w="473" h="2432" fill="none" extrusionOk="0">
                  <a:moveTo>
                    <a:pt x="30" y="1"/>
                  </a:moveTo>
                  <a:lnTo>
                    <a:pt x="3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0" y="443"/>
                  </a:lnTo>
                  <a:lnTo>
                    <a:pt x="30" y="443"/>
                  </a:lnTo>
                  <a:lnTo>
                    <a:pt x="89" y="943"/>
                  </a:lnTo>
                  <a:lnTo>
                    <a:pt x="163" y="1444"/>
                  </a:lnTo>
                  <a:lnTo>
                    <a:pt x="266" y="1945"/>
                  </a:lnTo>
                  <a:lnTo>
                    <a:pt x="384" y="2431"/>
                  </a:lnTo>
                  <a:lnTo>
                    <a:pt x="384" y="2431"/>
                  </a:lnTo>
                  <a:lnTo>
                    <a:pt x="472" y="2431"/>
                  </a:lnTo>
                  <a:lnTo>
                    <a:pt x="472" y="2431"/>
                  </a:lnTo>
                  <a:lnTo>
                    <a:pt x="310" y="1827"/>
                  </a:lnTo>
                  <a:lnTo>
                    <a:pt x="178" y="1223"/>
                  </a:lnTo>
                  <a:lnTo>
                    <a:pt x="133" y="914"/>
                  </a:lnTo>
                  <a:lnTo>
                    <a:pt x="89" y="605"/>
                  </a:lnTo>
                  <a:lnTo>
                    <a:pt x="60" y="310"/>
                  </a:lnTo>
                  <a:lnTo>
                    <a:pt x="30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148;p49"/>
            <p:cNvSpPr/>
            <p:nvPr/>
          </p:nvSpPr>
          <p:spPr>
            <a:xfrm rot="-3381858">
              <a:off x="1954022" y="3674885"/>
              <a:ext cx="210106" cy="18759"/>
            </a:xfrm>
            <a:custGeom>
              <a:avLst/>
              <a:gdLst/>
              <a:ahLst/>
              <a:cxnLst/>
              <a:rect l="l" t="t" r="r" b="b"/>
              <a:pathLst>
                <a:path w="3640" h="325" extrusionOk="0">
                  <a:moveTo>
                    <a:pt x="3610" y="0"/>
                  </a:moveTo>
                  <a:lnTo>
                    <a:pt x="2358" y="118"/>
                  </a:lnTo>
                  <a:lnTo>
                    <a:pt x="1120" y="221"/>
                  </a:lnTo>
                  <a:lnTo>
                    <a:pt x="1032" y="221"/>
                  </a:lnTo>
                  <a:lnTo>
                    <a:pt x="30" y="280"/>
                  </a:lnTo>
                  <a:lnTo>
                    <a:pt x="16" y="280"/>
                  </a:lnTo>
                  <a:lnTo>
                    <a:pt x="1" y="295"/>
                  </a:lnTo>
                  <a:lnTo>
                    <a:pt x="16" y="310"/>
                  </a:lnTo>
                  <a:lnTo>
                    <a:pt x="30" y="324"/>
                  </a:lnTo>
                  <a:lnTo>
                    <a:pt x="1061" y="295"/>
                  </a:lnTo>
                  <a:lnTo>
                    <a:pt x="1135" y="295"/>
                  </a:lnTo>
                  <a:lnTo>
                    <a:pt x="1768" y="251"/>
                  </a:lnTo>
                  <a:lnTo>
                    <a:pt x="2387" y="207"/>
                  </a:lnTo>
                  <a:lnTo>
                    <a:pt x="3006" y="162"/>
                  </a:lnTo>
                  <a:lnTo>
                    <a:pt x="3639" y="89"/>
                  </a:lnTo>
                  <a:lnTo>
                    <a:pt x="3610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149;p49"/>
            <p:cNvSpPr/>
            <p:nvPr/>
          </p:nvSpPr>
          <p:spPr>
            <a:xfrm rot="-3381858">
              <a:off x="1954022" y="3674885"/>
              <a:ext cx="210106" cy="18759"/>
            </a:xfrm>
            <a:custGeom>
              <a:avLst/>
              <a:gdLst/>
              <a:ahLst/>
              <a:cxnLst/>
              <a:rect l="l" t="t" r="r" b="b"/>
              <a:pathLst>
                <a:path w="3640" h="325" fill="none" extrusionOk="0">
                  <a:moveTo>
                    <a:pt x="3610" y="0"/>
                  </a:moveTo>
                  <a:lnTo>
                    <a:pt x="3610" y="0"/>
                  </a:lnTo>
                  <a:lnTo>
                    <a:pt x="2358" y="118"/>
                  </a:lnTo>
                  <a:lnTo>
                    <a:pt x="1120" y="221"/>
                  </a:lnTo>
                  <a:lnTo>
                    <a:pt x="1120" y="221"/>
                  </a:lnTo>
                  <a:lnTo>
                    <a:pt x="1032" y="221"/>
                  </a:lnTo>
                  <a:lnTo>
                    <a:pt x="1032" y="221"/>
                  </a:lnTo>
                  <a:lnTo>
                    <a:pt x="30" y="280"/>
                  </a:lnTo>
                  <a:lnTo>
                    <a:pt x="30" y="280"/>
                  </a:lnTo>
                  <a:lnTo>
                    <a:pt x="16" y="280"/>
                  </a:lnTo>
                  <a:lnTo>
                    <a:pt x="1" y="295"/>
                  </a:lnTo>
                  <a:lnTo>
                    <a:pt x="1" y="295"/>
                  </a:lnTo>
                  <a:lnTo>
                    <a:pt x="16" y="310"/>
                  </a:lnTo>
                  <a:lnTo>
                    <a:pt x="30" y="324"/>
                  </a:lnTo>
                  <a:lnTo>
                    <a:pt x="30" y="324"/>
                  </a:lnTo>
                  <a:lnTo>
                    <a:pt x="30" y="324"/>
                  </a:lnTo>
                  <a:lnTo>
                    <a:pt x="30" y="324"/>
                  </a:lnTo>
                  <a:lnTo>
                    <a:pt x="1061" y="295"/>
                  </a:lnTo>
                  <a:lnTo>
                    <a:pt x="1061" y="295"/>
                  </a:lnTo>
                  <a:lnTo>
                    <a:pt x="1135" y="295"/>
                  </a:lnTo>
                  <a:lnTo>
                    <a:pt x="1135" y="295"/>
                  </a:lnTo>
                  <a:lnTo>
                    <a:pt x="1768" y="251"/>
                  </a:lnTo>
                  <a:lnTo>
                    <a:pt x="2387" y="207"/>
                  </a:lnTo>
                  <a:lnTo>
                    <a:pt x="3006" y="162"/>
                  </a:lnTo>
                  <a:lnTo>
                    <a:pt x="3639" y="89"/>
                  </a:lnTo>
                  <a:lnTo>
                    <a:pt x="3639" y="89"/>
                  </a:lnTo>
                  <a:lnTo>
                    <a:pt x="3610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150;p49"/>
            <p:cNvSpPr/>
            <p:nvPr/>
          </p:nvSpPr>
          <p:spPr>
            <a:xfrm rot="-3381858">
              <a:off x="2121269" y="3676068"/>
              <a:ext cx="129296" cy="18759"/>
            </a:xfrm>
            <a:custGeom>
              <a:avLst/>
              <a:gdLst/>
              <a:ahLst/>
              <a:cxnLst/>
              <a:rect l="l" t="t" r="r" b="b"/>
              <a:pathLst>
                <a:path w="2240" h="325" extrusionOk="0">
                  <a:moveTo>
                    <a:pt x="2211" y="1"/>
                  </a:moveTo>
                  <a:lnTo>
                    <a:pt x="30" y="280"/>
                  </a:lnTo>
                  <a:lnTo>
                    <a:pt x="16" y="295"/>
                  </a:lnTo>
                  <a:lnTo>
                    <a:pt x="1" y="310"/>
                  </a:lnTo>
                  <a:lnTo>
                    <a:pt x="16" y="325"/>
                  </a:lnTo>
                  <a:lnTo>
                    <a:pt x="30" y="325"/>
                  </a:lnTo>
                  <a:lnTo>
                    <a:pt x="575" y="280"/>
                  </a:lnTo>
                  <a:lnTo>
                    <a:pt x="1135" y="222"/>
                  </a:lnTo>
                  <a:lnTo>
                    <a:pt x="2240" y="89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151;p49"/>
            <p:cNvSpPr/>
            <p:nvPr/>
          </p:nvSpPr>
          <p:spPr>
            <a:xfrm rot="-3381858">
              <a:off x="2121269" y="3676068"/>
              <a:ext cx="129296" cy="18759"/>
            </a:xfrm>
            <a:custGeom>
              <a:avLst/>
              <a:gdLst/>
              <a:ahLst/>
              <a:cxnLst/>
              <a:rect l="l" t="t" r="r" b="b"/>
              <a:pathLst>
                <a:path w="2240" h="325" fill="none" extrusionOk="0">
                  <a:moveTo>
                    <a:pt x="2211" y="1"/>
                  </a:moveTo>
                  <a:lnTo>
                    <a:pt x="2211" y="1"/>
                  </a:lnTo>
                  <a:lnTo>
                    <a:pt x="30" y="280"/>
                  </a:lnTo>
                  <a:lnTo>
                    <a:pt x="30" y="280"/>
                  </a:lnTo>
                  <a:lnTo>
                    <a:pt x="16" y="295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16" y="325"/>
                  </a:lnTo>
                  <a:lnTo>
                    <a:pt x="30" y="325"/>
                  </a:lnTo>
                  <a:lnTo>
                    <a:pt x="30" y="325"/>
                  </a:lnTo>
                  <a:lnTo>
                    <a:pt x="30" y="325"/>
                  </a:lnTo>
                  <a:lnTo>
                    <a:pt x="30" y="325"/>
                  </a:lnTo>
                  <a:lnTo>
                    <a:pt x="575" y="280"/>
                  </a:lnTo>
                  <a:lnTo>
                    <a:pt x="1135" y="222"/>
                  </a:lnTo>
                  <a:lnTo>
                    <a:pt x="2240" y="89"/>
                  </a:lnTo>
                  <a:lnTo>
                    <a:pt x="2240" y="89"/>
                  </a:lnTo>
                  <a:lnTo>
                    <a:pt x="2211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152;p49"/>
            <p:cNvSpPr/>
            <p:nvPr/>
          </p:nvSpPr>
          <p:spPr>
            <a:xfrm rot="-3381858">
              <a:off x="1824156" y="3616702"/>
              <a:ext cx="201563" cy="17951"/>
            </a:xfrm>
            <a:custGeom>
              <a:avLst/>
              <a:gdLst/>
              <a:ahLst/>
              <a:cxnLst/>
              <a:rect l="l" t="t" r="r" b="b"/>
              <a:pathLst>
                <a:path w="3492" h="311" extrusionOk="0">
                  <a:moveTo>
                    <a:pt x="3477" y="1"/>
                  </a:moveTo>
                  <a:lnTo>
                    <a:pt x="2269" y="119"/>
                  </a:lnTo>
                  <a:lnTo>
                    <a:pt x="1046" y="207"/>
                  </a:lnTo>
                  <a:lnTo>
                    <a:pt x="1002" y="207"/>
                  </a:lnTo>
                  <a:lnTo>
                    <a:pt x="15" y="266"/>
                  </a:lnTo>
                  <a:lnTo>
                    <a:pt x="1" y="310"/>
                  </a:lnTo>
                  <a:lnTo>
                    <a:pt x="1017" y="281"/>
                  </a:lnTo>
                  <a:lnTo>
                    <a:pt x="1046" y="281"/>
                  </a:lnTo>
                  <a:lnTo>
                    <a:pt x="2269" y="207"/>
                  </a:lnTo>
                  <a:lnTo>
                    <a:pt x="3492" y="104"/>
                  </a:lnTo>
                  <a:lnTo>
                    <a:pt x="3477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153;p49"/>
            <p:cNvSpPr/>
            <p:nvPr/>
          </p:nvSpPr>
          <p:spPr>
            <a:xfrm rot="-3381858">
              <a:off x="1824156" y="3616702"/>
              <a:ext cx="201563" cy="17951"/>
            </a:xfrm>
            <a:custGeom>
              <a:avLst/>
              <a:gdLst/>
              <a:ahLst/>
              <a:cxnLst/>
              <a:rect l="l" t="t" r="r" b="b"/>
              <a:pathLst>
                <a:path w="3492" h="311" fill="none" extrusionOk="0">
                  <a:moveTo>
                    <a:pt x="3477" y="1"/>
                  </a:moveTo>
                  <a:lnTo>
                    <a:pt x="3477" y="1"/>
                  </a:lnTo>
                  <a:lnTo>
                    <a:pt x="2269" y="119"/>
                  </a:lnTo>
                  <a:lnTo>
                    <a:pt x="1046" y="207"/>
                  </a:lnTo>
                  <a:lnTo>
                    <a:pt x="1046" y="207"/>
                  </a:lnTo>
                  <a:lnTo>
                    <a:pt x="1002" y="207"/>
                  </a:lnTo>
                  <a:lnTo>
                    <a:pt x="1002" y="207"/>
                  </a:lnTo>
                  <a:lnTo>
                    <a:pt x="15" y="266"/>
                  </a:lnTo>
                  <a:lnTo>
                    <a:pt x="15" y="266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1017" y="281"/>
                  </a:lnTo>
                  <a:lnTo>
                    <a:pt x="1017" y="281"/>
                  </a:lnTo>
                  <a:lnTo>
                    <a:pt x="1046" y="281"/>
                  </a:lnTo>
                  <a:lnTo>
                    <a:pt x="1046" y="281"/>
                  </a:lnTo>
                  <a:lnTo>
                    <a:pt x="2269" y="207"/>
                  </a:lnTo>
                  <a:lnTo>
                    <a:pt x="3492" y="104"/>
                  </a:lnTo>
                  <a:lnTo>
                    <a:pt x="3492" y="104"/>
                  </a:lnTo>
                  <a:lnTo>
                    <a:pt x="3477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154;p49"/>
            <p:cNvSpPr/>
            <p:nvPr/>
          </p:nvSpPr>
          <p:spPr>
            <a:xfrm rot="-3381858">
              <a:off x="2016477" y="3264554"/>
              <a:ext cx="125890" cy="581659"/>
            </a:xfrm>
            <a:custGeom>
              <a:avLst/>
              <a:gdLst/>
              <a:ahLst/>
              <a:cxnLst/>
              <a:rect l="l" t="t" r="r" b="b"/>
              <a:pathLst>
                <a:path w="2181" h="10077" extrusionOk="0">
                  <a:moveTo>
                    <a:pt x="60" y="1"/>
                  </a:moveTo>
                  <a:lnTo>
                    <a:pt x="1" y="45"/>
                  </a:lnTo>
                  <a:lnTo>
                    <a:pt x="45" y="752"/>
                  </a:lnTo>
                  <a:lnTo>
                    <a:pt x="45" y="782"/>
                  </a:lnTo>
                  <a:lnTo>
                    <a:pt x="89" y="1415"/>
                  </a:lnTo>
                  <a:lnTo>
                    <a:pt x="163" y="2063"/>
                  </a:lnTo>
                  <a:lnTo>
                    <a:pt x="236" y="2696"/>
                  </a:lnTo>
                  <a:lnTo>
                    <a:pt x="325" y="3330"/>
                  </a:lnTo>
                  <a:lnTo>
                    <a:pt x="340" y="3433"/>
                  </a:lnTo>
                  <a:lnTo>
                    <a:pt x="443" y="4022"/>
                  </a:lnTo>
                  <a:lnTo>
                    <a:pt x="561" y="4626"/>
                  </a:lnTo>
                  <a:lnTo>
                    <a:pt x="693" y="5230"/>
                  </a:lnTo>
                  <a:lnTo>
                    <a:pt x="826" y="5819"/>
                  </a:lnTo>
                  <a:lnTo>
                    <a:pt x="855" y="5908"/>
                  </a:lnTo>
                  <a:lnTo>
                    <a:pt x="1076" y="6791"/>
                  </a:lnTo>
                  <a:lnTo>
                    <a:pt x="1327" y="7661"/>
                  </a:lnTo>
                  <a:lnTo>
                    <a:pt x="1356" y="7749"/>
                  </a:lnTo>
                  <a:lnTo>
                    <a:pt x="1533" y="8338"/>
                  </a:lnTo>
                  <a:lnTo>
                    <a:pt x="1739" y="8927"/>
                  </a:lnTo>
                  <a:lnTo>
                    <a:pt x="1930" y="9502"/>
                  </a:lnTo>
                  <a:lnTo>
                    <a:pt x="2151" y="10076"/>
                  </a:lnTo>
                  <a:lnTo>
                    <a:pt x="2181" y="10047"/>
                  </a:lnTo>
                  <a:lnTo>
                    <a:pt x="1960" y="9472"/>
                  </a:lnTo>
                  <a:lnTo>
                    <a:pt x="1768" y="8898"/>
                  </a:lnTo>
                  <a:lnTo>
                    <a:pt x="1577" y="8323"/>
                  </a:lnTo>
                  <a:lnTo>
                    <a:pt x="1400" y="7749"/>
                  </a:lnTo>
                  <a:lnTo>
                    <a:pt x="1371" y="7675"/>
                  </a:lnTo>
                  <a:lnTo>
                    <a:pt x="1371" y="7661"/>
                  </a:lnTo>
                  <a:lnTo>
                    <a:pt x="1120" y="6777"/>
                  </a:lnTo>
                  <a:lnTo>
                    <a:pt x="914" y="5908"/>
                  </a:lnTo>
                  <a:lnTo>
                    <a:pt x="885" y="5805"/>
                  </a:lnTo>
                  <a:lnTo>
                    <a:pt x="767" y="5215"/>
                  </a:lnTo>
                  <a:lnTo>
                    <a:pt x="649" y="4626"/>
                  </a:lnTo>
                  <a:lnTo>
                    <a:pt x="531" y="4022"/>
                  </a:lnTo>
                  <a:lnTo>
                    <a:pt x="443" y="3418"/>
                  </a:lnTo>
                  <a:lnTo>
                    <a:pt x="428" y="3330"/>
                  </a:lnTo>
                  <a:lnTo>
                    <a:pt x="325" y="2696"/>
                  </a:lnTo>
                  <a:lnTo>
                    <a:pt x="251" y="2063"/>
                  </a:lnTo>
                  <a:lnTo>
                    <a:pt x="178" y="1415"/>
                  </a:lnTo>
                  <a:lnTo>
                    <a:pt x="119" y="782"/>
                  </a:lnTo>
                  <a:lnTo>
                    <a:pt x="119" y="737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155;p49"/>
            <p:cNvSpPr/>
            <p:nvPr/>
          </p:nvSpPr>
          <p:spPr>
            <a:xfrm rot="-3381858">
              <a:off x="2016477" y="3264554"/>
              <a:ext cx="125890" cy="581659"/>
            </a:xfrm>
            <a:custGeom>
              <a:avLst/>
              <a:gdLst/>
              <a:ahLst/>
              <a:cxnLst/>
              <a:rect l="l" t="t" r="r" b="b"/>
              <a:pathLst>
                <a:path w="2181" h="10077" fill="none" extrusionOk="0">
                  <a:moveTo>
                    <a:pt x="60" y="1"/>
                  </a:moveTo>
                  <a:lnTo>
                    <a:pt x="60" y="1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45" y="752"/>
                  </a:lnTo>
                  <a:lnTo>
                    <a:pt x="45" y="752"/>
                  </a:lnTo>
                  <a:lnTo>
                    <a:pt x="45" y="782"/>
                  </a:lnTo>
                  <a:lnTo>
                    <a:pt x="45" y="782"/>
                  </a:lnTo>
                  <a:lnTo>
                    <a:pt x="89" y="1415"/>
                  </a:lnTo>
                  <a:lnTo>
                    <a:pt x="163" y="2063"/>
                  </a:lnTo>
                  <a:lnTo>
                    <a:pt x="236" y="2696"/>
                  </a:lnTo>
                  <a:lnTo>
                    <a:pt x="325" y="3330"/>
                  </a:lnTo>
                  <a:lnTo>
                    <a:pt x="325" y="3330"/>
                  </a:lnTo>
                  <a:lnTo>
                    <a:pt x="340" y="3433"/>
                  </a:lnTo>
                  <a:lnTo>
                    <a:pt x="340" y="3433"/>
                  </a:lnTo>
                  <a:lnTo>
                    <a:pt x="443" y="4022"/>
                  </a:lnTo>
                  <a:lnTo>
                    <a:pt x="561" y="4626"/>
                  </a:lnTo>
                  <a:lnTo>
                    <a:pt x="693" y="5230"/>
                  </a:lnTo>
                  <a:lnTo>
                    <a:pt x="826" y="5819"/>
                  </a:lnTo>
                  <a:lnTo>
                    <a:pt x="826" y="5819"/>
                  </a:lnTo>
                  <a:lnTo>
                    <a:pt x="855" y="5908"/>
                  </a:lnTo>
                  <a:lnTo>
                    <a:pt x="855" y="5908"/>
                  </a:lnTo>
                  <a:lnTo>
                    <a:pt x="1076" y="6791"/>
                  </a:lnTo>
                  <a:lnTo>
                    <a:pt x="1327" y="7661"/>
                  </a:lnTo>
                  <a:lnTo>
                    <a:pt x="1327" y="7661"/>
                  </a:lnTo>
                  <a:lnTo>
                    <a:pt x="1356" y="7749"/>
                  </a:lnTo>
                  <a:lnTo>
                    <a:pt x="1356" y="7749"/>
                  </a:lnTo>
                  <a:lnTo>
                    <a:pt x="1533" y="8338"/>
                  </a:lnTo>
                  <a:lnTo>
                    <a:pt x="1739" y="8927"/>
                  </a:lnTo>
                  <a:lnTo>
                    <a:pt x="1930" y="9502"/>
                  </a:lnTo>
                  <a:lnTo>
                    <a:pt x="2151" y="10076"/>
                  </a:lnTo>
                  <a:lnTo>
                    <a:pt x="2151" y="10076"/>
                  </a:lnTo>
                  <a:lnTo>
                    <a:pt x="2181" y="10047"/>
                  </a:lnTo>
                  <a:lnTo>
                    <a:pt x="2181" y="10047"/>
                  </a:lnTo>
                  <a:lnTo>
                    <a:pt x="1960" y="9472"/>
                  </a:lnTo>
                  <a:lnTo>
                    <a:pt x="1768" y="8898"/>
                  </a:lnTo>
                  <a:lnTo>
                    <a:pt x="1577" y="8323"/>
                  </a:lnTo>
                  <a:lnTo>
                    <a:pt x="1400" y="7749"/>
                  </a:lnTo>
                  <a:lnTo>
                    <a:pt x="1400" y="7749"/>
                  </a:lnTo>
                  <a:lnTo>
                    <a:pt x="1371" y="7675"/>
                  </a:lnTo>
                  <a:lnTo>
                    <a:pt x="1371" y="7675"/>
                  </a:lnTo>
                  <a:lnTo>
                    <a:pt x="1371" y="7661"/>
                  </a:lnTo>
                  <a:lnTo>
                    <a:pt x="1371" y="7661"/>
                  </a:lnTo>
                  <a:lnTo>
                    <a:pt x="1120" y="6777"/>
                  </a:lnTo>
                  <a:lnTo>
                    <a:pt x="914" y="5908"/>
                  </a:lnTo>
                  <a:lnTo>
                    <a:pt x="914" y="5908"/>
                  </a:lnTo>
                  <a:lnTo>
                    <a:pt x="885" y="5805"/>
                  </a:lnTo>
                  <a:lnTo>
                    <a:pt x="885" y="5805"/>
                  </a:lnTo>
                  <a:lnTo>
                    <a:pt x="767" y="5215"/>
                  </a:lnTo>
                  <a:lnTo>
                    <a:pt x="649" y="4626"/>
                  </a:lnTo>
                  <a:lnTo>
                    <a:pt x="531" y="4022"/>
                  </a:lnTo>
                  <a:lnTo>
                    <a:pt x="443" y="3418"/>
                  </a:lnTo>
                  <a:lnTo>
                    <a:pt x="443" y="3418"/>
                  </a:lnTo>
                  <a:lnTo>
                    <a:pt x="428" y="3330"/>
                  </a:lnTo>
                  <a:lnTo>
                    <a:pt x="428" y="3330"/>
                  </a:lnTo>
                  <a:lnTo>
                    <a:pt x="325" y="2696"/>
                  </a:lnTo>
                  <a:lnTo>
                    <a:pt x="251" y="2063"/>
                  </a:lnTo>
                  <a:lnTo>
                    <a:pt x="178" y="1415"/>
                  </a:lnTo>
                  <a:lnTo>
                    <a:pt x="119" y="782"/>
                  </a:lnTo>
                  <a:lnTo>
                    <a:pt x="119" y="782"/>
                  </a:lnTo>
                  <a:lnTo>
                    <a:pt x="119" y="737"/>
                  </a:lnTo>
                  <a:lnTo>
                    <a:pt x="119" y="737"/>
                  </a:lnTo>
                  <a:lnTo>
                    <a:pt x="60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156;p49"/>
            <p:cNvSpPr/>
            <p:nvPr/>
          </p:nvSpPr>
          <p:spPr>
            <a:xfrm rot="-3381858">
              <a:off x="2107803" y="2902272"/>
              <a:ext cx="204969" cy="261940"/>
            </a:xfrm>
            <a:custGeom>
              <a:avLst/>
              <a:gdLst/>
              <a:ahLst/>
              <a:cxnLst/>
              <a:rect l="l" t="t" r="r" b="b"/>
              <a:pathLst>
                <a:path w="3551" h="4538" extrusionOk="0">
                  <a:moveTo>
                    <a:pt x="2504" y="118"/>
                  </a:moveTo>
                  <a:lnTo>
                    <a:pt x="2357" y="207"/>
                  </a:lnTo>
                  <a:lnTo>
                    <a:pt x="2225" y="310"/>
                  </a:lnTo>
                  <a:lnTo>
                    <a:pt x="2122" y="428"/>
                  </a:lnTo>
                  <a:lnTo>
                    <a:pt x="2018" y="545"/>
                  </a:lnTo>
                  <a:lnTo>
                    <a:pt x="1827" y="869"/>
                  </a:lnTo>
                  <a:lnTo>
                    <a:pt x="1665" y="1193"/>
                  </a:lnTo>
                  <a:lnTo>
                    <a:pt x="1503" y="1532"/>
                  </a:lnTo>
                  <a:lnTo>
                    <a:pt x="1326" y="1856"/>
                  </a:lnTo>
                  <a:lnTo>
                    <a:pt x="1223" y="2004"/>
                  </a:lnTo>
                  <a:lnTo>
                    <a:pt x="1238" y="2092"/>
                  </a:lnTo>
                  <a:lnTo>
                    <a:pt x="1974" y="1901"/>
                  </a:lnTo>
                  <a:lnTo>
                    <a:pt x="2696" y="1694"/>
                  </a:lnTo>
                  <a:lnTo>
                    <a:pt x="2637" y="1503"/>
                  </a:lnTo>
                  <a:lnTo>
                    <a:pt x="2593" y="1311"/>
                  </a:lnTo>
                  <a:lnTo>
                    <a:pt x="2563" y="1105"/>
                  </a:lnTo>
                  <a:lnTo>
                    <a:pt x="2534" y="914"/>
                  </a:lnTo>
                  <a:lnTo>
                    <a:pt x="2504" y="516"/>
                  </a:lnTo>
                  <a:lnTo>
                    <a:pt x="2504" y="118"/>
                  </a:lnTo>
                  <a:close/>
                  <a:moveTo>
                    <a:pt x="2902" y="0"/>
                  </a:moveTo>
                  <a:lnTo>
                    <a:pt x="2814" y="15"/>
                  </a:lnTo>
                  <a:lnTo>
                    <a:pt x="2740" y="30"/>
                  </a:lnTo>
                  <a:lnTo>
                    <a:pt x="2563" y="74"/>
                  </a:lnTo>
                  <a:lnTo>
                    <a:pt x="2578" y="369"/>
                  </a:lnTo>
                  <a:lnTo>
                    <a:pt x="2608" y="693"/>
                  </a:lnTo>
                  <a:lnTo>
                    <a:pt x="2652" y="1031"/>
                  </a:lnTo>
                  <a:lnTo>
                    <a:pt x="2755" y="1680"/>
                  </a:lnTo>
                  <a:lnTo>
                    <a:pt x="3197" y="1547"/>
                  </a:lnTo>
                  <a:lnTo>
                    <a:pt x="3226" y="1562"/>
                  </a:lnTo>
                  <a:lnTo>
                    <a:pt x="3212" y="1576"/>
                  </a:lnTo>
                  <a:lnTo>
                    <a:pt x="2770" y="1709"/>
                  </a:lnTo>
                  <a:lnTo>
                    <a:pt x="2784" y="1812"/>
                  </a:lnTo>
                  <a:lnTo>
                    <a:pt x="2784" y="1842"/>
                  </a:lnTo>
                  <a:lnTo>
                    <a:pt x="2770" y="1842"/>
                  </a:lnTo>
                  <a:lnTo>
                    <a:pt x="2740" y="1827"/>
                  </a:lnTo>
                  <a:lnTo>
                    <a:pt x="2711" y="1724"/>
                  </a:lnTo>
                  <a:lnTo>
                    <a:pt x="1974" y="1930"/>
                  </a:lnTo>
                  <a:lnTo>
                    <a:pt x="1238" y="2136"/>
                  </a:lnTo>
                  <a:lnTo>
                    <a:pt x="1326" y="2563"/>
                  </a:lnTo>
                  <a:lnTo>
                    <a:pt x="1429" y="2991"/>
                  </a:lnTo>
                  <a:lnTo>
                    <a:pt x="1532" y="3418"/>
                  </a:lnTo>
                  <a:lnTo>
                    <a:pt x="1650" y="3845"/>
                  </a:lnTo>
                  <a:lnTo>
                    <a:pt x="2018" y="3477"/>
                  </a:lnTo>
                  <a:lnTo>
                    <a:pt x="2342" y="3079"/>
                  </a:lnTo>
                  <a:lnTo>
                    <a:pt x="2667" y="2681"/>
                  </a:lnTo>
                  <a:lnTo>
                    <a:pt x="2961" y="2254"/>
                  </a:lnTo>
                  <a:lnTo>
                    <a:pt x="3094" y="2063"/>
                  </a:lnTo>
                  <a:lnTo>
                    <a:pt x="3212" y="1842"/>
                  </a:lnTo>
                  <a:lnTo>
                    <a:pt x="3344" y="1591"/>
                  </a:lnTo>
                  <a:lnTo>
                    <a:pt x="3447" y="1326"/>
                  </a:lnTo>
                  <a:lnTo>
                    <a:pt x="3477" y="1193"/>
                  </a:lnTo>
                  <a:lnTo>
                    <a:pt x="3521" y="1061"/>
                  </a:lnTo>
                  <a:lnTo>
                    <a:pt x="3536" y="928"/>
                  </a:lnTo>
                  <a:lnTo>
                    <a:pt x="3550" y="796"/>
                  </a:lnTo>
                  <a:lnTo>
                    <a:pt x="3536" y="678"/>
                  </a:lnTo>
                  <a:lnTo>
                    <a:pt x="3521" y="545"/>
                  </a:lnTo>
                  <a:lnTo>
                    <a:pt x="3477" y="442"/>
                  </a:lnTo>
                  <a:lnTo>
                    <a:pt x="3432" y="324"/>
                  </a:lnTo>
                  <a:lnTo>
                    <a:pt x="3374" y="251"/>
                  </a:lnTo>
                  <a:lnTo>
                    <a:pt x="3315" y="177"/>
                  </a:lnTo>
                  <a:lnTo>
                    <a:pt x="3256" y="118"/>
                  </a:lnTo>
                  <a:lnTo>
                    <a:pt x="3182" y="74"/>
                  </a:lnTo>
                  <a:lnTo>
                    <a:pt x="3123" y="45"/>
                  </a:lnTo>
                  <a:lnTo>
                    <a:pt x="3050" y="30"/>
                  </a:lnTo>
                  <a:lnTo>
                    <a:pt x="2976" y="15"/>
                  </a:lnTo>
                  <a:lnTo>
                    <a:pt x="2902" y="0"/>
                  </a:lnTo>
                  <a:close/>
                  <a:moveTo>
                    <a:pt x="1105" y="2166"/>
                  </a:moveTo>
                  <a:lnTo>
                    <a:pt x="825" y="2549"/>
                  </a:lnTo>
                  <a:lnTo>
                    <a:pt x="545" y="2917"/>
                  </a:lnTo>
                  <a:lnTo>
                    <a:pt x="413" y="3108"/>
                  </a:lnTo>
                  <a:lnTo>
                    <a:pt x="280" y="3315"/>
                  </a:lnTo>
                  <a:lnTo>
                    <a:pt x="177" y="3521"/>
                  </a:lnTo>
                  <a:lnTo>
                    <a:pt x="74" y="3727"/>
                  </a:lnTo>
                  <a:lnTo>
                    <a:pt x="45" y="3830"/>
                  </a:lnTo>
                  <a:lnTo>
                    <a:pt x="15" y="3948"/>
                  </a:lnTo>
                  <a:lnTo>
                    <a:pt x="0" y="4051"/>
                  </a:lnTo>
                  <a:lnTo>
                    <a:pt x="0" y="4169"/>
                  </a:lnTo>
                  <a:lnTo>
                    <a:pt x="30" y="4272"/>
                  </a:lnTo>
                  <a:lnTo>
                    <a:pt x="59" y="4360"/>
                  </a:lnTo>
                  <a:lnTo>
                    <a:pt x="118" y="4449"/>
                  </a:lnTo>
                  <a:lnTo>
                    <a:pt x="207" y="4508"/>
                  </a:lnTo>
                  <a:lnTo>
                    <a:pt x="310" y="4537"/>
                  </a:lnTo>
                  <a:lnTo>
                    <a:pt x="472" y="4537"/>
                  </a:lnTo>
                  <a:lnTo>
                    <a:pt x="634" y="4523"/>
                  </a:lnTo>
                  <a:lnTo>
                    <a:pt x="796" y="4464"/>
                  </a:lnTo>
                  <a:lnTo>
                    <a:pt x="943" y="4405"/>
                  </a:lnTo>
                  <a:lnTo>
                    <a:pt x="1090" y="4316"/>
                  </a:lnTo>
                  <a:lnTo>
                    <a:pt x="1238" y="4228"/>
                  </a:lnTo>
                  <a:lnTo>
                    <a:pt x="1370" y="4110"/>
                  </a:lnTo>
                  <a:lnTo>
                    <a:pt x="1621" y="3889"/>
                  </a:lnTo>
                  <a:lnTo>
                    <a:pt x="1473" y="3462"/>
                  </a:lnTo>
                  <a:lnTo>
                    <a:pt x="1341" y="3035"/>
                  </a:lnTo>
                  <a:lnTo>
                    <a:pt x="1238" y="2593"/>
                  </a:lnTo>
                  <a:lnTo>
                    <a:pt x="1149" y="2166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157;p49"/>
            <p:cNvSpPr/>
            <p:nvPr/>
          </p:nvSpPr>
          <p:spPr>
            <a:xfrm rot="-3381858">
              <a:off x="2184679" y="3045737"/>
              <a:ext cx="93566" cy="136973"/>
            </a:xfrm>
            <a:custGeom>
              <a:avLst/>
              <a:gdLst/>
              <a:ahLst/>
              <a:cxnLst/>
              <a:rect l="l" t="t" r="r" b="b"/>
              <a:pathLst>
                <a:path w="1621" h="2373" fill="none" extrusionOk="0">
                  <a:moveTo>
                    <a:pt x="1149" y="1"/>
                  </a:moveTo>
                  <a:lnTo>
                    <a:pt x="1149" y="1"/>
                  </a:lnTo>
                  <a:lnTo>
                    <a:pt x="1105" y="1"/>
                  </a:lnTo>
                  <a:lnTo>
                    <a:pt x="1105" y="1"/>
                  </a:lnTo>
                  <a:lnTo>
                    <a:pt x="825" y="384"/>
                  </a:lnTo>
                  <a:lnTo>
                    <a:pt x="545" y="752"/>
                  </a:lnTo>
                  <a:lnTo>
                    <a:pt x="413" y="943"/>
                  </a:lnTo>
                  <a:lnTo>
                    <a:pt x="280" y="1150"/>
                  </a:lnTo>
                  <a:lnTo>
                    <a:pt x="177" y="1356"/>
                  </a:lnTo>
                  <a:lnTo>
                    <a:pt x="74" y="1562"/>
                  </a:lnTo>
                  <a:lnTo>
                    <a:pt x="74" y="1562"/>
                  </a:lnTo>
                  <a:lnTo>
                    <a:pt x="45" y="1665"/>
                  </a:lnTo>
                  <a:lnTo>
                    <a:pt x="15" y="1783"/>
                  </a:lnTo>
                  <a:lnTo>
                    <a:pt x="0" y="1886"/>
                  </a:lnTo>
                  <a:lnTo>
                    <a:pt x="0" y="2004"/>
                  </a:lnTo>
                  <a:lnTo>
                    <a:pt x="30" y="2107"/>
                  </a:lnTo>
                  <a:lnTo>
                    <a:pt x="59" y="2195"/>
                  </a:lnTo>
                  <a:lnTo>
                    <a:pt x="118" y="2284"/>
                  </a:lnTo>
                  <a:lnTo>
                    <a:pt x="207" y="2343"/>
                  </a:lnTo>
                  <a:lnTo>
                    <a:pt x="207" y="2343"/>
                  </a:lnTo>
                  <a:lnTo>
                    <a:pt x="310" y="2372"/>
                  </a:lnTo>
                  <a:lnTo>
                    <a:pt x="413" y="2372"/>
                  </a:lnTo>
                  <a:lnTo>
                    <a:pt x="413" y="2372"/>
                  </a:lnTo>
                  <a:lnTo>
                    <a:pt x="472" y="2372"/>
                  </a:lnTo>
                  <a:lnTo>
                    <a:pt x="472" y="2372"/>
                  </a:lnTo>
                  <a:lnTo>
                    <a:pt x="634" y="2358"/>
                  </a:lnTo>
                  <a:lnTo>
                    <a:pt x="796" y="2299"/>
                  </a:lnTo>
                  <a:lnTo>
                    <a:pt x="943" y="2240"/>
                  </a:lnTo>
                  <a:lnTo>
                    <a:pt x="1090" y="2151"/>
                  </a:lnTo>
                  <a:lnTo>
                    <a:pt x="1238" y="2063"/>
                  </a:lnTo>
                  <a:lnTo>
                    <a:pt x="1370" y="1945"/>
                  </a:lnTo>
                  <a:lnTo>
                    <a:pt x="1621" y="1724"/>
                  </a:lnTo>
                  <a:lnTo>
                    <a:pt x="1621" y="1724"/>
                  </a:lnTo>
                  <a:lnTo>
                    <a:pt x="1473" y="1297"/>
                  </a:lnTo>
                  <a:lnTo>
                    <a:pt x="1341" y="870"/>
                  </a:lnTo>
                  <a:lnTo>
                    <a:pt x="1238" y="428"/>
                  </a:lnTo>
                  <a:lnTo>
                    <a:pt x="1149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158;p49"/>
            <p:cNvSpPr/>
            <p:nvPr/>
          </p:nvSpPr>
          <p:spPr>
            <a:xfrm rot="-3381858">
              <a:off x="2117697" y="2930219"/>
              <a:ext cx="85081" cy="114000"/>
            </a:xfrm>
            <a:custGeom>
              <a:avLst/>
              <a:gdLst/>
              <a:ahLst/>
              <a:cxnLst/>
              <a:rect l="l" t="t" r="r" b="b"/>
              <a:pathLst>
                <a:path w="1474" h="1975" fill="none" extrusionOk="0">
                  <a:moveTo>
                    <a:pt x="1282" y="0"/>
                  </a:moveTo>
                  <a:lnTo>
                    <a:pt x="1282" y="0"/>
                  </a:lnTo>
                  <a:lnTo>
                    <a:pt x="1135" y="89"/>
                  </a:lnTo>
                  <a:lnTo>
                    <a:pt x="1003" y="192"/>
                  </a:lnTo>
                  <a:lnTo>
                    <a:pt x="900" y="310"/>
                  </a:lnTo>
                  <a:lnTo>
                    <a:pt x="796" y="427"/>
                  </a:lnTo>
                  <a:lnTo>
                    <a:pt x="796" y="427"/>
                  </a:lnTo>
                  <a:lnTo>
                    <a:pt x="605" y="751"/>
                  </a:lnTo>
                  <a:lnTo>
                    <a:pt x="443" y="1075"/>
                  </a:lnTo>
                  <a:lnTo>
                    <a:pt x="281" y="1414"/>
                  </a:lnTo>
                  <a:lnTo>
                    <a:pt x="104" y="1738"/>
                  </a:lnTo>
                  <a:lnTo>
                    <a:pt x="104" y="1738"/>
                  </a:lnTo>
                  <a:lnTo>
                    <a:pt x="1" y="1886"/>
                  </a:lnTo>
                  <a:lnTo>
                    <a:pt x="1" y="1886"/>
                  </a:lnTo>
                  <a:lnTo>
                    <a:pt x="16" y="1974"/>
                  </a:lnTo>
                  <a:lnTo>
                    <a:pt x="16" y="1974"/>
                  </a:lnTo>
                  <a:lnTo>
                    <a:pt x="752" y="1783"/>
                  </a:lnTo>
                  <a:lnTo>
                    <a:pt x="1474" y="1576"/>
                  </a:lnTo>
                  <a:lnTo>
                    <a:pt x="1474" y="1576"/>
                  </a:lnTo>
                  <a:lnTo>
                    <a:pt x="1415" y="1385"/>
                  </a:lnTo>
                  <a:lnTo>
                    <a:pt x="1371" y="1193"/>
                  </a:lnTo>
                  <a:lnTo>
                    <a:pt x="1341" y="987"/>
                  </a:lnTo>
                  <a:lnTo>
                    <a:pt x="1312" y="796"/>
                  </a:lnTo>
                  <a:lnTo>
                    <a:pt x="1282" y="398"/>
                  </a:lnTo>
                  <a:lnTo>
                    <a:pt x="1282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159;p49"/>
            <p:cNvSpPr/>
            <p:nvPr/>
          </p:nvSpPr>
          <p:spPr>
            <a:xfrm rot="-3381858">
              <a:off x="2146624" y="2881466"/>
              <a:ext cx="133567" cy="221939"/>
            </a:xfrm>
            <a:custGeom>
              <a:avLst/>
              <a:gdLst/>
              <a:ahLst/>
              <a:cxnLst/>
              <a:rect l="l" t="t" r="r" b="b"/>
              <a:pathLst>
                <a:path w="2314" h="3845" fill="none" extrusionOk="0">
                  <a:moveTo>
                    <a:pt x="1665" y="0"/>
                  </a:moveTo>
                  <a:lnTo>
                    <a:pt x="1665" y="0"/>
                  </a:lnTo>
                  <a:lnTo>
                    <a:pt x="1577" y="15"/>
                  </a:lnTo>
                  <a:lnTo>
                    <a:pt x="1503" y="30"/>
                  </a:lnTo>
                  <a:lnTo>
                    <a:pt x="1326" y="74"/>
                  </a:lnTo>
                  <a:lnTo>
                    <a:pt x="1326" y="74"/>
                  </a:lnTo>
                  <a:lnTo>
                    <a:pt x="1341" y="369"/>
                  </a:lnTo>
                  <a:lnTo>
                    <a:pt x="1341" y="369"/>
                  </a:lnTo>
                  <a:lnTo>
                    <a:pt x="1371" y="693"/>
                  </a:lnTo>
                  <a:lnTo>
                    <a:pt x="1415" y="1031"/>
                  </a:lnTo>
                  <a:lnTo>
                    <a:pt x="1518" y="1680"/>
                  </a:lnTo>
                  <a:lnTo>
                    <a:pt x="1518" y="1680"/>
                  </a:lnTo>
                  <a:lnTo>
                    <a:pt x="1960" y="1547"/>
                  </a:lnTo>
                  <a:lnTo>
                    <a:pt x="1960" y="1547"/>
                  </a:lnTo>
                  <a:lnTo>
                    <a:pt x="1960" y="1547"/>
                  </a:lnTo>
                  <a:lnTo>
                    <a:pt x="1960" y="1547"/>
                  </a:lnTo>
                  <a:lnTo>
                    <a:pt x="1989" y="1562"/>
                  </a:lnTo>
                  <a:lnTo>
                    <a:pt x="1989" y="1562"/>
                  </a:lnTo>
                  <a:lnTo>
                    <a:pt x="1975" y="1576"/>
                  </a:lnTo>
                  <a:lnTo>
                    <a:pt x="1975" y="1576"/>
                  </a:lnTo>
                  <a:lnTo>
                    <a:pt x="1975" y="1576"/>
                  </a:lnTo>
                  <a:lnTo>
                    <a:pt x="1533" y="1709"/>
                  </a:lnTo>
                  <a:lnTo>
                    <a:pt x="1533" y="1709"/>
                  </a:lnTo>
                  <a:lnTo>
                    <a:pt x="1547" y="1812"/>
                  </a:lnTo>
                  <a:lnTo>
                    <a:pt x="1547" y="1812"/>
                  </a:lnTo>
                  <a:lnTo>
                    <a:pt x="1547" y="1842"/>
                  </a:lnTo>
                  <a:lnTo>
                    <a:pt x="1533" y="1842"/>
                  </a:lnTo>
                  <a:lnTo>
                    <a:pt x="1533" y="1842"/>
                  </a:lnTo>
                  <a:lnTo>
                    <a:pt x="1503" y="1827"/>
                  </a:lnTo>
                  <a:lnTo>
                    <a:pt x="1503" y="1827"/>
                  </a:lnTo>
                  <a:lnTo>
                    <a:pt x="1474" y="1724"/>
                  </a:lnTo>
                  <a:lnTo>
                    <a:pt x="1474" y="1724"/>
                  </a:lnTo>
                  <a:lnTo>
                    <a:pt x="737" y="1930"/>
                  </a:lnTo>
                  <a:lnTo>
                    <a:pt x="1" y="2136"/>
                  </a:lnTo>
                  <a:lnTo>
                    <a:pt x="1" y="2136"/>
                  </a:lnTo>
                  <a:lnTo>
                    <a:pt x="89" y="2563"/>
                  </a:lnTo>
                  <a:lnTo>
                    <a:pt x="192" y="2991"/>
                  </a:lnTo>
                  <a:lnTo>
                    <a:pt x="295" y="3418"/>
                  </a:lnTo>
                  <a:lnTo>
                    <a:pt x="413" y="3845"/>
                  </a:lnTo>
                  <a:lnTo>
                    <a:pt x="413" y="3845"/>
                  </a:lnTo>
                  <a:lnTo>
                    <a:pt x="781" y="3477"/>
                  </a:lnTo>
                  <a:lnTo>
                    <a:pt x="1105" y="3079"/>
                  </a:lnTo>
                  <a:lnTo>
                    <a:pt x="1430" y="2681"/>
                  </a:lnTo>
                  <a:lnTo>
                    <a:pt x="1724" y="2254"/>
                  </a:lnTo>
                  <a:lnTo>
                    <a:pt x="1724" y="2254"/>
                  </a:lnTo>
                  <a:lnTo>
                    <a:pt x="1857" y="2063"/>
                  </a:lnTo>
                  <a:lnTo>
                    <a:pt x="1975" y="1842"/>
                  </a:lnTo>
                  <a:lnTo>
                    <a:pt x="2107" y="1591"/>
                  </a:lnTo>
                  <a:lnTo>
                    <a:pt x="2210" y="1326"/>
                  </a:lnTo>
                  <a:lnTo>
                    <a:pt x="2240" y="1193"/>
                  </a:lnTo>
                  <a:lnTo>
                    <a:pt x="2284" y="1061"/>
                  </a:lnTo>
                  <a:lnTo>
                    <a:pt x="2299" y="928"/>
                  </a:lnTo>
                  <a:lnTo>
                    <a:pt x="2313" y="796"/>
                  </a:lnTo>
                  <a:lnTo>
                    <a:pt x="2299" y="678"/>
                  </a:lnTo>
                  <a:lnTo>
                    <a:pt x="2284" y="545"/>
                  </a:lnTo>
                  <a:lnTo>
                    <a:pt x="2240" y="442"/>
                  </a:lnTo>
                  <a:lnTo>
                    <a:pt x="2195" y="324"/>
                  </a:lnTo>
                  <a:lnTo>
                    <a:pt x="2195" y="324"/>
                  </a:lnTo>
                  <a:lnTo>
                    <a:pt x="2137" y="251"/>
                  </a:lnTo>
                  <a:lnTo>
                    <a:pt x="2078" y="177"/>
                  </a:lnTo>
                  <a:lnTo>
                    <a:pt x="2019" y="118"/>
                  </a:lnTo>
                  <a:lnTo>
                    <a:pt x="1945" y="74"/>
                  </a:lnTo>
                  <a:lnTo>
                    <a:pt x="1886" y="45"/>
                  </a:lnTo>
                  <a:lnTo>
                    <a:pt x="1813" y="30"/>
                  </a:lnTo>
                  <a:lnTo>
                    <a:pt x="1739" y="15"/>
                  </a:lnTo>
                  <a:lnTo>
                    <a:pt x="1665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160;p49"/>
            <p:cNvSpPr/>
            <p:nvPr/>
          </p:nvSpPr>
          <p:spPr>
            <a:xfrm rot="-3381858">
              <a:off x="2166953" y="2898529"/>
              <a:ext cx="16220" cy="102051"/>
            </a:xfrm>
            <a:custGeom>
              <a:avLst/>
              <a:gdLst/>
              <a:ahLst/>
              <a:cxnLst/>
              <a:rect l="l" t="t" r="r" b="b"/>
              <a:pathLst>
                <a:path w="281" h="1768" extrusionOk="0">
                  <a:moveTo>
                    <a:pt x="59" y="0"/>
                  </a:moveTo>
                  <a:lnTo>
                    <a:pt x="0" y="44"/>
                  </a:lnTo>
                  <a:lnTo>
                    <a:pt x="0" y="442"/>
                  </a:lnTo>
                  <a:lnTo>
                    <a:pt x="30" y="840"/>
                  </a:lnTo>
                  <a:lnTo>
                    <a:pt x="59" y="1031"/>
                  </a:lnTo>
                  <a:lnTo>
                    <a:pt x="89" y="1237"/>
                  </a:lnTo>
                  <a:lnTo>
                    <a:pt x="133" y="1429"/>
                  </a:lnTo>
                  <a:lnTo>
                    <a:pt x="192" y="1620"/>
                  </a:lnTo>
                  <a:lnTo>
                    <a:pt x="251" y="1606"/>
                  </a:lnTo>
                  <a:lnTo>
                    <a:pt x="148" y="957"/>
                  </a:lnTo>
                  <a:lnTo>
                    <a:pt x="104" y="619"/>
                  </a:lnTo>
                  <a:lnTo>
                    <a:pt x="74" y="295"/>
                  </a:lnTo>
                  <a:lnTo>
                    <a:pt x="59" y="0"/>
                  </a:lnTo>
                  <a:close/>
                  <a:moveTo>
                    <a:pt x="266" y="1635"/>
                  </a:moveTo>
                  <a:lnTo>
                    <a:pt x="207" y="1650"/>
                  </a:lnTo>
                  <a:lnTo>
                    <a:pt x="236" y="1753"/>
                  </a:lnTo>
                  <a:lnTo>
                    <a:pt x="266" y="1768"/>
                  </a:lnTo>
                  <a:lnTo>
                    <a:pt x="280" y="1768"/>
                  </a:lnTo>
                  <a:lnTo>
                    <a:pt x="280" y="1738"/>
                  </a:lnTo>
                  <a:lnTo>
                    <a:pt x="266" y="1635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161;p49"/>
            <p:cNvSpPr/>
            <p:nvPr/>
          </p:nvSpPr>
          <p:spPr>
            <a:xfrm rot="-3381858">
              <a:off x="2215483" y="2966900"/>
              <a:ext cx="4329" cy="7677"/>
            </a:xfrm>
            <a:custGeom>
              <a:avLst/>
              <a:gdLst/>
              <a:ahLst/>
              <a:cxnLst/>
              <a:rect l="l" t="t" r="r" b="b"/>
              <a:pathLst>
                <a:path w="75" h="133" fill="none" extrusionOk="0">
                  <a:moveTo>
                    <a:pt x="60" y="0"/>
                  </a:moveTo>
                  <a:lnTo>
                    <a:pt x="60" y="0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74" y="133"/>
                  </a:lnTo>
                  <a:lnTo>
                    <a:pt x="74" y="103"/>
                  </a:lnTo>
                  <a:lnTo>
                    <a:pt x="74" y="103"/>
                  </a:lnTo>
                  <a:lnTo>
                    <a:pt x="60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162;p49"/>
            <p:cNvSpPr/>
            <p:nvPr/>
          </p:nvSpPr>
          <p:spPr>
            <a:xfrm rot="-3381858">
              <a:off x="2163807" y="2901143"/>
              <a:ext cx="14488" cy="93566"/>
            </a:xfrm>
            <a:custGeom>
              <a:avLst/>
              <a:gdLst/>
              <a:ahLst/>
              <a:cxnLst/>
              <a:rect l="l" t="t" r="r" b="b"/>
              <a:pathLst>
                <a:path w="251" h="1621" fill="none" extrusionOk="0">
                  <a:moveTo>
                    <a:pt x="59" y="0"/>
                  </a:moveTo>
                  <a:lnTo>
                    <a:pt x="59" y="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2"/>
                  </a:lnTo>
                  <a:lnTo>
                    <a:pt x="30" y="840"/>
                  </a:lnTo>
                  <a:lnTo>
                    <a:pt x="59" y="1031"/>
                  </a:lnTo>
                  <a:lnTo>
                    <a:pt x="89" y="1237"/>
                  </a:lnTo>
                  <a:lnTo>
                    <a:pt x="133" y="1429"/>
                  </a:lnTo>
                  <a:lnTo>
                    <a:pt x="192" y="1620"/>
                  </a:lnTo>
                  <a:lnTo>
                    <a:pt x="192" y="1620"/>
                  </a:lnTo>
                  <a:lnTo>
                    <a:pt x="251" y="1606"/>
                  </a:lnTo>
                  <a:lnTo>
                    <a:pt x="251" y="1606"/>
                  </a:lnTo>
                  <a:lnTo>
                    <a:pt x="148" y="957"/>
                  </a:lnTo>
                  <a:lnTo>
                    <a:pt x="104" y="619"/>
                  </a:lnTo>
                  <a:lnTo>
                    <a:pt x="74" y="295"/>
                  </a:lnTo>
                  <a:lnTo>
                    <a:pt x="74" y="295"/>
                  </a:lnTo>
                  <a:lnTo>
                    <a:pt x="59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163;p49"/>
            <p:cNvSpPr/>
            <p:nvPr/>
          </p:nvSpPr>
          <p:spPr>
            <a:xfrm rot="-3381858">
              <a:off x="2216356" y="3018481"/>
              <a:ext cx="28976" cy="108920"/>
            </a:xfrm>
            <a:custGeom>
              <a:avLst/>
              <a:gdLst/>
              <a:ahLst/>
              <a:cxnLst/>
              <a:rect l="l" t="t" r="r" b="b"/>
              <a:pathLst>
                <a:path w="502" h="1887" extrusionOk="0">
                  <a:moveTo>
                    <a:pt x="74" y="1"/>
                  </a:moveTo>
                  <a:lnTo>
                    <a:pt x="0" y="118"/>
                  </a:lnTo>
                  <a:lnTo>
                    <a:pt x="89" y="89"/>
                  </a:lnTo>
                  <a:lnTo>
                    <a:pt x="74" y="1"/>
                  </a:lnTo>
                  <a:close/>
                  <a:moveTo>
                    <a:pt x="89" y="133"/>
                  </a:moveTo>
                  <a:lnTo>
                    <a:pt x="0" y="163"/>
                  </a:lnTo>
                  <a:lnTo>
                    <a:pt x="89" y="590"/>
                  </a:lnTo>
                  <a:lnTo>
                    <a:pt x="192" y="1032"/>
                  </a:lnTo>
                  <a:lnTo>
                    <a:pt x="324" y="1459"/>
                  </a:lnTo>
                  <a:lnTo>
                    <a:pt x="472" y="1886"/>
                  </a:lnTo>
                  <a:lnTo>
                    <a:pt x="486" y="1857"/>
                  </a:lnTo>
                  <a:lnTo>
                    <a:pt x="501" y="1842"/>
                  </a:lnTo>
                  <a:lnTo>
                    <a:pt x="383" y="1415"/>
                  </a:lnTo>
                  <a:lnTo>
                    <a:pt x="280" y="988"/>
                  </a:lnTo>
                  <a:lnTo>
                    <a:pt x="177" y="560"/>
                  </a:lnTo>
                  <a:lnTo>
                    <a:pt x="89" y="133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164;p49"/>
            <p:cNvSpPr/>
            <p:nvPr/>
          </p:nvSpPr>
          <p:spPr>
            <a:xfrm rot="-3381858">
              <a:off x="2219552" y="3024445"/>
              <a:ext cx="28976" cy="101243"/>
            </a:xfrm>
            <a:custGeom>
              <a:avLst/>
              <a:gdLst/>
              <a:ahLst/>
              <a:cxnLst/>
              <a:rect l="l" t="t" r="r" b="b"/>
              <a:pathLst>
                <a:path w="502" h="1754" fill="none" extrusionOk="0">
                  <a:moveTo>
                    <a:pt x="89" y="0"/>
                  </a:moveTo>
                  <a:lnTo>
                    <a:pt x="89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89" y="457"/>
                  </a:lnTo>
                  <a:lnTo>
                    <a:pt x="192" y="899"/>
                  </a:lnTo>
                  <a:lnTo>
                    <a:pt x="324" y="1326"/>
                  </a:lnTo>
                  <a:lnTo>
                    <a:pt x="472" y="1753"/>
                  </a:lnTo>
                  <a:lnTo>
                    <a:pt x="472" y="1753"/>
                  </a:lnTo>
                  <a:lnTo>
                    <a:pt x="486" y="1724"/>
                  </a:lnTo>
                  <a:lnTo>
                    <a:pt x="486" y="1724"/>
                  </a:lnTo>
                  <a:lnTo>
                    <a:pt x="501" y="1709"/>
                  </a:lnTo>
                  <a:lnTo>
                    <a:pt x="501" y="1709"/>
                  </a:lnTo>
                  <a:lnTo>
                    <a:pt x="383" y="1282"/>
                  </a:lnTo>
                  <a:lnTo>
                    <a:pt x="280" y="855"/>
                  </a:lnTo>
                  <a:lnTo>
                    <a:pt x="177" y="427"/>
                  </a:lnTo>
                  <a:lnTo>
                    <a:pt x="89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165;p49"/>
            <p:cNvSpPr/>
            <p:nvPr/>
          </p:nvSpPr>
          <p:spPr>
            <a:xfrm rot="-3381858">
              <a:off x="2179190" y="3051166"/>
              <a:ext cx="5137" cy="6869"/>
            </a:xfrm>
            <a:custGeom>
              <a:avLst/>
              <a:gdLst/>
              <a:ahLst/>
              <a:cxnLst/>
              <a:rect l="l" t="t" r="r" b="b"/>
              <a:pathLst>
                <a:path w="89" h="119" fill="none" extrusionOk="0">
                  <a:moveTo>
                    <a:pt x="74" y="1"/>
                  </a:moveTo>
                  <a:lnTo>
                    <a:pt x="74" y="1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74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166;p49"/>
            <p:cNvSpPr/>
            <p:nvPr/>
          </p:nvSpPr>
          <p:spPr>
            <a:xfrm rot="-3381858">
              <a:off x="2141709" y="2983415"/>
              <a:ext cx="122485" cy="35730"/>
            </a:xfrm>
            <a:custGeom>
              <a:avLst/>
              <a:gdLst/>
              <a:ahLst/>
              <a:cxnLst/>
              <a:rect l="l" t="t" r="r" b="b"/>
              <a:pathLst>
                <a:path w="2122" h="619" extrusionOk="0">
                  <a:moveTo>
                    <a:pt x="2092" y="0"/>
                  </a:moveTo>
                  <a:lnTo>
                    <a:pt x="1650" y="133"/>
                  </a:lnTo>
                  <a:lnTo>
                    <a:pt x="1591" y="147"/>
                  </a:lnTo>
                  <a:lnTo>
                    <a:pt x="869" y="354"/>
                  </a:lnTo>
                  <a:lnTo>
                    <a:pt x="133" y="545"/>
                  </a:lnTo>
                  <a:lnTo>
                    <a:pt x="44" y="574"/>
                  </a:lnTo>
                  <a:lnTo>
                    <a:pt x="0" y="619"/>
                  </a:lnTo>
                  <a:lnTo>
                    <a:pt x="44" y="619"/>
                  </a:lnTo>
                  <a:lnTo>
                    <a:pt x="133" y="589"/>
                  </a:lnTo>
                  <a:lnTo>
                    <a:pt x="869" y="383"/>
                  </a:lnTo>
                  <a:lnTo>
                    <a:pt x="1606" y="177"/>
                  </a:lnTo>
                  <a:lnTo>
                    <a:pt x="1665" y="162"/>
                  </a:lnTo>
                  <a:lnTo>
                    <a:pt x="2107" y="29"/>
                  </a:lnTo>
                  <a:lnTo>
                    <a:pt x="2121" y="15"/>
                  </a:lnTo>
                  <a:lnTo>
                    <a:pt x="2092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167;p49"/>
            <p:cNvSpPr/>
            <p:nvPr/>
          </p:nvSpPr>
          <p:spPr>
            <a:xfrm rot="-3381858">
              <a:off x="2141709" y="2983415"/>
              <a:ext cx="122485" cy="35730"/>
            </a:xfrm>
            <a:custGeom>
              <a:avLst/>
              <a:gdLst/>
              <a:ahLst/>
              <a:cxnLst/>
              <a:rect l="l" t="t" r="r" b="b"/>
              <a:pathLst>
                <a:path w="2122" h="619" fill="none" extrusionOk="0">
                  <a:moveTo>
                    <a:pt x="2092" y="0"/>
                  </a:moveTo>
                  <a:lnTo>
                    <a:pt x="2092" y="0"/>
                  </a:lnTo>
                  <a:lnTo>
                    <a:pt x="2092" y="0"/>
                  </a:lnTo>
                  <a:lnTo>
                    <a:pt x="2092" y="0"/>
                  </a:lnTo>
                  <a:lnTo>
                    <a:pt x="1650" y="133"/>
                  </a:lnTo>
                  <a:lnTo>
                    <a:pt x="1650" y="133"/>
                  </a:lnTo>
                  <a:lnTo>
                    <a:pt x="1591" y="147"/>
                  </a:lnTo>
                  <a:lnTo>
                    <a:pt x="1591" y="147"/>
                  </a:lnTo>
                  <a:lnTo>
                    <a:pt x="869" y="354"/>
                  </a:lnTo>
                  <a:lnTo>
                    <a:pt x="133" y="545"/>
                  </a:lnTo>
                  <a:lnTo>
                    <a:pt x="133" y="545"/>
                  </a:lnTo>
                  <a:lnTo>
                    <a:pt x="44" y="574"/>
                  </a:lnTo>
                  <a:lnTo>
                    <a:pt x="44" y="574"/>
                  </a:lnTo>
                  <a:lnTo>
                    <a:pt x="0" y="619"/>
                  </a:lnTo>
                  <a:lnTo>
                    <a:pt x="0" y="619"/>
                  </a:lnTo>
                  <a:lnTo>
                    <a:pt x="44" y="619"/>
                  </a:lnTo>
                  <a:lnTo>
                    <a:pt x="44" y="619"/>
                  </a:lnTo>
                  <a:lnTo>
                    <a:pt x="133" y="589"/>
                  </a:lnTo>
                  <a:lnTo>
                    <a:pt x="133" y="589"/>
                  </a:lnTo>
                  <a:lnTo>
                    <a:pt x="869" y="383"/>
                  </a:lnTo>
                  <a:lnTo>
                    <a:pt x="1606" y="177"/>
                  </a:lnTo>
                  <a:lnTo>
                    <a:pt x="1606" y="177"/>
                  </a:lnTo>
                  <a:lnTo>
                    <a:pt x="1665" y="162"/>
                  </a:lnTo>
                  <a:lnTo>
                    <a:pt x="1665" y="162"/>
                  </a:lnTo>
                  <a:lnTo>
                    <a:pt x="2107" y="29"/>
                  </a:lnTo>
                  <a:lnTo>
                    <a:pt x="2107" y="29"/>
                  </a:lnTo>
                  <a:lnTo>
                    <a:pt x="2107" y="29"/>
                  </a:lnTo>
                  <a:lnTo>
                    <a:pt x="2121" y="15"/>
                  </a:lnTo>
                  <a:lnTo>
                    <a:pt x="2121" y="15"/>
                  </a:lnTo>
                  <a:lnTo>
                    <a:pt x="2092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096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816;p13"/>
          <p:cNvGrpSpPr/>
          <p:nvPr/>
        </p:nvGrpSpPr>
        <p:grpSpPr>
          <a:xfrm rot="10800000">
            <a:off x="2543803" y="3695567"/>
            <a:ext cx="853066" cy="1154013"/>
            <a:chOff x="5397610" y="-1456555"/>
            <a:chExt cx="1437003" cy="1943953"/>
          </a:xfrm>
        </p:grpSpPr>
        <p:sp>
          <p:nvSpPr>
            <p:cNvPr id="135" name="Google Shape;817;p13"/>
            <p:cNvSpPr/>
            <p:nvPr/>
          </p:nvSpPr>
          <p:spPr>
            <a:xfrm rot="1963607">
              <a:off x="5971339" y="-1392570"/>
              <a:ext cx="390158" cy="522633"/>
            </a:xfrm>
            <a:custGeom>
              <a:avLst/>
              <a:gdLst/>
              <a:ahLst/>
              <a:cxnLst/>
              <a:rect l="l" t="t" r="r" b="b"/>
              <a:pathLst>
                <a:path w="10629" h="14238" extrusionOk="0">
                  <a:moveTo>
                    <a:pt x="2001" y="1"/>
                  </a:moveTo>
                  <a:lnTo>
                    <a:pt x="1862" y="13"/>
                  </a:lnTo>
                  <a:lnTo>
                    <a:pt x="1736" y="51"/>
                  </a:lnTo>
                  <a:lnTo>
                    <a:pt x="1623" y="114"/>
                  </a:lnTo>
                  <a:lnTo>
                    <a:pt x="1523" y="189"/>
                  </a:lnTo>
                  <a:lnTo>
                    <a:pt x="1435" y="277"/>
                  </a:lnTo>
                  <a:lnTo>
                    <a:pt x="1346" y="378"/>
                  </a:lnTo>
                  <a:lnTo>
                    <a:pt x="1271" y="491"/>
                  </a:lnTo>
                  <a:lnTo>
                    <a:pt x="1208" y="617"/>
                  </a:lnTo>
                  <a:lnTo>
                    <a:pt x="1158" y="755"/>
                  </a:lnTo>
                  <a:lnTo>
                    <a:pt x="1120" y="894"/>
                  </a:lnTo>
                  <a:lnTo>
                    <a:pt x="1082" y="1044"/>
                  </a:lnTo>
                  <a:lnTo>
                    <a:pt x="1057" y="1195"/>
                  </a:lnTo>
                  <a:lnTo>
                    <a:pt x="1032" y="1346"/>
                  </a:lnTo>
                  <a:lnTo>
                    <a:pt x="1032" y="1497"/>
                  </a:lnTo>
                  <a:lnTo>
                    <a:pt x="1032" y="1636"/>
                  </a:lnTo>
                  <a:lnTo>
                    <a:pt x="1032" y="1787"/>
                  </a:lnTo>
                  <a:lnTo>
                    <a:pt x="1095" y="2239"/>
                  </a:lnTo>
                  <a:lnTo>
                    <a:pt x="1170" y="2679"/>
                  </a:lnTo>
                  <a:lnTo>
                    <a:pt x="1271" y="3132"/>
                  </a:lnTo>
                  <a:lnTo>
                    <a:pt x="1409" y="3560"/>
                  </a:lnTo>
                  <a:lnTo>
                    <a:pt x="1560" y="3987"/>
                  </a:lnTo>
                  <a:lnTo>
                    <a:pt x="1749" y="4403"/>
                  </a:lnTo>
                  <a:lnTo>
                    <a:pt x="1950" y="4818"/>
                  </a:lnTo>
                  <a:lnTo>
                    <a:pt x="2177" y="5207"/>
                  </a:lnTo>
                  <a:lnTo>
                    <a:pt x="2076" y="5107"/>
                  </a:lnTo>
                  <a:lnTo>
                    <a:pt x="1963" y="5019"/>
                  </a:lnTo>
                  <a:lnTo>
                    <a:pt x="1850" y="4956"/>
                  </a:lnTo>
                  <a:lnTo>
                    <a:pt x="1711" y="4906"/>
                  </a:lnTo>
                  <a:lnTo>
                    <a:pt x="1585" y="4868"/>
                  </a:lnTo>
                  <a:lnTo>
                    <a:pt x="1435" y="4855"/>
                  </a:lnTo>
                  <a:lnTo>
                    <a:pt x="1296" y="4855"/>
                  </a:lnTo>
                  <a:lnTo>
                    <a:pt x="1158" y="4880"/>
                  </a:lnTo>
                  <a:lnTo>
                    <a:pt x="1007" y="4906"/>
                  </a:lnTo>
                  <a:lnTo>
                    <a:pt x="869" y="4956"/>
                  </a:lnTo>
                  <a:lnTo>
                    <a:pt x="743" y="5006"/>
                  </a:lnTo>
                  <a:lnTo>
                    <a:pt x="617" y="5082"/>
                  </a:lnTo>
                  <a:lnTo>
                    <a:pt x="491" y="5170"/>
                  </a:lnTo>
                  <a:lnTo>
                    <a:pt x="391" y="5270"/>
                  </a:lnTo>
                  <a:lnTo>
                    <a:pt x="290" y="5384"/>
                  </a:lnTo>
                  <a:lnTo>
                    <a:pt x="202" y="5497"/>
                  </a:lnTo>
                  <a:lnTo>
                    <a:pt x="139" y="5635"/>
                  </a:lnTo>
                  <a:lnTo>
                    <a:pt x="89" y="5761"/>
                  </a:lnTo>
                  <a:lnTo>
                    <a:pt x="51" y="5899"/>
                  </a:lnTo>
                  <a:lnTo>
                    <a:pt x="26" y="6038"/>
                  </a:lnTo>
                  <a:lnTo>
                    <a:pt x="1" y="6176"/>
                  </a:lnTo>
                  <a:lnTo>
                    <a:pt x="1" y="6327"/>
                  </a:lnTo>
                  <a:lnTo>
                    <a:pt x="13" y="6465"/>
                  </a:lnTo>
                  <a:lnTo>
                    <a:pt x="26" y="6616"/>
                  </a:lnTo>
                  <a:lnTo>
                    <a:pt x="51" y="6754"/>
                  </a:lnTo>
                  <a:lnTo>
                    <a:pt x="101" y="6905"/>
                  </a:lnTo>
                  <a:lnTo>
                    <a:pt x="139" y="7044"/>
                  </a:lnTo>
                  <a:lnTo>
                    <a:pt x="202" y="7182"/>
                  </a:lnTo>
                  <a:lnTo>
                    <a:pt x="265" y="7308"/>
                  </a:lnTo>
                  <a:lnTo>
                    <a:pt x="340" y="7434"/>
                  </a:lnTo>
                  <a:lnTo>
                    <a:pt x="416" y="7559"/>
                  </a:lnTo>
                  <a:lnTo>
                    <a:pt x="504" y="7685"/>
                  </a:lnTo>
                  <a:lnTo>
                    <a:pt x="705" y="7899"/>
                  </a:lnTo>
                  <a:lnTo>
                    <a:pt x="919" y="8100"/>
                  </a:lnTo>
                  <a:lnTo>
                    <a:pt x="1145" y="8276"/>
                  </a:lnTo>
                  <a:lnTo>
                    <a:pt x="1384" y="8440"/>
                  </a:lnTo>
                  <a:lnTo>
                    <a:pt x="1636" y="8591"/>
                  </a:lnTo>
                  <a:lnTo>
                    <a:pt x="1900" y="8729"/>
                  </a:lnTo>
                  <a:lnTo>
                    <a:pt x="2164" y="8855"/>
                  </a:lnTo>
                  <a:lnTo>
                    <a:pt x="2428" y="8981"/>
                  </a:lnTo>
                  <a:lnTo>
                    <a:pt x="2969" y="9207"/>
                  </a:lnTo>
                  <a:lnTo>
                    <a:pt x="3497" y="9446"/>
                  </a:lnTo>
                  <a:lnTo>
                    <a:pt x="3761" y="9584"/>
                  </a:lnTo>
                  <a:lnTo>
                    <a:pt x="4013" y="9723"/>
                  </a:lnTo>
                  <a:lnTo>
                    <a:pt x="4264" y="9874"/>
                  </a:lnTo>
                  <a:lnTo>
                    <a:pt x="4503" y="10050"/>
                  </a:lnTo>
                  <a:lnTo>
                    <a:pt x="4201" y="9999"/>
                  </a:lnTo>
                  <a:lnTo>
                    <a:pt x="3887" y="9962"/>
                  </a:lnTo>
                  <a:lnTo>
                    <a:pt x="3573" y="9962"/>
                  </a:lnTo>
                  <a:lnTo>
                    <a:pt x="3422" y="9974"/>
                  </a:lnTo>
                  <a:lnTo>
                    <a:pt x="3271" y="9999"/>
                  </a:lnTo>
                  <a:lnTo>
                    <a:pt x="3132" y="10024"/>
                  </a:lnTo>
                  <a:lnTo>
                    <a:pt x="2994" y="10062"/>
                  </a:lnTo>
                  <a:lnTo>
                    <a:pt x="2868" y="10112"/>
                  </a:lnTo>
                  <a:lnTo>
                    <a:pt x="2743" y="10188"/>
                  </a:lnTo>
                  <a:lnTo>
                    <a:pt x="2642" y="10263"/>
                  </a:lnTo>
                  <a:lnTo>
                    <a:pt x="2541" y="10364"/>
                  </a:lnTo>
                  <a:lnTo>
                    <a:pt x="2466" y="10465"/>
                  </a:lnTo>
                  <a:lnTo>
                    <a:pt x="2403" y="10603"/>
                  </a:lnTo>
                  <a:lnTo>
                    <a:pt x="2365" y="10691"/>
                  </a:lnTo>
                  <a:lnTo>
                    <a:pt x="2340" y="10792"/>
                  </a:lnTo>
                  <a:lnTo>
                    <a:pt x="2328" y="10892"/>
                  </a:lnTo>
                  <a:lnTo>
                    <a:pt x="2328" y="10993"/>
                  </a:lnTo>
                  <a:lnTo>
                    <a:pt x="2340" y="11093"/>
                  </a:lnTo>
                  <a:lnTo>
                    <a:pt x="2353" y="11194"/>
                  </a:lnTo>
                  <a:lnTo>
                    <a:pt x="2390" y="11295"/>
                  </a:lnTo>
                  <a:lnTo>
                    <a:pt x="2416" y="11395"/>
                  </a:lnTo>
                  <a:lnTo>
                    <a:pt x="2516" y="11584"/>
                  </a:lnTo>
                  <a:lnTo>
                    <a:pt x="2629" y="11773"/>
                  </a:lnTo>
                  <a:lnTo>
                    <a:pt x="2755" y="11936"/>
                  </a:lnTo>
                  <a:lnTo>
                    <a:pt x="2906" y="12100"/>
                  </a:lnTo>
                  <a:lnTo>
                    <a:pt x="3044" y="12225"/>
                  </a:lnTo>
                  <a:lnTo>
                    <a:pt x="3183" y="12351"/>
                  </a:lnTo>
                  <a:lnTo>
                    <a:pt x="3334" y="12477"/>
                  </a:lnTo>
                  <a:lnTo>
                    <a:pt x="3497" y="12590"/>
                  </a:lnTo>
                  <a:lnTo>
                    <a:pt x="3812" y="12804"/>
                  </a:lnTo>
                  <a:lnTo>
                    <a:pt x="4151" y="13005"/>
                  </a:lnTo>
                  <a:lnTo>
                    <a:pt x="4491" y="13181"/>
                  </a:lnTo>
                  <a:lnTo>
                    <a:pt x="4843" y="13345"/>
                  </a:lnTo>
                  <a:lnTo>
                    <a:pt x="5560" y="13659"/>
                  </a:lnTo>
                  <a:lnTo>
                    <a:pt x="5975" y="13823"/>
                  </a:lnTo>
                  <a:lnTo>
                    <a:pt x="6390" y="13974"/>
                  </a:lnTo>
                  <a:lnTo>
                    <a:pt x="6604" y="14049"/>
                  </a:lnTo>
                  <a:lnTo>
                    <a:pt x="6818" y="14112"/>
                  </a:lnTo>
                  <a:lnTo>
                    <a:pt x="7031" y="14162"/>
                  </a:lnTo>
                  <a:lnTo>
                    <a:pt x="7245" y="14200"/>
                  </a:lnTo>
                  <a:lnTo>
                    <a:pt x="7459" y="14225"/>
                  </a:lnTo>
                  <a:lnTo>
                    <a:pt x="7673" y="14238"/>
                  </a:lnTo>
                  <a:lnTo>
                    <a:pt x="7887" y="14238"/>
                  </a:lnTo>
                  <a:lnTo>
                    <a:pt x="8088" y="14225"/>
                  </a:lnTo>
                  <a:lnTo>
                    <a:pt x="8289" y="14187"/>
                  </a:lnTo>
                  <a:lnTo>
                    <a:pt x="8490" y="14125"/>
                  </a:lnTo>
                  <a:lnTo>
                    <a:pt x="8691" y="14049"/>
                  </a:lnTo>
                  <a:lnTo>
                    <a:pt x="8868" y="13948"/>
                  </a:lnTo>
                  <a:lnTo>
                    <a:pt x="9031" y="13835"/>
                  </a:lnTo>
                  <a:lnTo>
                    <a:pt x="9195" y="13710"/>
                  </a:lnTo>
                  <a:lnTo>
                    <a:pt x="9345" y="13559"/>
                  </a:lnTo>
                  <a:lnTo>
                    <a:pt x="9484" y="13395"/>
                  </a:lnTo>
                  <a:lnTo>
                    <a:pt x="9622" y="13219"/>
                  </a:lnTo>
                  <a:lnTo>
                    <a:pt x="9748" y="13030"/>
                  </a:lnTo>
                  <a:lnTo>
                    <a:pt x="9861" y="12817"/>
                  </a:lnTo>
                  <a:lnTo>
                    <a:pt x="9974" y="12603"/>
                  </a:lnTo>
                  <a:lnTo>
                    <a:pt x="10075" y="12364"/>
                  </a:lnTo>
                  <a:lnTo>
                    <a:pt x="10176" y="12125"/>
                  </a:lnTo>
                  <a:lnTo>
                    <a:pt x="10264" y="11886"/>
                  </a:lnTo>
                  <a:lnTo>
                    <a:pt x="10339" y="11622"/>
                  </a:lnTo>
                  <a:lnTo>
                    <a:pt x="10415" y="11370"/>
                  </a:lnTo>
                  <a:lnTo>
                    <a:pt x="10477" y="11093"/>
                  </a:lnTo>
                  <a:lnTo>
                    <a:pt x="10528" y="10829"/>
                  </a:lnTo>
                  <a:lnTo>
                    <a:pt x="10565" y="10565"/>
                  </a:lnTo>
                  <a:lnTo>
                    <a:pt x="10591" y="10289"/>
                  </a:lnTo>
                  <a:lnTo>
                    <a:pt x="10616" y="10024"/>
                  </a:lnTo>
                  <a:lnTo>
                    <a:pt x="10628" y="9748"/>
                  </a:lnTo>
                  <a:lnTo>
                    <a:pt x="10628" y="9484"/>
                  </a:lnTo>
                  <a:lnTo>
                    <a:pt x="10616" y="9220"/>
                  </a:lnTo>
                  <a:lnTo>
                    <a:pt x="10591" y="8968"/>
                  </a:lnTo>
                  <a:lnTo>
                    <a:pt x="10553" y="8716"/>
                  </a:lnTo>
                  <a:lnTo>
                    <a:pt x="10515" y="8477"/>
                  </a:lnTo>
                  <a:lnTo>
                    <a:pt x="10452" y="8239"/>
                  </a:lnTo>
                  <a:lnTo>
                    <a:pt x="10389" y="8025"/>
                  </a:lnTo>
                  <a:lnTo>
                    <a:pt x="10301" y="7811"/>
                  </a:lnTo>
                  <a:lnTo>
                    <a:pt x="10213" y="7610"/>
                  </a:lnTo>
                  <a:lnTo>
                    <a:pt x="10100" y="7421"/>
                  </a:lnTo>
                  <a:lnTo>
                    <a:pt x="9974" y="7258"/>
                  </a:lnTo>
                  <a:lnTo>
                    <a:pt x="9849" y="7107"/>
                  </a:lnTo>
                  <a:lnTo>
                    <a:pt x="9698" y="6968"/>
                  </a:lnTo>
                  <a:lnTo>
                    <a:pt x="9597" y="6893"/>
                  </a:lnTo>
                  <a:lnTo>
                    <a:pt x="9484" y="6842"/>
                  </a:lnTo>
                  <a:lnTo>
                    <a:pt x="9371" y="6792"/>
                  </a:lnTo>
                  <a:lnTo>
                    <a:pt x="9257" y="6742"/>
                  </a:lnTo>
                  <a:lnTo>
                    <a:pt x="9132" y="6717"/>
                  </a:lnTo>
                  <a:lnTo>
                    <a:pt x="9006" y="6704"/>
                  </a:lnTo>
                  <a:lnTo>
                    <a:pt x="8767" y="6704"/>
                  </a:lnTo>
                  <a:lnTo>
                    <a:pt x="8641" y="6729"/>
                  </a:lnTo>
                  <a:lnTo>
                    <a:pt x="8528" y="6754"/>
                  </a:lnTo>
                  <a:lnTo>
                    <a:pt x="8415" y="6792"/>
                  </a:lnTo>
                  <a:lnTo>
                    <a:pt x="8314" y="6855"/>
                  </a:lnTo>
                  <a:lnTo>
                    <a:pt x="8214" y="6918"/>
                  </a:lnTo>
                  <a:lnTo>
                    <a:pt x="8126" y="7006"/>
                  </a:lnTo>
                  <a:lnTo>
                    <a:pt x="8063" y="7094"/>
                  </a:lnTo>
                  <a:lnTo>
                    <a:pt x="8000" y="7195"/>
                  </a:lnTo>
                  <a:lnTo>
                    <a:pt x="8050" y="6654"/>
                  </a:lnTo>
                  <a:lnTo>
                    <a:pt x="8075" y="6390"/>
                  </a:lnTo>
                  <a:lnTo>
                    <a:pt x="8075" y="6126"/>
                  </a:lnTo>
                  <a:lnTo>
                    <a:pt x="8088" y="5849"/>
                  </a:lnTo>
                  <a:lnTo>
                    <a:pt x="8075" y="5585"/>
                  </a:lnTo>
                  <a:lnTo>
                    <a:pt x="8050" y="5321"/>
                  </a:lnTo>
                  <a:lnTo>
                    <a:pt x="8000" y="5044"/>
                  </a:lnTo>
                  <a:lnTo>
                    <a:pt x="7937" y="4792"/>
                  </a:lnTo>
                  <a:lnTo>
                    <a:pt x="7849" y="4528"/>
                  </a:lnTo>
                  <a:lnTo>
                    <a:pt x="7736" y="4277"/>
                  </a:lnTo>
                  <a:lnTo>
                    <a:pt x="7597" y="4050"/>
                  </a:lnTo>
                  <a:lnTo>
                    <a:pt x="7522" y="3937"/>
                  </a:lnTo>
                  <a:lnTo>
                    <a:pt x="7434" y="3837"/>
                  </a:lnTo>
                  <a:lnTo>
                    <a:pt x="7346" y="3736"/>
                  </a:lnTo>
                  <a:lnTo>
                    <a:pt x="7258" y="3635"/>
                  </a:lnTo>
                  <a:lnTo>
                    <a:pt x="7157" y="3547"/>
                  </a:lnTo>
                  <a:lnTo>
                    <a:pt x="7044" y="3472"/>
                  </a:lnTo>
                  <a:lnTo>
                    <a:pt x="6931" y="3396"/>
                  </a:lnTo>
                  <a:lnTo>
                    <a:pt x="6818" y="3333"/>
                  </a:lnTo>
                  <a:lnTo>
                    <a:pt x="6692" y="3283"/>
                  </a:lnTo>
                  <a:lnTo>
                    <a:pt x="6566" y="3245"/>
                  </a:lnTo>
                  <a:lnTo>
                    <a:pt x="6440" y="3208"/>
                  </a:lnTo>
                  <a:lnTo>
                    <a:pt x="6302" y="3183"/>
                  </a:lnTo>
                  <a:lnTo>
                    <a:pt x="6025" y="3183"/>
                  </a:lnTo>
                  <a:lnTo>
                    <a:pt x="5899" y="3195"/>
                  </a:lnTo>
                  <a:lnTo>
                    <a:pt x="5761" y="3220"/>
                  </a:lnTo>
                  <a:lnTo>
                    <a:pt x="5635" y="3258"/>
                  </a:lnTo>
                  <a:lnTo>
                    <a:pt x="5509" y="3308"/>
                  </a:lnTo>
                  <a:lnTo>
                    <a:pt x="5384" y="3359"/>
                  </a:lnTo>
                  <a:lnTo>
                    <a:pt x="5271" y="3434"/>
                  </a:lnTo>
                  <a:lnTo>
                    <a:pt x="5170" y="3510"/>
                  </a:lnTo>
                  <a:lnTo>
                    <a:pt x="5082" y="3598"/>
                  </a:lnTo>
                  <a:lnTo>
                    <a:pt x="4994" y="3698"/>
                  </a:lnTo>
                  <a:lnTo>
                    <a:pt x="4918" y="3811"/>
                  </a:lnTo>
                  <a:lnTo>
                    <a:pt x="4742" y="3396"/>
                  </a:lnTo>
                  <a:lnTo>
                    <a:pt x="4541" y="2994"/>
                  </a:lnTo>
                  <a:lnTo>
                    <a:pt x="4340" y="2604"/>
                  </a:lnTo>
                  <a:lnTo>
                    <a:pt x="4113" y="2214"/>
                  </a:lnTo>
                  <a:lnTo>
                    <a:pt x="3887" y="1824"/>
                  </a:lnTo>
                  <a:lnTo>
                    <a:pt x="3636" y="1460"/>
                  </a:lnTo>
                  <a:lnTo>
                    <a:pt x="3384" y="1082"/>
                  </a:lnTo>
                  <a:lnTo>
                    <a:pt x="3107" y="730"/>
                  </a:lnTo>
                  <a:lnTo>
                    <a:pt x="3007" y="592"/>
                  </a:lnTo>
                  <a:lnTo>
                    <a:pt x="2881" y="466"/>
                  </a:lnTo>
                  <a:lnTo>
                    <a:pt x="2755" y="340"/>
                  </a:lnTo>
                  <a:lnTo>
                    <a:pt x="2617" y="227"/>
                  </a:lnTo>
                  <a:lnTo>
                    <a:pt x="2478" y="126"/>
                  </a:lnTo>
                  <a:lnTo>
                    <a:pt x="2328" y="51"/>
                  </a:lnTo>
                  <a:lnTo>
                    <a:pt x="2252" y="26"/>
                  </a:lnTo>
                  <a:lnTo>
                    <a:pt x="2164" y="13"/>
                  </a:lnTo>
                  <a:lnTo>
                    <a:pt x="20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18;p13"/>
            <p:cNvSpPr/>
            <p:nvPr/>
          </p:nvSpPr>
          <p:spPr>
            <a:xfrm rot="1963607">
              <a:off x="6041143" y="-1319772"/>
              <a:ext cx="241018" cy="396141"/>
            </a:xfrm>
            <a:custGeom>
              <a:avLst/>
              <a:gdLst/>
              <a:ahLst/>
              <a:cxnLst/>
              <a:rect l="l" t="t" r="r" b="b"/>
              <a:pathLst>
                <a:path w="6566" h="10792" extrusionOk="0">
                  <a:moveTo>
                    <a:pt x="0" y="1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126" y="391"/>
                  </a:lnTo>
                  <a:lnTo>
                    <a:pt x="265" y="768"/>
                  </a:lnTo>
                  <a:lnTo>
                    <a:pt x="415" y="1133"/>
                  </a:lnTo>
                  <a:lnTo>
                    <a:pt x="579" y="1485"/>
                  </a:lnTo>
                  <a:lnTo>
                    <a:pt x="742" y="1850"/>
                  </a:lnTo>
                  <a:lnTo>
                    <a:pt x="919" y="2202"/>
                  </a:lnTo>
                  <a:lnTo>
                    <a:pt x="1296" y="2906"/>
                  </a:lnTo>
                  <a:lnTo>
                    <a:pt x="1686" y="3598"/>
                  </a:lnTo>
                  <a:lnTo>
                    <a:pt x="2088" y="4277"/>
                  </a:lnTo>
                  <a:lnTo>
                    <a:pt x="2906" y="5635"/>
                  </a:lnTo>
                  <a:lnTo>
                    <a:pt x="3723" y="6981"/>
                  </a:lnTo>
                  <a:lnTo>
                    <a:pt x="4151" y="7648"/>
                  </a:lnTo>
                  <a:lnTo>
                    <a:pt x="4578" y="8314"/>
                  </a:lnTo>
                  <a:lnTo>
                    <a:pt x="5031" y="8968"/>
                  </a:lnTo>
                  <a:lnTo>
                    <a:pt x="5270" y="9295"/>
                  </a:lnTo>
                  <a:lnTo>
                    <a:pt x="5509" y="9610"/>
                  </a:lnTo>
                  <a:lnTo>
                    <a:pt x="5761" y="9912"/>
                  </a:lnTo>
                  <a:lnTo>
                    <a:pt x="6012" y="10213"/>
                  </a:lnTo>
                  <a:lnTo>
                    <a:pt x="6276" y="10503"/>
                  </a:lnTo>
                  <a:lnTo>
                    <a:pt x="6540" y="10792"/>
                  </a:lnTo>
                  <a:lnTo>
                    <a:pt x="6553" y="10792"/>
                  </a:lnTo>
                  <a:lnTo>
                    <a:pt x="6566" y="10779"/>
                  </a:lnTo>
                  <a:lnTo>
                    <a:pt x="6289" y="10490"/>
                  </a:lnTo>
                  <a:lnTo>
                    <a:pt x="6037" y="10188"/>
                  </a:lnTo>
                  <a:lnTo>
                    <a:pt x="5773" y="9886"/>
                  </a:lnTo>
                  <a:lnTo>
                    <a:pt x="5534" y="9572"/>
                  </a:lnTo>
                  <a:lnTo>
                    <a:pt x="5283" y="9270"/>
                  </a:lnTo>
                  <a:lnTo>
                    <a:pt x="5056" y="8943"/>
                  </a:lnTo>
                  <a:lnTo>
                    <a:pt x="4830" y="8629"/>
                  </a:lnTo>
                  <a:lnTo>
                    <a:pt x="4604" y="8302"/>
                  </a:lnTo>
                  <a:lnTo>
                    <a:pt x="4201" y="7660"/>
                  </a:lnTo>
                  <a:lnTo>
                    <a:pt x="3761" y="6956"/>
                  </a:lnTo>
                  <a:lnTo>
                    <a:pt x="2943" y="5610"/>
                  </a:lnTo>
                  <a:lnTo>
                    <a:pt x="2126" y="4265"/>
                  </a:lnTo>
                  <a:lnTo>
                    <a:pt x="1723" y="3585"/>
                  </a:lnTo>
                  <a:lnTo>
                    <a:pt x="1321" y="2894"/>
                  </a:lnTo>
                  <a:lnTo>
                    <a:pt x="956" y="2189"/>
                  </a:lnTo>
                  <a:lnTo>
                    <a:pt x="780" y="1837"/>
                  </a:lnTo>
                  <a:lnTo>
                    <a:pt x="604" y="1472"/>
                  </a:lnTo>
                  <a:lnTo>
                    <a:pt x="441" y="1120"/>
                  </a:lnTo>
                  <a:lnTo>
                    <a:pt x="290" y="756"/>
                  </a:lnTo>
                  <a:lnTo>
                    <a:pt x="151" y="391"/>
                  </a:lnTo>
                  <a:lnTo>
                    <a:pt x="26" y="13"/>
                  </a:lnTo>
                  <a:lnTo>
                    <a:pt x="13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EAE43"/>
            </a:solidFill>
            <a:ln w="9525" cap="flat" cmpd="sng">
              <a:solidFill>
                <a:srgbClr val="AEA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19;p13"/>
            <p:cNvSpPr/>
            <p:nvPr/>
          </p:nvSpPr>
          <p:spPr>
            <a:xfrm rot="1963607">
              <a:off x="6182049" y="-1206377"/>
              <a:ext cx="18500" cy="133430"/>
            </a:xfrm>
            <a:custGeom>
              <a:avLst/>
              <a:gdLst/>
              <a:ahLst/>
              <a:cxnLst/>
              <a:rect l="l" t="t" r="r" b="b"/>
              <a:pathLst>
                <a:path w="504" h="3635" extrusionOk="0">
                  <a:moveTo>
                    <a:pt x="478" y="0"/>
                  </a:moveTo>
                  <a:lnTo>
                    <a:pt x="466" y="13"/>
                  </a:lnTo>
                  <a:lnTo>
                    <a:pt x="466" y="239"/>
                  </a:lnTo>
                  <a:lnTo>
                    <a:pt x="453" y="667"/>
                  </a:lnTo>
                  <a:lnTo>
                    <a:pt x="416" y="1094"/>
                  </a:lnTo>
                  <a:lnTo>
                    <a:pt x="378" y="1522"/>
                  </a:lnTo>
                  <a:lnTo>
                    <a:pt x="327" y="1937"/>
                  </a:lnTo>
                  <a:lnTo>
                    <a:pt x="265" y="2365"/>
                  </a:lnTo>
                  <a:lnTo>
                    <a:pt x="189" y="2780"/>
                  </a:lnTo>
                  <a:lnTo>
                    <a:pt x="101" y="3207"/>
                  </a:lnTo>
                  <a:lnTo>
                    <a:pt x="0" y="3622"/>
                  </a:lnTo>
                  <a:lnTo>
                    <a:pt x="0" y="3635"/>
                  </a:lnTo>
                  <a:lnTo>
                    <a:pt x="26" y="3635"/>
                  </a:lnTo>
                  <a:lnTo>
                    <a:pt x="26" y="3622"/>
                  </a:lnTo>
                  <a:lnTo>
                    <a:pt x="139" y="3182"/>
                  </a:lnTo>
                  <a:lnTo>
                    <a:pt x="239" y="2742"/>
                  </a:lnTo>
                  <a:lnTo>
                    <a:pt x="340" y="2113"/>
                  </a:lnTo>
                  <a:lnTo>
                    <a:pt x="428" y="1497"/>
                  </a:lnTo>
                  <a:lnTo>
                    <a:pt x="478" y="868"/>
                  </a:lnTo>
                  <a:lnTo>
                    <a:pt x="504" y="239"/>
                  </a:lnTo>
                  <a:lnTo>
                    <a:pt x="504" y="1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AEAE43"/>
            </a:solidFill>
            <a:ln w="9525" cap="flat" cmpd="sng">
              <a:solidFill>
                <a:srgbClr val="AEA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20;p13"/>
            <p:cNvSpPr/>
            <p:nvPr/>
          </p:nvSpPr>
          <p:spPr>
            <a:xfrm rot="1963607">
              <a:off x="6049122" y="-1179612"/>
              <a:ext cx="109460" cy="30063"/>
            </a:xfrm>
            <a:custGeom>
              <a:avLst/>
              <a:gdLst/>
              <a:ahLst/>
              <a:cxnLst/>
              <a:rect l="l" t="t" r="r" b="b"/>
              <a:pathLst>
                <a:path w="2982" h="819" extrusionOk="0">
                  <a:moveTo>
                    <a:pt x="1" y="1"/>
                  </a:moveTo>
                  <a:lnTo>
                    <a:pt x="1" y="13"/>
                  </a:lnTo>
                  <a:lnTo>
                    <a:pt x="13" y="26"/>
                  </a:lnTo>
                  <a:lnTo>
                    <a:pt x="743" y="252"/>
                  </a:lnTo>
                  <a:lnTo>
                    <a:pt x="1472" y="453"/>
                  </a:lnTo>
                  <a:lnTo>
                    <a:pt x="2214" y="642"/>
                  </a:lnTo>
                  <a:lnTo>
                    <a:pt x="2969" y="818"/>
                  </a:lnTo>
                  <a:lnTo>
                    <a:pt x="2982" y="806"/>
                  </a:lnTo>
                  <a:lnTo>
                    <a:pt x="2982" y="793"/>
                  </a:lnTo>
                  <a:lnTo>
                    <a:pt x="2969" y="793"/>
                  </a:lnTo>
                  <a:lnTo>
                    <a:pt x="2227" y="604"/>
                  </a:lnTo>
                  <a:lnTo>
                    <a:pt x="1120" y="30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AEAE43"/>
            </a:solidFill>
            <a:ln w="9525" cap="flat" cmpd="sng">
              <a:solidFill>
                <a:srgbClr val="AEA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21;p13"/>
            <p:cNvSpPr/>
            <p:nvPr/>
          </p:nvSpPr>
          <p:spPr>
            <a:xfrm rot="1963607">
              <a:off x="6175359" y="-1034214"/>
              <a:ext cx="24997" cy="96980"/>
            </a:xfrm>
            <a:custGeom>
              <a:avLst/>
              <a:gdLst/>
              <a:ahLst/>
              <a:cxnLst/>
              <a:rect l="l" t="t" r="r" b="b"/>
              <a:pathLst>
                <a:path w="681" h="2642" extrusionOk="0">
                  <a:moveTo>
                    <a:pt x="655" y="0"/>
                  </a:moveTo>
                  <a:lnTo>
                    <a:pt x="529" y="667"/>
                  </a:lnTo>
                  <a:lnTo>
                    <a:pt x="378" y="1333"/>
                  </a:lnTo>
                  <a:lnTo>
                    <a:pt x="202" y="1975"/>
                  </a:lnTo>
                  <a:lnTo>
                    <a:pt x="1" y="2616"/>
                  </a:lnTo>
                  <a:lnTo>
                    <a:pt x="1" y="2629"/>
                  </a:lnTo>
                  <a:lnTo>
                    <a:pt x="1" y="2641"/>
                  </a:lnTo>
                  <a:lnTo>
                    <a:pt x="13" y="2641"/>
                  </a:lnTo>
                  <a:lnTo>
                    <a:pt x="26" y="2629"/>
                  </a:lnTo>
                  <a:lnTo>
                    <a:pt x="139" y="2314"/>
                  </a:lnTo>
                  <a:lnTo>
                    <a:pt x="240" y="1987"/>
                  </a:lnTo>
                  <a:lnTo>
                    <a:pt x="378" y="1497"/>
                  </a:lnTo>
                  <a:lnTo>
                    <a:pt x="504" y="1006"/>
                  </a:lnTo>
                  <a:lnTo>
                    <a:pt x="605" y="516"/>
                  </a:lnTo>
                  <a:lnTo>
                    <a:pt x="680" y="13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4B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22;p13"/>
            <p:cNvSpPr/>
            <p:nvPr/>
          </p:nvSpPr>
          <p:spPr>
            <a:xfrm rot="1963607">
              <a:off x="5670581" y="-924009"/>
              <a:ext cx="891061" cy="1271455"/>
            </a:xfrm>
            <a:custGeom>
              <a:avLst/>
              <a:gdLst/>
              <a:ahLst/>
              <a:cxnLst/>
              <a:rect l="l" t="t" r="r" b="b"/>
              <a:pathLst>
                <a:path w="24275" h="34638" extrusionOk="0">
                  <a:moveTo>
                    <a:pt x="8666" y="1"/>
                  </a:moveTo>
                  <a:lnTo>
                    <a:pt x="8364" y="26"/>
                  </a:lnTo>
                  <a:lnTo>
                    <a:pt x="8062" y="64"/>
                  </a:lnTo>
                  <a:lnTo>
                    <a:pt x="7760" y="127"/>
                  </a:lnTo>
                  <a:lnTo>
                    <a:pt x="7459" y="202"/>
                  </a:lnTo>
                  <a:lnTo>
                    <a:pt x="7157" y="290"/>
                  </a:lnTo>
                  <a:lnTo>
                    <a:pt x="6868" y="391"/>
                  </a:lnTo>
                  <a:lnTo>
                    <a:pt x="6566" y="517"/>
                  </a:lnTo>
                  <a:lnTo>
                    <a:pt x="6276" y="642"/>
                  </a:lnTo>
                  <a:lnTo>
                    <a:pt x="6000" y="781"/>
                  </a:lnTo>
                  <a:lnTo>
                    <a:pt x="5710" y="932"/>
                  </a:lnTo>
                  <a:lnTo>
                    <a:pt x="5434" y="1095"/>
                  </a:lnTo>
                  <a:lnTo>
                    <a:pt x="4905" y="1435"/>
                  </a:lnTo>
                  <a:lnTo>
                    <a:pt x="4390" y="1774"/>
                  </a:lnTo>
                  <a:lnTo>
                    <a:pt x="3874" y="2139"/>
                  </a:lnTo>
                  <a:lnTo>
                    <a:pt x="3359" y="2529"/>
                  </a:lnTo>
                  <a:lnTo>
                    <a:pt x="2855" y="2944"/>
                  </a:lnTo>
                  <a:lnTo>
                    <a:pt x="2616" y="3158"/>
                  </a:lnTo>
                  <a:lnTo>
                    <a:pt x="2378" y="3372"/>
                  </a:lnTo>
                  <a:lnTo>
                    <a:pt x="2139" y="3598"/>
                  </a:lnTo>
                  <a:lnTo>
                    <a:pt x="1912" y="3824"/>
                  </a:lnTo>
                  <a:lnTo>
                    <a:pt x="1698" y="4063"/>
                  </a:lnTo>
                  <a:lnTo>
                    <a:pt x="1497" y="4290"/>
                  </a:lnTo>
                  <a:lnTo>
                    <a:pt x="1308" y="4529"/>
                  </a:lnTo>
                  <a:lnTo>
                    <a:pt x="1120" y="4780"/>
                  </a:lnTo>
                  <a:lnTo>
                    <a:pt x="931" y="5044"/>
                  </a:lnTo>
                  <a:lnTo>
                    <a:pt x="755" y="5321"/>
                  </a:lnTo>
                  <a:lnTo>
                    <a:pt x="592" y="5598"/>
                  </a:lnTo>
                  <a:lnTo>
                    <a:pt x="441" y="5887"/>
                  </a:lnTo>
                  <a:lnTo>
                    <a:pt x="302" y="6189"/>
                  </a:lnTo>
                  <a:lnTo>
                    <a:pt x="189" y="6491"/>
                  </a:lnTo>
                  <a:lnTo>
                    <a:pt x="101" y="6805"/>
                  </a:lnTo>
                  <a:lnTo>
                    <a:pt x="63" y="6956"/>
                  </a:lnTo>
                  <a:lnTo>
                    <a:pt x="38" y="7120"/>
                  </a:lnTo>
                  <a:lnTo>
                    <a:pt x="13" y="7333"/>
                  </a:lnTo>
                  <a:lnTo>
                    <a:pt x="0" y="7547"/>
                  </a:lnTo>
                  <a:lnTo>
                    <a:pt x="0" y="7761"/>
                  </a:lnTo>
                  <a:lnTo>
                    <a:pt x="13" y="7962"/>
                  </a:lnTo>
                  <a:lnTo>
                    <a:pt x="38" y="8176"/>
                  </a:lnTo>
                  <a:lnTo>
                    <a:pt x="63" y="8390"/>
                  </a:lnTo>
                  <a:lnTo>
                    <a:pt x="101" y="8604"/>
                  </a:lnTo>
                  <a:lnTo>
                    <a:pt x="151" y="8805"/>
                  </a:lnTo>
                  <a:lnTo>
                    <a:pt x="277" y="9220"/>
                  </a:lnTo>
                  <a:lnTo>
                    <a:pt x="428" y="9635"/>
                  </a:lnTo>
                  <a:lnTo>
                    <a:pt x="592" y="10025"/>
                  </a:lnTo>
                  <a:lnTo>
                    <a:pt x="768" y="10427"/>
                  </a:lnTo>
                  <a:lnTo>
                    <a:pt x="994" y="10893"/>
                  </a:lnTo>
                  <a:lnTo>
                    <a:pt x="1233" y="11345"/>
                  </a:lnTo>
                  <a:lnTo>
                    <a:pt x="1472" y="11798"/>
                  </a:lnTo>
                  <a:lnTo>
                    <a:pt x="1736" y="12251"/>
                  </a:lnTo>
                  <a:lnTo>
                    <a:pt x="2000" y="12691"/>
                  </a:lnTo>
                  <a:lnTo>
                    <a:pt x="2264" y="13131"/>
                  </a:lnTo>
                  <a:lnTo>
                    <a:pt x="2541" y="13572"/>
                  </a:lnTo>
                  <a:lnTo>
                    <a:pt x="2830" y="13999"/>
                  </a:lnTo>
                  <a:lnTo>
                    <a:pt x="3421" y="14854"/>
                  </a:lnTo>
                  <a:lnTo>
                    <a:pt x="4025" y="15697"/>
                  </a:lnTo>
                  <a:lnTo>
                    <a:pt x="4654" y="16515"/>
                  </a:lnTo>
                  <a:lnTo>
                    <a:pt x="5283" y="17332"/>
                  </a:lnTo>
                  <a:lnTo>
                    <a:pt x="6201" y="18489"/>
                  </a:lnTo>
                  <a:lnTo>
                    <a:pt x="7119" y="19621"/>
                  </a:lnTo>
                  <a:lnTo>
                    <a:pt x="8050" y="20740"/>
                  </a:lnTo>
                  <a:lnTo>
                    <a:pt x="8993" y="21847"/>
                  </a:lnTo>
                  <a:lnTo>
                    <a:pt x="9936" y="22941"/>
                  </a:lnTo>
                  <a:lnTo>
                    <a:pt x="10905" y="24023"/>
                  </a:lnTo>
                  <a:lnTo>
                    <a:pt x="11873" y="25092"/>
                  </a:lnTo>
                  <a:lnTo>
                    <a:pt x="12854" y="26149"/>
                  </a:lnTo>
                  <a:lnTo>
                    <a:pt x="13848" y="27192"/>
                  </a:lnTo>
                  <a:lnTo>
                    <a:pt x="14841" y="28236"/>
                  </a:lnTo>
                  <a:lnTo>
                    <a:pt x="15860" y="29268"/>
                  </a:lnTo>
                  <a:lnTo>
                    <a:pt x="16891" y="30286"/>
                  </a:lnTo>
                  <a:lnTo>
                    <a:pt x="17935" y="31293"/>
                  </a:lnTo>
                  <a:lnTo>
                    <a:pt x="18992" y="32299"/>
                  </a:lnTo>
                  <a:lnTo>
                    <a:pt x="20061" y="33292"/>
                  </a:lnTo>
                  <a:lnTo>
                    <a:pt x="21142" y="34286"/>
                  </a:lnTo>
                  <a:lnTo>
                    <a:pt x="21218" y="34361"/>
                  </a:lnTo>
                  <a:lnTo>
                    <a:pt x="21306" y="34424"/>
                  </a:lnTo>
                  <a:lnTo>
                    <a:pt x="21407" y="34475"/>
                  </a:lnTo>
                  <a:lnTo>
                    <a:pt x="21495" y="34525"/>
                  </a:lnTo>
                  <a:lnTo>
                    <a:pt x="21595" y="34563"/>
                  </a:lnTo>
                  <a:lnTo>
                    <a:pt x="21696" y="34588"/>
                  </a:lnTo>
                  <a:lnTo>
                    <a:pt x="21897" y="34625"/>
                  </a:lnTo>
                  <a:lnTo>
                    <a:pt x="22098" y="34638"/>
                  </a:lnTo>
                  <a:lnTo>
                    <a:pt x="22312" y="34625"/>
                  </a:lnTo>
                  <a:lnTo>
                    <a:pt x="22526" y="34575"/>
                  </a:lnTo>
                  <a:lnTo>
                    <a:pt x="22740" y="34512"/>
                  </a:lnTo>
                  <a:lnTo>
                    <a:pt x="22941" y="34424"/>
                  </a:lnTo>
                  <a:lnTo>
                    <a:pt x="23130" y="34324"/>
                  </a:lnTo>
                  <a:lnTo>
                    <a:pt x="23318" y="34185"/>
                  </a:lnTo>
                  <a:lnTo>
                    <a:pt x="23494" y="34047"/>
                  </a:lnTo>
                  <a:lnTo>
                    <a:pt x="23658" y="33883"/>
                  </a:lnTo>
                  <a:lnTo>
                    <a:pt x="23796" y="33707"/>
                  </a:lnTo>
                  <a:lnTo>
                    <a:pt x="23922" y="33519"/>
                  </a:lnTo>
                  <a:lnTo>
                    <a:pt x="24023" y="33330"/>
                  </a:lnTo>
                  <a:lnTo>
                    <a:pt x="24098" y="33116"/>
                  </a:lnTo>
                  <a:lnTo>
                    <a:pt x="24161" y="32915"/>
                  </a:lnTo>
                  <a:lnTo>
                    <a:pt x="24211" y="32701"/>
                  </a:lnTo>
                  <a:lnTo>
                    <a:pt x="24249" y="32487"/>
                  </a:lnTo>
                  <a:lnTo>
                    <a:pt x="24274" y="32261"/>
                  </a:lnTo>
                  <a:lnTo>
                    <a:pt x="24274" y="32047"/>
                  </a:lnTo>
                  <a:lnTo>
                    <a:pt x="24274" y="31821"/>
                  </a:lnTo>
                  <a:lnTo>
                    <a:pt x="24262" y="31607"/>
                  </a:lnTo>
                  <a:lnTo>
                    <a:pt x="24236" y="31381"/>
                  </a:lnTo>
                  <a:lnTo>
                    <a:pt x="24211" y="31154"/>
                  </a:lnTo>
                  <a:lnTo>
                    <a:pt x="24136" y="30714"/>
                  </a:lnTo>
                  <a:lnTo>
                    <a:pt x="24035" y="30274"/>
                  </a:lnTo>
                  <a:lnTo>
                    <a:pt x="23922" y="29834"/>
                  </a:lnTo>
                  <a:lnTo>
                    <a:pt x="23557" y="28475"/>
                  </a:lnTo>
                  <a:lnTo>
                    <a:pt x="23180" y="27117"/>
                  </a:lnTo>
                  <a:lnTo>
                    <a:pt x="22777" y="25771"/>
                  </a:lnTo>
                  <a:lnTo>
                    <a:pt x="22350" y="24413"/>
                  </a:lnTo>
                  <a:lnTo>
                    <a:pt x="21922" y="23067"/>
                  </a:lnTo>
                  <a:lnTo>
                    <a:pt x="21469" y="21721"/>
                  </a:lnTo>
                  <a:lnTo>
                    <a:pt x="21004" y="20376"/>
                  </a:lnTo>
                  <a:lnTo>
                    <a:pt x="20526" y="19043"/>
                  </a:lnTo>
                  <a:lnTo>
                    <a:pt x="20036" y="17709"/>
                  </a:lnTo>
                  <a:lnTo>
                    <a:pt x="19533" y="16389"/>
                  </a:lnTo>
                  <a:lnTo>
                    <a:pt x="19017" y="15068"/>
                  </a:lnTo>
                  <a:lnTo>
                    <a:pt x="18489" y="13748"/>
                  </a:lnTo>
                  <a:lnTo>
                    <a:pt x="17960" y="12440"/>
                  </a:lnTo>
                  <a:lnTo>
                    <a:pt x="17407" y="11132"/>
                  </a:lnTo>
                  <a:lnTo>
                    <a:pt x="16854" y="9836"/>
                  </a:lnTo>
                  <a:lnTo>
                    <a:pt x="16300" y="8541"/>
                  </a:lnTo>
                  <a:lnTo>
                    <a:pt x="15936" y="7723"/>
                  </a:lnTo>
                  <a:lnTo>
                    <a:pt x="15571" y="6918"/>
                  </a:lnTo>
                  <a:lnTo>
                    <a:pt x="15181" y="6113"/>
                  </a:lnTo>
                  <a:lnTo>
                    <a:pt x="14778" y="5321"/>
                  </a:lnTo>
                  <a:lnTo>
                    <a:pt x="14577" y="4931"/>
                  </a:lnTo>
                  <a:lnTo>
                    <a:pt x="14351" y="4541"/>
                  </a:lnTo>
                  <a:lnTo>
                    <a:pt x="14124" y="4164"/>
                  </a:lnTo>
                  <a:lnTo>
                    <a:pt x="13885" y="3787"/>
                  </a:lnTo>
                  <a:lnTo>
                    <a:pt x="13647" y="3422"/>
                  </a:lnTo>
                  <a:lnTo>
                    <a:pt x="13395" y="3057"/>
                  </a:lnTo>
                  <a:lnTo>
                    <a:pt x="13131" y="2705"/>
                  </a:lnTo>
                  <a:lnTo>
                    <a:pt x="12854" y="2353"/>
                  </a:lnTo>
                  <a:lnTo>
                    <a:pt x="12527" y="1976"/>
                  </a:lnTo>
                  <a:lnTo>
                    <a:pt x="12175" y="1598"/>
                  </a:lnTo>
                  <a:lnTo>
                    <a:pt x="11986" y="1422"/>
                  </a:lnTo>
                  <a:lnTo>
                    <a:pt x="11798" y="1246"/>
                  </a:lnTo>
                  <a:lnTo>
                    <a:pt x="11596" y="1083"/>
                  </a:lnTo>
                  <a:lnTo>
                    <a:pt x="11395" y="932"/>
                  </a:lnTo>
                  <a:lnTo>
                    <a:pt x="11194" y="781"/>
                  </a:lnTo>
                  <a:lnTo>
                    <a:pt x="10980" y="642"/>
                  </a:lnTo>
                  <a:lnTo>
                    <a:pt x="10766" y="517"/>
                  </a:lnTo>
                  <a:lnTo>
                    <a:pt x="10540" y="403"/>
                  </a:lnTo>
                  <a:lnTo>
                    <a:pt x="10314" y="303"/>
                  </a:lnTo>
                  <a:lnTo>
                    <a:pt x="10075" y="215"/>
                  </a:lnTo>
                  <a:lnTo>
                    <a:pt x="9836" y="139"/>
                  </a:lnTo>
                  <a:lnTo>
                    <a:pt x="9597" y="89"/>
                  </a:lnTo>
                  <a:lnTo>
                    <a:pt x="9282" y="39"/>
                  </a:lnTo>
                  <a:lnTo>
                    <a:pt x="8980" y="14"/>
                  </a:lnTo>
                  <a:lnTo>
                    <a:pt x="8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23;p13"/>
            <p:cNvSpPr/>
            <p:nvPr/>
          </p:nvSpPr>
          <p:spPr>
            <a:xfrm rot="1963607">
              <a:off x="6015053" y="-997371"/>
              <a:ext cx="156078" cy="39754"/>
            </a:xfrm>
            <a:custGeom>
              <a:avLst/>
              <a:gdLst/>
              <a:ahLst/>
              <a:cxnLst/>
              <a:rect l="l" t="t" r="r" b="b"/>
              <a:pathLst>
                <a:path w="4252" h="1083" extrusionOk="0">
                  <a:moveTo>
                    <a:pt x="13" y="1"/>
                  </a:moveTo>
                  <a:lnTo>
                    <a:pt x="1" y="13"/>
                  </a:lnTo>
                  <a:lnTo>
                    <a:pt x="1" y="26"/>
                  </a:lnTo>
                  <a:lnTo>
                    <a:pt x="13" y="38"/>
                  </a:lnTo>
                  <a:lnTo>
                    <a:pt x="265" y="139"/>
                  </a:lnTo>
                  <a:lnTo>
                    <a:pt x="743" y="315"/>
                  </a:lnTo>
                  <a:lnTo>
                    <a:pt x="1233" y="478"/>
                  </a:lnTo>
                  <a:lnTo>
                    <a:pt x="1724" y="617"/>
                  </a:lnTo>
                  <a:lnTo>
                    <a:pt x="2214" y="755"/>
                  </a:lnTo>
                  <a:lnTo>
                    <a:pt x="2718" y="856"/>
                  </a:lnTo>
                  <a:lnTo>
                    <a:pt x="3221" y="956"/>
                  </a:lnTo>
                  <a:lnTo>
                    <a:pt x="3724" y="1032"/>
                  </a:lnTo>
                  <a:lnTo>
                    <a:pt x="4227" y="1082"/>
                  </a:lnTo>
                  <a:lnTo>
                    <a:pt x="4239" y="1082"/>
                  </a:lnTo>
                  <a:lnTo>
                    <a:pt x="4252" y="1070"/>
                  </a:lnTo>
                  <a:lnTo>
                    <a:pt x="4239" y="1057"/>
                  </a:lnTo>
                  <a:lnTo>
                    <a:pt x="3699" y="994"/>
                  </a:lnTo>
                  <a:lnTo>
                    <a:pt x="3158" y="906"/>
                  </a:lnTo>
                  <a:lnTo>
                    <a:pt x="2629" y="793"/>
                  </a:lnTo>
                  <a:lnTo>
                    <a:pt x="2089" y="667"/>
                  </a:lnTo>
                  <a:lnTo>
                    <a:pt x="1636" y="554"/>
                  </a:lnTo>
                  <a:lnTo>
                    <a:pt x="1183" y="416"/>
                  </a:lnTo>
                  <a:lnTo>
                    <a:pt x="730" y="265"/>
                  </a:lnTo>
                  <a:lnTo>
                    <a:pt x="278" y="10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4BA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24;p13"/>
            <p:cNvSpPr/>
            <p:nvPr/>
          </p:nvSpPr>
          <p:spPr>
            <a:xfrm rot="1963607">
              <a:off x="6027557" y="-885228"/>
              <a:ext cx="299675" cy="206403"/>
            </a:xfrm>
            <a:custGeom>
              <a:avLst/>
              <a:gdLst/>
              <a:ahLst/>
              <a:cxnLst/>
              <a:rect l="l" t="t" r="r" b="b"/>
              <a:pathLst>
                <a:path w="8164" h="5623" extrusionOk="0">
                  <a:moveTo>
                    <a:pt x="8138" y="1"/>
                  </a:moveTo>
                  <a:lnTo>
                    <a:pt x="8126" y="14"/>
                  </a:lnTo>
                  <a:lnTo>
                    <a:pt x="7723" y="491"/>
                  </a:lnTo>
                  <a:lnTo>
                    <a:pt x="7308" y="944"/>
                  </a:lnTo>
                  <a:lnTo>
                    <a:pt x="6956" y="1309"/>
                  </a:lnTo>
                  <a:lnTo>
                    <a:pt x="6591" y="1674"/>
                  </a:lnTo>
                  <a:lnTo>
                    <a:pt x="6226" y="2013"/>
                  </a:lnTo>
                  <a:lnTo>
                    <a:pt x="5837" y="2340"/>
                  </a:lnTo>
                  <a:lnTo>
                    <a:pt x="5447" y="2667"/>
                  </a:lnTo>
                  <a:lnTo>
                    <a:pt x="5044" y="2969"/>
                  </a:lnTo>
                  <a:lnTo>
                    <a:pt x="4629" y="3271"/>
                  </a:lnTo>
                  <a:lnTo>
                    <a:pt x="4214" y="3560"/>
                  </a:lnTo>
                  <a:lnTo>
                    <a:pt x="3787" y="3824"/>
                  </a:lnTo>
                  <a:lnTo>
                    <a:pt x="3359" y="4088"/>
                  </a:lnTo>
                  <a:lnTo>
                    <a:pt x="2919" y="4340"/>
                  </a:lnTo>
                  <a:lnTo>
                    <a:pt x="2466" y="4566"/>
                  </a:lnTo>
                  <a:lnTo>
                    <a:pt x="2013" y="4793"/>
                  </a:lnTo>
                  <a:lnTo>
                    <a:pt x="1548" y="4994"/>
                  </a:lnTo>
                  <a:lnTo>
                    <a:pt x="1082" y="5195"/>
                  </a:lnTo>
                  <a:lnTo>
                    <a:pt x="605" y="5371"/>
                  </a:lnTo>
                  <a:lnTo>
                    <a:pt x="13" y="5573"/>
                  </a:lnTo>
                  <a:lnTo>
                    <a:pt x="1" y="5585"/>
                  </a:lnTo>
                  <a:lnTo>
                    <a:pt x="1" y="5610"/>
                  </a:lnTo>
                  <a:lnTo>
                    <a:pt x="13" y="5623"/>
                  </a:lnTo>
                  <a:lnTo>
                    <a:pt x="39" y="5623"/>
                  </a:lnTo>
                  <a:lnTo>
                    <a:pt x="630" y="5434"/>
                  </a:lnTo>
                  <a:lnTo>
                    <a:pt x="1183" y="5233"/>
                  </a:lnTo>
                  <a:lnTo>
                    <a:pt x="1724" y="5007"/>
                  </a:lnTo>
                  <a:lnTo>
                    <a:pt x="2252" y="4768"/>
                  </a:lnTo>
                  <a:lnTo>
                    <a:pt x="2780" y="4504"/>
                  </a:lnTo>
                  <a:lnTo>
                    <a:pt x="3296" y="4214"/>
                  </a:lnTo>
                  <a:lnTo>
                    <a:pt x="3799" y="3925"/>
                  </a:lnTo>
                  <a:lnTo>
                    <a:pt x="4302" y="3611"/>
                  </a:lnTo>
                  <a:lnTo>
                    <a:pt x="4780" y="3271"/>
                  </a:lnTo>
                  <a:lnTo>
                    <a:pt x="5245" y="2919"/>
                  </a:lnTo>
                  <a:lnTo>
                    <a:pt x="5711" y="2554"/>
                  </a:lnTo>
                  <a:lnTo>
                    <a:pt x="6151" y="2177"/>
                  </a:lnTo>
                  <a:lnTo>
                    <a:pt x="6591" y="1774"/>
                  </a:lnTo>
                  <a:lnTo>
                    <a:pt x="7006" y="1359"/>
                  </a:lnTo>
                  <a:lnTo>
                    <a:pt x="7409" y="932"/>
                  </a:lnTo>
                  <a:lnTo>
                    <a:pt x="7799" y="491"/>
                  </a:lnTo>
                  <a:lnTo>
                    <a:pt x="8163" y="39"/>
                  </a:lnTo>
                  <a:lnTo>
                    <a:pt x="8163" y="26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25;p13"/>
            <p:cNvSpPr/>
            <p:nvPr/>
          </p:nvSpPr>
          <p:spPr>
            <a:xfrm rot="1963607">
              <a:off x="6027557" y="-885228"/>
              <a:ext cx="299675" cy="206403"/>
            </a:xfrm>
            <a:custGeom>
              <a:avLst/>
              <a:gdLst/>
              <a:ahLst/>
              <a:cxnLst/>
              <a:rect l="l" t="t" r="r" b="b"/>
              <a:pathLst>
                <a:path w="8164" h="5623" fill="none" extrusionOk="0">
                  <a:moveTo>
                    <a:pt x="8163" y="39"/>
                  </a:moveTo>
                  <a:lnTo>
                    <a:pt x="8163" y="39"/>
                  </a:lnTo>
                  <a:lnTo>
                    <a:pt x="7799" y="491"/>
                  </a:lnTo>
                  <a:lnTo>
                    <a:pt x="7409" y="932"/>
                  </a:lnTo>
                  <a:lnTo>
                    <a:pt x="7006" y="1359"/>
                  </a:lnTo>
                  <a:lnTo>
                    <a:pt x="6591" y="1774"/>
                  </a:lnTo>
                  <a:lnTo>
                    <a:pt x="6151" y="2177"/>
                  </a:lnTo>
                  <a:lnTo>
                    <a:pt x="5711" y="2554"/>
                  </a:lnTo>
                  <a:lnTo>
                    <a:pt x="5245" y="2919"/>
                  </a:lnTo>
                  <a:lnTo>
                    <a:pt x="4780" y="3271"/>
                  </a:lnTo>
                  <a:lnTo>
                    <a:pt x="4302" y="3611"/>
                  </a:lnTo>
                  <a:lnTo>
                    <a:pt x="3799" y="3925"/>
                  </a:lnTo>
                  <a:lnTo>
                    <a:pt x="3296" y="4214"/>
                  </a:lnTo>
                  <a:lnTo>
                    <a:pt x="2780" y="4504"/>
                  </a:lnTo>
                  <a:lnTo>
                    <a:pt x="2252" y="4768"/>
                  </a:lnTo>
                  <a:lnTo>
                    <a:pt x="1724" y="5007"/>
                  </a:lnTo>
                  <a:lnTo>
                    <a:pt x="1183" y="5233"/>
                  </a:lnTo>
                  <a:lnTo>
                    <a:pt x="630" y="5434"/>
                  </a:lnTo>
                  <a:lnTo>
                    <a:pt x="39" y="5623"/>
                  </a:lnTo>
                  <a:lnTo>
                    <a:pt x="39" y="5623"/>
                  </a:lnTo>
                  <a:lnTo>
                    <a:pt x="13" y="5623"/>
                  </a:lnTo>
                  <a:lnTo>
                    <a:pt x="1" y="5610"/>
                  </a:lnTo>
                  <a:lnTo>
                    <a:pt x="1" y="5610"/>
                  </a:lnTo>
                  <a:lnTo>
                    <a:pt x="1" y="5585"/>
                  </a:lnTo>
                  <a:lnTo>
                    <a:pt x="13" y="5573"/>
                  </a:lnTo>
                  <a:lnTo>
                    <a:pt x="605" y="5371"/>
                  </a:lnTo>
                  <a:lnTo>
                    <a:pt x="605" y="5371"/>
                  </a:lnTo>
                  <a:lnTo>
                    <a:pt x="1082" y="5195"/>
                  </a:lnTo>
                  <a:lnTo>
                    <a:pt x="1548" y="4994"/>
                  </a:lnTo>
                  <a:lnTo>
                    <a:pt x="2013" y="4793"/>
                  </a:lnTo>
                  <a:lnTo>
                    <a:pt x="2466" y="4566"/>
                  </a:lnTo>
                  <a:lnTo>
                    <a:pt x="2919" y="4340"/>
                  </a:lnTo>
                  <a:lnTo>
                    <a:pt x="3359" y="4088"/>
                  </a:lnTo>
                  <a:lnTo>
                    <a:pt x="3787" y="3824"/>
                  </a:lnTo>
                  <a:lnTo>
                    <a:pt x="4214" y="3560"/>
                  </a:lnTo>
                  <a:lnTo>
                    <a:pt x="4629" y="3271"/>
                  </a:lnTo>
                  <a:lnTo>
                    <a:pt x="5044" y="2969"/>
                  </a:lnTo>
                  <a:lnTo>
                    <a:pt x="5447" y="2667"/>
                  </a:lnTo>
                  <a:lnTo>
                    <a:pt x="5837" y="2340"/>
                  </a:lnTo>
                  <a:lnTo>
                    <a:pt x="6226" y="2013"/>
                  </a:lnTo>
                  <a:lnTo>
                    <a:pt x="6591" y="1674"/>
                  </a:lnTo>
                  <a:lnTo>
                    <a:pt x="6956" y="1309"/>
                  </a:lnTo>
                  <a:lnTo>
                    <a:pt x="7308" y="944"/>
                  </a:lnTo>
                  <a:lnTo>
                    <a:pt x="7723" y="491"/>
                  </a:lnTo>
                  <a:lnTo>
                    <a:pt x="8126" y="14"/>
                  </a:lnTo>
                  <a:lnTo>
                    <a:pt x="8126" y="14"/>
                  </a:lnTo>
                  <a:lnTo>
                    <a:pt x="8138" y="1"/>
                  </a:lnTo>
                  <a:lnTo>
                    <a:pt x="8163" y="1"/>
                  </a:lnTo>
                  <a:lnTo>
                    <a:pt x="8163" y="1"/>
                  </a:lnTo>
                  <a:lnTo>
                    <a:pt x="8163" y="26"/>
                  </a:lnTo>
                  <a:lnTo>
                    <a:pt x="8163" y="39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26;p13"/>
            <p:cNvSpPr/>
            <p:nvPr/>
          </p:nvSpPr>
          <p:spPr>
            <a:xfrm rot="1963607">
              <a:off x="5730994" y="-781055"/>
              <a:ext cx="737809" cy="1041082"/>
            </a:xfrm>
            <a:custGeom>
              <a:avLst/>
              <a:gdLst/>
              <a:ahLst/>
              <a:cxnLst/>
              <a:rect l="l" t="t" r="r" b="b"/>
              <a:pathLst>
                <a:path w="20100" h="28362" extrusionOk="0">
                  <a:moveTo>
                    <a:pt x="4604" y="0"/>
                  </a:moveTo>
                  <a:lnTo>
                    <a:pt x="4466" y="13"/>
                  </a:lnTo>
                  <a:lnTo>
                    <a:pt x="4151" y="75"/>
                  </a:lnTo>
                  <a:lnTo>
                    <a:pt x="3837" y="164"/>
                  </a:lnTo>
                  <a:lnTo>
                    <a:pt x="3535" y="277"/>
                  </a:lnTo>
                  <a:lnTo>
                    <a:pt x="3233" y="402"/>
                  </a:lnTo>
                  <a:lnTo>
                    <a:pt x="2944" y="553"/>
                  </a:lnTo>
                  <a:lnTo>
                    <a:pt x="2655" y="717"/>
                  </a:lnTo>
                  <a:lnTo>
                    <a:pt x="2378" y="906"/>
                  </a:lnTo>
                  <a:lnTo>
                    <a:pt x="2114" y="1107"/>
                  </a:lnTo>
                  <a:lnTo>
                    <a:pt x="1862" y="1321"/>
                  </a:lnTo>
                  <a:lnTo>
                    <a:pt x="1611" y="1547"/>
                  </a:lnTo>
                  <a:lnTo>
                    <a:pt x="1384" y="1786"/>
                  </a:lnTo>
                  <a:lnTo>
                    <a:pt x="1171" y="2025"/>
                  </a:lnTo>
                  <a:lnTo>
                    <a:pt x="969" y="2289"/>
                  </a:lnTo>
                  <a:lnTo>
                    <a:pt x="781" y="2553"/>
                  </a:lnTo>
                  <a:lnTo>
                    <a:pt x="617" y="2817"/>
                  </a:lnTo>
                  <a:lnTo>
                    <a:pt x="466" y="3094"/>
                  </a:lnTo>
                  <a:lnTo>
                    <a:pt x="303" y="3459"/>
                  </a:lnTo>
                  <a:lnTo>
                    <a:pt x="227" y="3635"/>
                  </a:lnTo>
                  <a:lnTo>
                    <a:pt x="164" y="3823"/>
                  </a:lnTo>
                  <a:lnTo>
                    <a:pt x="668" y="3647"/>
                  </a:lnTo>
                  <a:lnTo>
                    <a:pt x="1032" y="3509"/>
                  </a:lnTo>
                  <a:lnTo>
                    <a:pt x="1384" y="3371"/>
                  </a:lnTo>
                  <a:lnTo>
                    <a:pt x="1737" y="3220"/>
                  </a:lnTo>
                  <a:lnTo>
                    <a:pt x="2089" y="3056"/>
                  </a:lnTo>
                  <a:lnTo>
                    <a:pt x="2428" y="2893"/>
                  </a:lnTo>
                  <a:lnTo>
                    <a:pt x="2768" y="2717"/>
                  </a:lnTo>
                  <a:lnTo>
                    <a:pt x="3107" y="2541"/>
                  </a:lnTo>
                  <a:lnTo>
                    <a:pt x="3447" y="2352"/>
                  </a:lnTo>
                  <a:lnTo>
                    <a:pt x="3774" y="2151"/>
                  </a:lnTo>
                  <a:lnTo>
                    <a:pt x="4101" y="1949"/>
                  </a:lnTo>
                  <a:lnTo>
                    <a:pt x="4428" y="1736"/>
                  </a:lnTo>
                  <a:lnTo>
                    <a:pt x="4743" y="1522"/>
                  </a:lnTo>
                  <a:lnTo>
                    <a:pt x="5044" y="1295"/>
                  </a:lnTo>
                  <a:lnTo>
                    <a:pt x="5359" y="1056"/>
                  </a:lnTo>
                  <a:lnTo>
                    <a:pt x="5661" y="818"/>
                  </a:lnTo>
                  <a:lnTo>
                    <a:pt x="5950" y="579"/>
                  </a:lnTo>
                  <a:lnTo>
                    <a:pt x="5824" y="453"/>
                  </a:lnTo>
                  <a:lnTo>
                    <a:pt x="5686" y="340"/>
                  </a:lnTo>
                  <a:lnTo>
                    <a:pt x="5547" y="239"/>
                  </a:lnTo>
                  <a:lnTo>
                    <a:pt x="5409" y="151"/>
                  </a:lnTo>
                  <a:lnTo>
                    <a:pt x="5246" y="88"/>
                  </a:lnTo>
                  <a:lnTo>
                    <a:pt x="5082" y="38"/>
                  </a:lnTo>
                  <a:lnTo>
                    <a:pt x="4919" y="0"/>
                  </a:lnTo>
                  <a:close/>
                  <a:moveTo>
                    <a:pt x="6000" y="641"/>
                  </a:moveTo>
                  <a:lnTo>
                    <a:pt x="5711" y="880"/>
                  </a:lnTo>
                  <a:lnTo>
                    <a:pt x="5409" y="1132"/>
                  </a:lnTo>
                  <a:lnTo>
                    <a:pt x="5095" y="1358"/>
                  </a:lnTo>
                  <a:lnTo>
                    <a:pt x="4793" y="1585"/>
                  </a:lnTo>
                  <a:lnTo>
                    <a:pt x="4466" y="1811"/>
                  </a:lnTo>
                  <a:lnTo>
                    <a:pt x="4151" y="2025"/>
                  </a:lnTo>
                  <a:lnTo>
                    <a:pt x="3824" y="2226"/>
                  </a:lnTo>
                  <a:lnTo>
                    <a:pt x="3485" y="2415"/>
                  </a:lnTo>
                  <a:lnTo>
                    <a:pt x="3158" y="2616"/>
                  </a:lnTo>
                  <a:lnTo>
                    <a:pt x="2818" y="2792"/>
                  </a:lnTo>
                  <a:lnTo>
                    <a:pt x="2466" y="2968"/>
                  </a:lnTo>
                  <a:lnTo>
                    <a:pt x="2126" y="3132"/>
                  </a:lnTo>
                  <a:lnTo>
                    <a:pt x="1774" y="3283"/>
                  </a:lnTo>
                  <a:lnTo>
                    <a:pt x="1410" y="3434"/>
                  </a:lnTo>
                  <a:lnTo>
                    <a:pt x="1057" y="3572"/>
                  </a:lnTo>
                  <a:lnTo>
                    <a:pt x="693" y="3710"/>
                  </a:lnTo>
                  <a:lnTo>
                    <a:pt x="139" y="3886"/>
                  </a:lnTo>
                  <a:lnTo>
                    <a:pt x="89" y="4100"/>
                  </a:lnTo>
                  <a:lnTo>
                    <a:pt x="39" y="4327"/>
                  </a:lnTo>
                  <a:lnTo>
                    <a:pt x="14" y="4540"/>
                  </a:lnTo>
                  <a:lnTo>
                    <a:pt x="1" y="4767"/>
                  </a:lnTo>
                  <a:lnTo>
                    <a:pt x="1" y="4943"/>
                  </a:lnTo>
                  <a:lnTo>
                    <a:pt x="14" y="5106"/>
                  </a:lnTo>
                  <a:lnTo>
                    <a:pt x="39" y="5282"/>
                  </a:lnTo>
                  <a:lnTo>
                    <a:pt x="76" y="5446"/>
                  </a:lnTo>
                  <a:lnTo>
                    <a:pt x="127" y="5609"/>
                  </a:lnTo>
                  <a:lnTo>
                    <a:pt x="177" y="5773"/>
                  </a:lnTo>
                  <a:lnTo>
                    <a:pt x="290" y="6100"/>
                  </a:lnTo>
                  <a:lnTo>
                    <a:pt x="441" y="6414"/>
                  </a:lnTo>
                  <a:lnTo>
                    <a:pt x="605" y="6729"/>
                  </a:lnTo>
                  <a:lnTo>
                    <a:pt x="768" y="7031"/>
                  </a:lnTo>
                  <a:lnTo>
                    <a:pt x="957" y="7332"/>
                  </a:lnTo>
                  <a:lnTo>
                    <a:pt x="1661" y="8477"/>
                  </a:lnTo>
                  <a:lnTo>
                    <a:pt x="2391" y="9609"/>
                  </a:lnTo>
                  <a:lnTo>
                    <a:pt x="3133" y="10728"/>
                  </a:lnTo>
                  <a:lnTo>
                    <a:pt x="3887" y="11835"/>
                  </a:lnTo>
                  <a:lnTo>
                    <a:pt x="4667" y="12929"/>
                  </a:lnTo>
                  <a:lnTo>
                    <a:pt x="5447" y="14023"/>
                  </a:lnTo>
                  <a:lnTo>
                    <a:pt x="6252" y="15092"/>
                  </a:lnTo>
                  <a:lnTo>
                    <a:pt x="7069" y="16161"/>
                  </a:lnTo>
                  <a:lnTo>
                    <a:pt x="7899" y="17218"/>
                  </a:lnTo>
                  <a:lnTo>
                    <a:pt x="8742" y="18274"/>
                  </a:lnTo>
                  <a:lnTo>
                    <a:pt x="9597" y="19306"/>
                  </a:lnTo>
                  <a:lnTo>
                    <a:pt x="10452" y="20350"/>
                  </a:lnTo>
                  <a:lnTo>
                    <a:pt x="11320" y="21368"/>
                  </a:lnTo>
                  <a:lnTo>
                    <a:pt x="12201" y="22387"/>
                  </a:lnTo>
                  <a:lnTo>
                    <a:pt x="13081" y="23406"/>
                  </a:lnTo>
                  <a:lnTo>
                    <a:pt x="13974" y="24412"/>
                  </a:lnTo>
                  <a:lnTo>
                    <a:pt x="14754" y="25280"/>
                  </a:lnTo>
                  <a:lnTo>
                    <a:pt x="15144" y="25707"/>
                  </a:lnTo>
                  <a:lnTo>
                    <a:pt x="15546" y="26122"/>
                  </a:lnTo>
                  <a:lnTo>
                    <a:pt x="15961" y="26525"/>
                  </a:lnTo>
                  <a:lnTo>
                    <a:pt x="16389" y="26927"/>
                  </a:lnTo>
                  <a:lnTo>
                    <a:pt x="16816" y="27305"/>
                  </a:lnTo>
                  <a:lnTo>
                    <a:pt x="17282" y="27669"/>
                  </a:lnTo>
                  <a:lnTo>
                    <a:pt x="17584" y="27883"/>
                  </a:lnTo>
                  <a:lnTo>
                    <a:pt x="17735" y="27984"/>
                  </a:lnTo>
                  <a:lnTo>
                    <a:pt x="17898" y="28072"/>
                  </a:lnTo>
                  <a:lnTo>
                    <a:pt x="18062" y="28160"/>
                  </a:lnTo>
                  <a:lnTo>
                    <a:pt x="18238" y="28235"/>
                  </a:lnTo>
                  <a:lnTo>
                    <a:pt x="18401" y="28286"/>
                  </a:lnTo>
                  <a:lnTo>
                    <a:pt x="18590" y="28336"/>
                  </a:lnTo>
                  <a:lnTo>
                    <a:pt x="18728" y="28349"/>
                  </a:lnTo>
                  <a:lnTo>
                    <a:pt x="18867" y="28361"/>
                  </a:lnTo>
                  <a:lnTo>
                    <a:pt x="19017" y="28349"/>
                  </a:lnTo>
                  <a:lnTo>
                    <a:pt x="19168" y="28323"/>
                  </a:lnTo>
                  <a:lnTo>
                    <a:pt x="19319" y="28286"/>
                  </a:lnTo>
                  <a:lnTo>
                    <a:pt x="19458" y="28235"/>
                  </a:lnTo>
                  <a:lnTo>
                    <a:pt x="19583" y="28172"/>
                  </a:lnTo>
                  <a:lnTo>
                    <a:pt x="19709" y="28084"/>
                  </a:lnTo>
                  <a:lnTo>
                    <a:pt x="19822" y="27984"/>
                  </a:lnTo>
                  <a:lnTo>
                    <a:pt x="19910" y="27871"/>
                  </a:lnTo>
                  <a:lnTo>
                    <a:pt x="19961" y="27770"/>
                  </a:lnTo>
                  <a:lnTo>
                    <a:pt x="20011" y="27669"/>
                  </a:lnTo>
                  <a:lnTo>
                    <a:pt x="20049" y="27569"/>
                  </a:lnTo>
                  <a:lnTo>
                    <a:pt x="20074" y="27468"/>
                  </a:lnTo>
                  <a:lnTo>
                    <a:pt x="20086" y="27355"/>
                  </a:lnTo>
                  <a:lnTo>
                    <a:pt x="20099" y="27254"/>
                  </a:lnTo>
                  <a:lnTo>
                    <a:pt x="20086" y="27028"/>
                  </a:lnTo>
                  <a:lnTo>
                    <a:pt x="20049" y="26814"/>
                  </a:lnTo>
                  <a:lnTo>
                    <a:pt x="19998" y="26588"/>
                  </a:lnTo>
                  <a:lnTo>
                    <a:pt x="19923" y="26374"/>
                  </a:lnTo>
                  <a:lnTo>
                    <a:pt x="19848" y="26160"/>
                  </a:lnTo>
                  <a:lnTo>
                    <a:pt x="19722" y="25871"/>
                  </a:lnTo>
                  <a:lnTo>
                    <a:pt x="19458" y="26047"/>
                  </a:lnTo>
                  <a:lnTo>
                    <a:pt x="19194" y="26210"/>
                  </a:lnTo>
                  <a:lnTo>
                    <a:pt x="18929" y="26374"/>
                  </a:lnTo>
                  <a:lnTo>
                    <a:pt x="18653" y="26537"/>
                  </a:lnTo>
                  <a:lnTo>
                    <a:pt x="18376" y="26676"/>
                  </a:lnTo>
                  <a:lnTo>
                    <a:pt x="18099" y="26814"/>
                  </a:lnTo>
                  <a:lnTo>
                    <a:pt x="17810" y="26953"/>
                  </a:lnTo>
                  <a:lnTo>
                    <a:pt x="17521" y="27078"/>
                  </a:lnTo>
                  <a:lnTo>
                    <a:pt x="17307" y="27166"/>
                  </a:lnTo>
                  <a:lnTo>
                    <a:pt x="17282" y="27166"/>
                  </a:lnTo>
                  <a:lnTo>
                    <a:pt x="17269" y="27154"/>
                  </a:lnTo>
                  <a:lnTo>
                    <a:pt x="17269" y="27129"/>
                  </a:lnTo>
                  <a:lnTo>
                    <a:pt x="17282" y="27116"/>
                  </a:lnTo>
                  <a:lnTo>
                    <a:pt x="17496" y="27015"/>
                  </a:lnTo>
                  <a:lnTo>
                    <a:pt x="18062" y="26751"/>
                  </a:lnTo>
                  <a:lnTo>
                    <a:pt x="18615" y="26449"/>
                  </a:lnTo>
                  <a:lnTo>
                    <a:pt x="19156" y="26135"/>
                  </a:lnTo>
                  <a:lnTo>
                    <a:pt x="19684" y="25795"/>
                  </a:lnTo>
                  <a:lnTo>
                    <a:pt x="19508" y="25431"/>
                  </a:lnTo>
                  <a:lnTo>
                    <a:pt x="19332" y="25079"/>
                  </a:lnTo>
                  <a:lnTo>
                    <a:pt x="19131" y="24726"/>
                  </a:lnTo>
                  <a:lnTo>
                    <a:pt x="18917" y="24374"/>
                  </a:lnTo>
                  <a:lnTo>
                    <a:pt x="18703" y="24035"/>
                  </a:lnTo>
                  <a:lnTo>
                    <a:pt x="18477" y="23695"/>
                  </a:lnTo>
                  <a:lnTo>
                    <a:pt x="18250" y="23356"/>
                  </a:lnTo>
                  <a:lnTo>
                    <a:pt x="17999" y="23029"/>
                  </a:lnTo>
                  <a:lnTo>
                    <a:pt x="17647" y="23280"/>
                  </a:lnTo>
                  <a:lnTo>
                    <a:pt x="17282" y="23506"/>
                  </a:lnTo>
                  <a:lnTo>
                    <a:pt x="16904" y="23720"/>
                  </a:lnTo>
                  <a:lnTo>
                    <a:pt x="16515" y="23909"/>
                  </a:lnTo>
                  <a:lnTo>
                    <a:pt x="16112" y="24085"/>
                  </a:lnTo>
                  <a:lnTo>
                    <a:pt x="15710" y="24236"/>
                  </a:lnTo>
                  <a:lnTo>
                    <a:pt x="15295" y="24374"/>
                  </a:lnTo>
                  <a:lnTo>
                    <a:pt x="14880" y="24487"/>
                  </a:lnTo>
                  <a:lnTo>
                    <a:pt x="14540" y="24550"/>
                  </a:lnTo>
                  <a:lnTo>
                    <a:pt x="14515" y="24550"/>
                  </a:lnTo>
                  <a:lnTo>
                    <a:pt x="14502" y="24538"/>
                  </a:lnTo>
                  <a:lnTo>
                    <a:pt x="14515" y="24513"/>
                  </a:lnTo>
                  <a:lnTo>
                    <a:pt x="14527" y="24500"/>
                  </a:lnTo>
                  <a:lnTo>
                    <a:pt x="14854" y="24425"/>
                  </a:lnTo>
                  <a:lnTo>
                    <a:pt x="15269" y="24299"/>
                  </a:lnTo>
                  <a:lnTo>
                    <a:pt x="15685" y="24160"/>
                  </a:lnTo>
                  <a:lnTo>
                    <a:pt x="16074" y="24010"/>
                  </a:lnTo>
                  <a:lnTo>
                    <a:pt x="16477" y="23833"/>
                  </a:lnTo>
                  <a:lnTo>
                    <a:pt x="16854" y="23645"/>
                  </a:lnTo>
                  <a:lnTo>
                    <a:pt x="17231" y="23431"/>
                  </a:lnTo>
                  <a:lnTo>
                    <a:pt x="17596" y="23205"/>
                  </a:lnTo>
                  <a:lnTo>
                    <a:pt x="17961" y="22966"/>
                  </a:lnTo>
                  <a:lnTo>
                    <a:pt x="17408" y="22249"/>
                  </a:lnTo>
                  <a:lnTo>
                    <a:pt x="16854" y="21544"/>
                  </a:lnTo>
                  <a:lnTo>
                    <a:pt x="15710" y="20161"/>
                  </a:lnTo>
                  <a:lnTo>
                    <a:pt x="15672" y="20111"/>
                  </a:lnTo>
                  <a:lnTo>
                    <a:pt x="15295" y="20324"/>
                  </a:lnTo>
                  <a:lnTo>
                    <a:pt x="14905" y="20538"/>
                  </a:lnTo>
                  <a:lnTo>
                    <a:pt x="14515" y="20739"/>
                  </a:lnTo>
                  <a:lnTo>
                    <a:pt x="14125" y="20928"/>
                  </a:lnTo>
                  <a:lnTo>
                    <a:pt x="13722" y="21117"/>
                  </a:lnTo>
                  <a:lnTo>
                    <a:pt x="13320" y="21280"/>
                  </a:lnTo>
                  <a:lnTo>
                    <a:pt x="12905" y="21444"/>
                  </a:lnTo>
                  <a:lnTo>
                    <a:pt x="12490" y="21595"/>
                  </a:lnTo>
                  <a:lnTo>
                    <a:pt x="12087" y="21720"/>
                  </a:lnTo>
                  <a:lnTo>
                    <a:pt x="12062" y="21720"/>
                  </a:lnTo>
                  <a:lnTo>
                    <a:pt x="12050" y="21708"/>
                  </a:lnTo>
                  <a:lnTo>
                    <a:pt x="12050" y="21683"/>
                  </a:lnTo>
                  <a:lnTo>
                    <a:pt x="12062" y="21670"/>
                  </a:lnTo>
                  <a:lnTo>
                    <a:pt x="12465" y="21532"/>
                  </a:lnTo>
                  <a:lnTo>
                    <a:pt x="12880" y="21368"/>
                  </a:lnTo>
                  <a:lnTo>
                    <a:pt x="13282" y="21217"/>
                  </a:lnTo>
                  <a:lnTo>
                    <a:pt x="13685" y="21041"/>
                  </a:lnTo>
                  <a:lnTo>
                    <a:pt x="14075" y="20853"/>
                  </a:lnTo>
                  <a:lnTo>
                    <a:pt x="14477" y="20664"/>
                  </a:lnTo>
                  <a:lnTo>
                    <a:pt x="14854" y="20463"/>
                  </a:lnTo>
                  <a:lnTo>
                    <a:pt x="15244" y="20262"/>
                  </a:lnTo>
                  <a:lnTo>
                    <a:pt x="15622" y="20035"/>
                  </a:lnTo>
                  <a:lnTo>
                    <a:pt x="15156" y="19444"/>
                  </a:lnTo>
                  <a:lnTo>
                    <a:pt x="14691" y="18853"/>
                  </a:lnTo>
                  <a:lnTo>
                    <a:pt x="14238" y="18249"/>
                  </a:lnTo>
                  <a:lnTo>
                    <a:pt x="13798" y="17633"/>
                  </a:lnTo>
                  <a:lnTo>
                    <a:pt x="13446" y="17847"/>
                  </a:lnTo>
                  <a:lnTo>
                    <a:pt x="13081" y="18048"/>
                  </a:lnTo>
                  <a:lnTo>
                    <a:pt x="12716" y="18237"/>
                  </a:lnTo>
                  <a:lnTo>
                    <a:pt x="12339" y="18413"/>
                  </a:lnTo>
                  <a:lnTo>
                    <a:pt x="11962" y="18589"/>
                  </a:lnTo>
                  <a:lnTo>
                    <a:pt x="11572" y="18752"/>
                  </a:lnTo>
                  <a:lnTo>
                    <a:pt x="11195" y="18903"/>
                  </a:lnTo>
                  <a:lnTo>
                    <a:pt x="10805" y="19042"/>
                  </a:lnTo>
                  <a:lnTo>
                    <a:pt x="10339" y="19193"/>
                  </a:lnTo>
                  <a:lnTo>
                    <a:pt x="10314" y="19193"/>
                  </a:lnTo>
                  <a:lnTo>
                    <a:pt x="10302" y="19180"/>
                  </a:lnTo>
                  <a:lnTo>
                    <a:pt x="10302" y="19155"/>
                  </a:lnTo>
                  <a:lnTo>
                    <a:pt x="10314" y="19142"/>
                  </a:lnTo>
                  <a:lnTo>
                    <a:pt x="10779" y="18979"/>
                  </a:lnTo>
                  <a:lnTo>
                    <a:pt x="11169" y="18828"/>
                  </a:lnTo>
                  <a:lnTo>
                    <a:pt x="11547" y="18677"/>
                  </a:lnTo>
                  <a:lnTo>
                    <a:pt x="11924" y="18513"/>
                  </a:lnTo>
                  <a:lnTo>
                    <a:pt x="12301" y="18337"/>
                  </a:lnTo>
                  <a:lnTo>
                    <a:pt x="12666" y="18161"/>
                  </a:lnTo>
                  <a:lnTo>
                    <a:pt x="13031" y="17973"/>
                  </a:lnTo>
                  <a:lnTo>
                    <a:pt x="13395" y="17771"/>
                  </a:lnTo>
                  <a:lnTo>
                    <a:pt x="13748" y="17570"/>
                  </a:lnTo>
                  <a:lnTo>
                    <a:pt x="13232" y="16815"/>
                  </a:lnTo>
                  <a:lnTo>
                    <a:pt x="12716" y="16061"/>
                  </a:lnTo>
                  <a:lnTo>
                    <a:pt x="12226" y="15281"/>
                  </a:lnTo>
                  <a:lnTo>
                    <a:pt x="11735" y="14501"/>
                  </a:lnTo>
                  <a:lnTo>
                    <a:pt x="11371" y="14728"/>
                  </a:lnTo>
                  <a:lnTo>
                    <a:pt x="11006" y="14941"/>
                  </a:lnTo>
                  <a:lnTo>
                    <a:pt x="10629" y="15143"/>
                  </a:lnTo>
                  <a:lnTo>
                    <a:pt x="10251" y="15331"/>
                  </a:lnTo>
                  <a:lnTo>
                    <a:pt x="9874" y="15520"/>
                  </a:lnTo>
                  <a:lnTo>
                    <a:pt x="9484" y="15709"/>
                  </a:lnTo>
                  <a:lnTo>
                    <a:pt x="9094" y="15872"/>
                  </a:lnTo>
                  <a:lnTo>
                    <a:pt x="8704" y="16036"/>
                  </a:lnTo>
                  <a:lnTo>
                    <a:pt x="8163" y="16249"/>
                  </a:lnTo>
                  <a:lnTo>
                    <a:pt x="7623" y="16438"/>
                  </a:lnTo>
                  <a:lnTo>
                    <a:pt x="7597" y="16438"/>
                  </a:lnTo>
                  <a:lnTo>
                    <a:pt x="7585" y="16426"/>
                  </a:lnTo>
                  <a:lnTo>
                    <a:pt x="7585" y="16400"/>
                  </a:lnTo>
                  <a:lnTo>
                    <a:pt x="7597" y="16388"/>
                  </a:lnTo>
                  <a:lnTo>
                    <a:pt x="8138" y="16187"/>
                  </a:lnTo>
                  <a:lnTo>
                    <a:pt x="8667" y="15973"/>
                  </a:lnTo>
                  <a:lnTo>
                    <a:pt x="9069" y="15809"/>
                  </a:lnTo>
                  <a:lnTo>
                    <a:pt x="9446" y="15633"/>
                  </a:lnTo>
                  <a:lnTo>
                    <a:pt x="9836" y="15457"/>
                  </a:lnTo>
                  <a:lnTo>
                    <a:pt x="10214" y="15268"/>
                  </a:lnTo>
                  <a:lnTo>
                    <a:pt x="10591" y="15067"/>
                  </a:lnTo>
                  <a:lnTo>
                    <a:pt x="10968" y="14866"/>
                  </a:lnTo>
                  <a:lnTo>
                    <a:pt x="11333" y="14652"/>
                  </a:lnTo>
                  <a:lnTo>
                    <a:pt x="11698" y="14426"/>
                  </a:lnTo>
                  <a:lnTo>
                    <a:pt x="11257" y="13671"/>
                  </a:lnTo>
                  <a:lnTo>
                    <a:pt x="10830" y="12917"/>
                  </a:lnTo>
                  <a:lnTo>
                    <a:pt x="10415" y="12149"/>
                  </a:lnTo>
                  <a:lnTo>
                    <a:pt x="10025" y="11370"/>
                  </a:lnTo>
                  <a:lnTo>
                    <a:pt x="9534" y="11671"/>
                  </a:lnTo>
                  <a:lnTo>
                    <a:pt x="9056" y="11961"/>
                  </a:lnTo>
                  <a:lnTo>
                    <a:pt x="8553" y="12237"/>
                  </a:lnTo>
                  <a:lnTo>
                    <a:pt x="8050" y="12502"/>
                  </a:lnTo>
                  <a:lnTo>
                    <a:pt x="7535" y="12753"/>
                  </a:lnTo>
                  <a:lnTo>
                    <a:pt x="7019" y="12979"/>
                  </a:lnTo>
                  <a:lnTo>
                    <a:pt x="6491" y="13206"/>
                  </a:lnTo>
                  <a:lnTo>
                    <a:pt x="5962" y="13407"/>
                  </a:lnTo>
                  <a:lnTo>
                    <a:pt x="5334" y="13621"/>
                  </a:lnTo>
                  <a:lnTo>
                    <a:pt x="5308" y="13621"/>
                  </a:lnTo>
                  <a:lnTo>
                    <a:pt x="5308" y="13608"/>
                  </a:lnTo>
                  <a:lnTo>
                    <a:pt x="5308" y="13583"/>
                  </a:lnTo>
                  <a:lnTo>
                    <a:pt x="5321" y="13571"/>
                  </a:lnTo>
                  <a:lnTo>
                    <a:pt x="5937" y="13344"/>
                  </a:lnTo>
                  <a:lnTo>
                    <a:pt x="6466" y="13143"/>
                  </a:lnTo>
                  <a:lnTo>
                    <a:pt x="6994" y="12917"/>
                  </a:lnTo>
                  <a:lnTo>
                    <a:pt x="7509" y="12678"/>
                  </a:lnTo>
                  <a:lnTo>
                    <a:pt x="8013" y="12426"/>
                  </a:lnTo>
                  <a:lnTo>
                    <a:pt x="8516" y="12162"/>
                  </a:lnTo>
                  <a:lnTo>
                    <a:pt x="9019" y="11885"/>
                  </a:lnTo>
                  <a:lnTo>
                    <a:pt x="9497" y="11596"/>
                  </a:lnTo>
                  <a:lnTo>
                    <a:pt x="9987" y="11282"/>
                  </a:lnTo>
                  <a:lnTo>
                    <a:pt x="9547" y="10376"/>
                  </a:lnTo>
                  <a:lnTo>
                    <a:pt x="9144" y="9458"/>
                  </a:lnTo>
                  <a:lnTo>
                    <a:pt x="8755" y="8515"/>
                  </a:lnTo>
                  <a:lnTo>
                    <a:pt x="8402" y="7571"/>
                  </a:lnTo>
                  <a:lnTo>
                    <a:pt x="7849" y="7924"/>
                  </a:lnTo>
                  <a:lnTo>
                    <a:pt x="7296" y="8251"/>
                  </a:lnTo>
                  <a:lnTo>
                    <a:pt x="6717" y="8552"/>
                  </a:lnTo>
                  <a:lnTo>
                    <a:pt x="6139" y="8842"/>
                  </a:lnTo>
                  <a:lnTo>
                    <a:pt x="5547" y="9118"/>
                  </a:lnTo>
                  <a:lnTo>
                    <a:pt x="4956" y="9370"/>
                  </a:lnTo>
                  <a:lnTo>
                    <a:pt x="4353" y="9596"/>
                  </a:lnTo>
                  <a:lnTo>
                    <a:pt x="3736" y="9810"/>
                  </a:lnTo>
                  <a:lnTo>
                    <a:pt x="3082" y="10011"/>
                  </a:lnTo>
                  <a:lnTo>
                    <a:pt x="3070" y="10024"/>
                  </a:lnTo>
                  <a:lnTo>
                    <a:pt x="3057" y="10011"/>
                  </a:lnTo>
                  <a:lnTo>
                    <a:pt x="3045" y="9999"/>
                  </a:lnTo>
                  <a:lnTo>
                    <a:pt x="3045" y="9974"/>
                  </a:lnTo>
                  <a:lnTo>
                    <a:pt x="3057" y="9961"/>
                  </a:lnTo>
                  <a:lnTo>
                    <a:pt x="3711" y="9747"/>
                  </a:lnTo>
                  <a:lnTo>
                    <a:pt x="4327" y="9533"/>
                  </a:lnTo>
                  <a:lnTo>
                    <a:pt x="4931" y="9294"/>
                  </a:lnTo>
                  <a:lnTo>
                    <a:pt x="5522" y="9043"/>
                  </a:lnTo>
                  <a:lnTo>
                    <a:pt x="6113" y="8766"/>
                  </a:lnTo>
                  <a:lnTo>
                    <a:pt x="6692" y="8477"/>
                  </a:lnTo>
                  <a:lnTo>
                    <a:pt x="7270" y="8162"/>
                  </a:lnTo>
                  <a:lnTo>
                    <a:pt x="7824" y="7835"/>
                  </a:lnTo>
                  <a:lnTo>
                    <a:pt x="8377" y="7496"/>
                  </a:lnTo>
                  <a:lnTo>
                    <a:pt x="8113" y="6741"/>
                  </a:lnTo>
                  <a:lnTo>
                    <a:pt x="7874" y="5987"/>
                  </a:lnTo>
                  <a:lnTo>
                    <a:pt x="7660" y="5232"/>
                  </a:lnTo>
                  <a:lnTo>
                    <a:pt x="7459" y="4465"/>
                  </a:lnTo>
                  <a:lnTo>
                    <a:pt x="7333" y="3987"/>
                  </a:lnTo>
                  <a:lnTo>
                    <a:pt x="6805" y="4389"/>
                  </a:lnTo>
                  <a:lnTo>
                    <a:pt x="6252" y="4779"/>
                  </a:lnTo>
                  <a:lnTo>
                    <a:pt x="5686" y="5157"/>
                  </a:lnTo>
                  <a:lnTo>
                    <a:pt x="5107" y="5496"/>
                  </a:lnTo>
                  <a:lnTo>
                    <a:pt x="4516" y="5823"/>
                  </a:lnTo>
                  <a:lnTo>
                    <a:pt x="3912" y="6112"/>
                  </a:lnTo>
                  <a:lnTo>
                    <a:pt x="3296" y="6389"/>
                  </a:lnTo>
                  <a:lnTo>
                    <a:pt x="2667" y="6641"/>
                  </a:lnTo>
                  <a:lnTo>
                    <a:pt x="2051" y="6854"/>
                  </a:lnTo>
                  <a:lnTo>
                    <a:pt x="2038" y="6854"/>
                  </a:lnTo>
                  <a:lnTo>
                    <a:pt x="2026" y="6842"/>
                  </a:lnTo>
                  <a:lnTo>
                    <a:pt x="2013" y="6829"/>
                  </a:lnTo>
                  <a:lnTo>
                    <a:pt x="2013" y="6817"/>
                  </a:lnTo>
                  <a:lnTo>
                    <a:pt x="2038" y="6792"/>
                  </a:lnTo>
                  <a:lnTo>
                    <a:pt x="2655" y="6578"/>
                  </a:lnTo>
                  <a:lnTo>
                    <a:pt x="3271" y="6326"/>
                  </a:lnTo>
                  <a:lnTo>
                    <a:pt x="3887" y="6050"/>
                  </a:lnTo>
                  <a:lnTo>
                    <a:pt x="4491" y="5748"/>
                  </a:lnTo>
                  <a:lnTo>
                    <a:pt x="5082" y="5421"/>
                  </a:lnTo>
                  <a:lnTo>
                    <a:pt x="5661" y="5069"/>
                  </a:lnTo>
                  <a:lnTo>
                    <a:pt x="6227" y="4691"/>
                  </a:lnTo>
                  <a:lnTo>
                    <a:pt x="6780" y="4301"/>
                  </a:lnTo>
                  <a:lnTo>
                    <a:pt x="7321" y="3886"/>
                  </a:lnTo>
                  <a:lnTo>
                    <a:pt x="7220" y="3496"/>
                  </a:lnTo>
                  <a:lnTo>
                    <a:pt x="7107" y="3069"/>
                  </a:lnTo>
                  <a:lnTo>
                    <a:pt x="6981" y="2629"/>
                  </a:lnTo>
                  <a:lnTo>
                    <a:pt x="6830" y="2188"/>
                  </a:lnTo>
                  <a:lnTo>
                    <a:pt x="6667" y="1761"/>
                  </a:lnTo>
                  <a:lnTo>
                    <a:pt x="6566" y="1547"/>
                  </a:lnTo>
                  <a:lnTo>
                    <a:pt x="6466" y="1346"/>
                  </a:lnTo>
                  <a:lnTo>
                    <a:pt x="6365" y="1157"/>
                  </a:lnTo>
                  <a:lnTo>
                    <a:pt x="6252" y="968"/>
                  </a:lnTo>
                  <a:lnTo>
                    <a:pt x="6126" y="792"/>
                  </a:lnTo>
                  <a:lnTo>
                    <a:pt x="6000" y="64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27;p13"/>
            <p:cNvSpPr/>
            <p:nvPr/>
          </p:nvSpPr>
          <p:spPr>
            <a:xfrm rot="1963607">
              <a:off x="6021240" y="-848341"/>
              <a:ext cx="212386" cy="140367"/>
            </a:xfrm>
            <a:custGeom>
              <a:avLst/>
              <a:gdLst/>
              <a:ahLst/>
              <a:cxnLst/>
              <a:rect l="l" t="t" r="r" b="b"/>
              <a:pathLst>
                <a:path w="5786" h="3824" fill="none" extrusionOk="0">
                  <a:moveTo>
                    <a:pt x="4579" y="0"/>
                  </a:moveTo>
                  <a:lnTo>
                    <a:pt x="4579" y="0"/>
                  </a:lnTo>
                  <a:lnTo>
                    <a:pt x="4440" y="0"/>
                  </a:lnTo>
                  <a:lnTo>
                    <a:pt x="4302" y="13"/>
                  </a:lnTo>
                  <a:lnTo>
                    <a:pt x="4302" y="13"/>
                  </a:lnTo>
                  <a:lnTo>
                    <a:pt x="3987" y="75"/>
                  </a:lnTo>
                  <a:lnTo>
                    <a:pt x="3673" y="164"/>
                  </a:lnTo>
                  <a:lnTo>
                    <a:pt x="3371" y="277"/>
                  </a:lnTo>
                  <a:lnTo>
                    <a:pt x="3069" y="402"/>
                  </a:lnTo>
                  <a:lnTo>
                    <a:pt x="2780" y="553"/>
                  </a:lnTo>
                  <a:lnTo>
                    <a:pt x="2491" y="717"/>
                  </a:lnTo>
                  <a:lnTo>
                    <a:pt x="2214" y="906"/>
                  </a:lnTo>
                  <a:lnTo>
                    <a:pt x="1950" y="1107"/>
                  </a:lnTo>
                  <a:lnTo>
                    <a:pt x="1698" y="1321"/>
                  </a:lnTo>
                  <a:lnTo>
                    <a:pt x="1447" y="1547"/>
                  </a:lnTo>
                  <a:lnTo>
                    <a:pt x="1220" y="1786"/>
                  </a:lnTo>
                  <a:lnTo>
                    <a:pt x="1007" y="2025"/>
                  </a:lnTo>
                  <a:lnTo>
                    <a:pt x="805" y="2289"/>
                  </a:lnTo>
                  <a:lnTo>
                    <a:pt x="617" y="2553"/>
                  </a:lnTo>
                  <a:lnTo>
                    <a:pt x="453" y="2817"/>
                  </a:lnTo>
                  <a:lnTo>
                    <a:pt x="302" y="3094"/>
                  </a:lnTo>
                  <a:lnTo>
                    <a:pt x="302" y="3094"/>
                  </a:lnTo>
                  <a:lnTo>
                    <a:pt x="139" y="3459"/>
                  </a:lnTo>
                  <a:lnTo>
                    <a:pt x="63" y="3635"/>
                  </a:lnTo>
                  <a:lnTo>
                    <a:pt x="0" y="3823"/>
                  </a:lnTo>
                  <a:lnTo>
                    <a:pt x="504" y="3647"/>
                  </a:lnTo>
                  <a:lnTo>
                    <a:pt x="504" y="3647"/>
                  </a:lnTo>
                  <a:lnTo>
                    <a:pt x="868" y="3509"/>
                  </a:lnTo>
                  <a:lnTo>
                    <a:pt x="1220" y="3371"/>
                  </a:lnTo>
                  <a:lnTo>
                    <a:pt x="1573" y="3220"/>
                  </a:lnTo>
                  <a:lnTo>
                    <a:pt x="1925" y="3056"/>
                  </a:lnTo>
                  <a:lnTo>
                    <a:pt x="2264" y="2893"/>
                  </a:lnTo>
                  <a:lnTo>
                    <a:pt x="2604" y="2717"/>
                  </a:lnTo>
                  <a:lnTo>
                    <a:pt x="2943" y="2541"/>
                  </a:lnTo>
                  <a:lnTo>
                    <a:pt x="3283" y="2352"/>
                  </a:lnTo>
                  <a:lnTo>
                    <a:pt x="3610" y="2151"/>
                  </a:lnTo>
                  <a:lnTo>
                    <a:pt x="3937" y="1949"/>
                  </a:lnTo>
                  <a:lnTo>
                    <a:pt x="4264" y="1736"/>
                  </a:lnTo>
                  <a:lnTo>
                    <a:pt x="4579" y="1522"/>
                  </a:lnTo>
                  <a:lnTo>
                    <a:pt x="4880" y="1295"/>
                  </a:lnTo>
                  <a:lnTo>
                    <a:pt x="5195" y="1056"/>
                  </a:lnTo>
                  <a:lnTo>
                    <a:pt x="5497" y="818"/>
                  </a:lnTo>
                  <a:lnTo>
                    <a:pt x="5786" y="579"/>
                  </a:lnTo>
                  <a:lnTo>
                    <a:pt x="5786" y="579"/>
                  </a:lnTo>
                  <a:lnTo>
                    <a:pt x="5660" y="453"/>
                  </a:lnTo>
                  <a:lnTo>
                    <a:pt x="5522" y="340"/>
                  </a:lnTo>
                  <a:lnTo>
                    <a:pt x="5383" y="239"/>
                  </a:lnTo>
                  <a:lnTo>
                    <a:pt x="5245" y="151"/>
                  </a:lnTo>
                  <a:lnTo>
                    <a:pt x="5082" y="88"/>
                  </a:lnTo>
                  <a:lnTo>
                    <a:pt x="4918" y="38"/>
                  </a:lnTo>
                  <a:lnTo>
                    <a:pt x="4755" y="0"/>
                  </a:lnTo>
                  <a:lnTo>
                    <a:pt x="4579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28;p13"/>
            <p:cNvSpPr/>
            <p:nvPr/>
          </p:nvSpPr>
          <p:spPr>
            <a:xfrm rot="1963607">
              <a:off x="6013885" y="-828734"/>
              <a:ext cx="215176" cy="121463"/>
            </a:xfrm>
            <a:custGeom>
              <a:avLst/>
              <a:gdLst/>
              <a:ahLst/>
              <a:cxnLst/>
              <a:rect l="l" t="t" r="r" b="b"/>
              <a:pathLst>
                <a:path w="5862" h="3309" extrusionOk="0">
                  <a:moveTo>
                    <a:pt x="5811" y="1"/>
                  </a:moveTo>
                  <a:lnTo>
                    <a:pt x="5522" y="240"/>
                  </a:lnTo>
                  <a:lnTo>
                    <a:pt x="5220" y="478"/>
                  </a:lnTo>
                  <a:lnTo>
                    <a:pt x="4905" y="717"/>
                  </a:lnTo>
                  <a:lnTo>
                    <a:pt x="4604" y="944"/>
                  </a:lnTo>
                  <a:lnTo>
                    <a:pt x="4289" y="1158"/>
                  </a:lnTo>
                  <a:lnTo>
                    <a:pt x="3962" y="1371"/>
                  </a:lnTo>
                  <a:lnTo>
                    <a:pt x="3635" y="1573"/>
                  </a:lnTo>
                  <a:lnTo>
                    <a:pt x="3308" y="1774"/>
                  </a:lnTo>
                  <a:lnTo>
                    <a:pt x="2968" y="1963"/>
                  </a:lnTo>
                  <a:lnTo>
                    <a:pt x="2629" y="2139"/>
                  </a:lnTo>
                  <a:lnTo>
                    <a:pt x="2289" y="2315"/>
                  </a:lnTo>
                  <a:lnTo>
                    <a:pt x="1950" y="2478"/>
                  </a:lnTo>
                  <a:lnTo>
                    <a:pt x="1598" y="2642"/>
                  </a:lnTo>
                  <a:lnTo>
                    <a:pt x="1245" y="2793"/>
                  </a:lnTo>
                  <a:lnTo>
                    <a:pt x="893" y="2931"/>
                  </a:lnTo>
                  <a:lnTo>
                    <a:pt x="529" y="3069"/>
                  </a:lnTo>
                  <a:lnTo>
                    <a:pt x="25" y="3245"/>
                  </a:lnTo>
                  <a:lnTo>
                    <a:pt x="0" y="3308"/>
                  </a:lnTo>
                  <a:lnTo>
                    <a:pt x="554" y="3132"/>
                  </a:lnTo>
                  <a:lnTo>
                    <a:pt x="918" y="2994"/>
                  </a:lnTo>
                  <a:lnTo>
                    <a:pt x="1271" y="2856"/>
                  </a:lnTo>
                  <a:lnTo>
                    <a:pt x="1635" y="2705"/>
                  </a:lnTo>
                  <a:lnTo>
                    <a:pt x="1987" y="2554"/>
                  </a:lnTo>
                  <a:lnTo>
                    <a:pt x="2327" y="2390"/>
                  </a:lnTo>
                  <a:lnTo>
                    <a:pt x="2679" y="2214"/>
                  </a:lnTo>
                  <a:lnTo>
                    <a:pt x="3019" y="2038"/>
                  </a:lnTo>
                  <a:lnTo>
                    <a:pt x="3346" y="1837"/>
                  </a:lnTo>
                  <a:lnTo>
                    <a:pt x="3685" y="1648"/>
                  </a:lnTo>
                  <a:lnTo>
                    <a:pt x="4012" y="1447"/>
                  </a:lnTo>
                  <a:lnTo>
                    <a:pt x="4327" y="1233"/>
                  </a:lnTo>
                  <a:lnTo>
                    <a:pt x="4654" y="1007"/>
                  </a:lnTo>
                  <a:lnTo>
                    <a:pt x="4956" y="780"/>
                  </a:lnTo>
                  <a:lnTo>
                    <a:pt x="5270" y="554"/>
                  </a:lnTo>
                  <a:lnTo>
                    <a:pt x="5572" y="302"/>
                  </a:lnTo>
                  <a:lnTo>
                    <a:pt x="5861" y="63"/>
                  </a:lnTo>
                  <a:lnTo>
                    <a:pt x="5811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29;p13"/>
            <p:cNvSpPr/>
            <p:nvPr/>
          </p:nvSpPr>
          <p:spPr>
            <a:xfrm rot="1963607">
              <a:off x="6013885" y="-828734"/>
              <a:ext cx="215176" cy="121463"/>
            </a:xfrm>
            <a:custGeom>
              <a:avLst/>
              <a:gdLst/>
              <a:ahLst/>
              <a:cxnLst/>
              <a:rect l="l" t="t" r="r" b="b"/>
              <a:pathLst>
                <a:path w="5862" h="3309" fill="none" extrusionOk="0">
                  <a:moveTo>
                    <a:pt x="5811" y="1"/>
                  </a:moveTo>
                  <a:lnTo>
                    <a:pt x="5811" y="1"/>
                  </a:lnTo>
                  <a:lnTo>
                    <a:pt x="5522" y="240"/>
                  </a:lnTo>
                  <a:lnTo>
                    <a:pt x="5220" y="478"/>
                  </a:lnTo>
                  <a:lnTo>
                    <a:pt x="4905" y="717"/>
                  </a:lnTo>
                  <a:lnTo>
                    <a:pt x="4604" y="944"/>
                  </a:lnTo>
                  <a:lnTo>
                    <a:pt x="4289" y="1158"/>
                  </a:lnTo>
                  <a:lnTo>
                    <a:pt x="3962" y="1371"/>
                  </a:lnTo>
                  <a:lnTo>
                    <a:pt x="3635" y="1573"/>
                  </a:lnTo>
                  <a:lnTo>
                    <a:pt x="3308" y="1774"/>
                  </a:lnTo>
                  <a:lnTo>
                    <a:pt x="2968" y="1963"/>
                  </a:lnTo>
                  <a:lnTo>
                    <a:pt x="2629" y="2139"/>
                  </a:lnTo>
                  <a:lnTo>
                    <a:pt x="2289" y="2315"/>
                  </a:lnTo>
                  <a:lnTo>
                    <a:pt x="1950" y="2478"/>
                  </a:lnTo>
                  <a:lnTo>
                    <a:pt x="1598" y="2642"/>
                  </a:lnTo>
                  <a:lnTo>
                    <a:pt x="1245" y="2793"/>
                  </a:lnTo>
                  <a:lnTo>
                    <a:pt x="893" y="2931"/>
                  </a:lnTo>
                  <a:lnTo>
                    <a:pt x="529" y="3069"/>
                  </a:lnTo>
                  <a:lnTo>
                    <a:pt x="25" y="3245"/>
                  </a:lnTo>
                  <a:lnTo>
                    <a:pt x="25" y="3245"/>
                  </a:lnTo>
                  <a:lnTo>
                    <a:pt x="0" y="3308"/>
                  </a:lnTo>
                  <a:lnTo>
                    <a:pt x="554" y="3132"/>
                  </a:lnTo>
                  <a:lnTo>
                    <a:pt x="554" y="3132"/>
                  </a:lnTo>
                  <a:lnTo>
                    <a:pt x="918" y="2994"/>
                  </a:lnTo>
                  <a:lnTo>
                    <a:pt x="1271" y="2856"/>
                  </a:lnTo>
                  <a:lnTo>
                    <a:pt x="1635" y="2705"/>
                  </a:lnTo>
                  <a:lnTo>
                    <a:pt x="1987" y="2554"/>
                  </a:lnTo>
                  <a:lnTo>
                    <a:pt x="2327" y="2390"/>
                  </a:lnTo>
                  <a:lnTo>
                    <a:pt x="2679" y="2214"/>
                  </a:lnTo>
                  <a:lnTo>
                    <a:pt x="3019" y="2038"/>
                  </a:lnTo>
                  <a:lnTo>
                    <a:pt x="3346" y="1837"/>
                  </a:lnTo>
                  <a:lnTo>
                    <a:pt x="3685" y="1648"/>
                  </a:lnTo>
                  <a:lnTo>
                    <a:pt x="4012" y="1447"/>
                  </a:lnTo>
                  <a:lnTo>
                    <a:pt x="4327" y="1233"/>
                  </a:lnTo>
                  <a:lnTo>
                    <a:pt x="4654" y="1007"/>
                  </a:lnTo>
                  <a:lnTo>
                    <a:pt x="4956" y="780"/>
                  </a:lnTo>
                  <a:lnTo>
                    <a:pt x="5270" y="554"/>
                  </a:lnTo>
                  <a:lnTo>
                    <a:pt x="5572" y="302"/>
                  </a:lnTo>
                  <a:lnTo>
                    <a:pt x="5861" y="63"/>
                  </a:lnTo>
                  <a:lnTo>
                    <a:pt x="5861" y="63"/>
                  </a:lnTo>
                  <a:lnTo>
                    <a:pt x="5811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30;p13"/>
            <p:cNvSpPr/>
            <p:nvPr/>
          </p:nvSpPr>
          <p:spPr>
            <a:xfrm rot="1963607">
              <a:off x="5724632" y="-759394"/>
              <a:ext cx="737809" cy="1017553"/>
            </a:xfrm>
            <a:custGeom>
              <a:avLst/>
              <a:gdLst/>
              <a:ahLst/>
              <a:cxnLst/>
              <a:rect l="l" t="t" r="r" b="b"/>
              <a:pathLst>
                <a:path w="20100" h="27721" fill="none" extrusionOk="0">
                  <a:moveTo>
                    <a:pt x="6000" y="0"/>
                  </a:moveTo>
                  <a:lnTo>
                    <a:pt x="6000" y="0"/>
                  </a:lnTo>
                  <a:lnTo>
                    <a:pt x="5711" y="239"/>
                  </a:lnTo>
                  <a:lnTo>
                    <a:pt x="5409" y="491"/>
                  </a:lnTo>
                  <a:lnTo>
                    <a:pt x="5095" y="717"/>
                  </a:lnTo>
                  <a:lnTo>
                    <a:pt x="4793" y="944"/>
                  </a:lnTo>
                  <a:lnTo>
                    <a:pt x="4466" y="1170"/>
                  </a:lnTo>
                  <a:lnTo>
                    <a:pt x="4151" y="1384"/>
                  </a:lnTo>
                  <a:lnTo>
                    <a:pt x="3824" y="1585"/>
                  </a:lnTo>
                  <a:lnTo>
                    <a:pt x="3485" y="1774"/>
                  </a:lnTo>
                  <a:lnTo>
                    <a:pt x="3158" y="1975"/>
                  </a:lnTo>
                  <a:lnTo>
                    <a:pt x="2818" y="2151"/>
                  </a:lnTo>
                  <a:lnTo>
                    <a:pt x="2466" y="2327"/>
                  </a:lnTo>
                  <a:lnTo>
                    <a:pt x="2126" y="2491"/>
                  </a:lnTo>
                  <a:lnTo>
                    <a:pt x="1774" y="2642"/>
                  </a:lnTo>
                  <a:lnTo>
                    <a:pt x="1410" y="2793"/>
                  </a:lnTo>
                  <a:lnTo>
                    <a:pt x="1057" y="2931"/>
                  </a:lnTo>
                  <a:lnTo>
                    <a:pt x="693" y="3069"/>
                  </a:lnTo>
                  <a:lnTo>
                    <a:pt x="139" y="3245"/>
                  </a:lnTo>
                  <a:lnTo>
                    <a:pt x="139" y="3245"/>
                  </a:lnTo>
                  <a:lnTo>
                    <a:pt x="89" y="3459"/>
                  </a:lnTo>
                  <a:lnTo>
                    <a:pt x="39" y="3686"/>
                  </a:lnTo>
                  <a:lnTo>
                    <a:pt x="14" y="3899"/>
                  </a:lnTo>
                  <a:lnTo>
                    <a:pt x="1" y="4126"/>
                  </a:lnTo>
                  <a:lnTo>
                    <a:pt x="1" y="4126"/>
                  </a:lnTo>
                  <a:lnTo>
                    <a:pt x="1" y="4302"/>
                  </a:lnTo>
                  <a:lnTo>
                    <a:pt x="14" y="4465"/>
                  </a:lnTo>
                  <a:lnTo>
                    <a:pt x="39" y="4641"/>
                  </a:lnTo>
                  <a:lnTo>
                    <a:pt x="76" y="4805"/>
                  </a:lnTo>
                  <a:lnTo>
                    <a:pt x="127" y="4968"/>
                  </a:lnTo>
                  <a:lnTo>
                    <a:pt x="177" y="5132"/>
                  </a:lnTo>
                  <a:lnTo>
                    <a:pt x="290" y="5459"/>
                  </a:lnTo>
                  <a:lnTo>
                    <a:pt x="441" y="5773"/>
                  </a:lnTo>
                  <a:lnTo>
                    <a:pt x="605" y="6088"/>
                  </a:lnTo>
                  <a:lnTo>
                    <a:pt x="768" y="6390"/>
                  </a:lnTo>
                  <a:lnTo>
                    <a:pt x="957" y="6691"/>
                  </a:lnTo>
                  <a:lnTo>
                    <a:pt x="957" y="6691"/>
                  </a:lnTo>
                  <a:lnTo>
                    <a:pt x="1661" y="7836"/>
                  </a:lnTo>
                  <a:lnTo>
                    <a:pt x="2391" y="8968"/>
                  </a:lnTo>
                  <a:lnTo>
                    <a:pt x="3133" y="10087"/>
                  </a:lnTo>
                  <a:lnTo>
                    <a:pt x="3887" y="11194"/>
                  </a:lnTo>
                  <a:lnTo>
                    <a:pt x="4667" y="12288"/>
                  </a:lnTo>
                  <a:lnTo>
                    <a:pt x="5447" y="13382"/>
                  </a:lnTo>
                  <a:lnTo>
                    <a:pt x="6252" y="14451"/>
                  </a:lnTo>
                  <a:lnTo>
                    <a:pt x="7069" y="15520"/>
                  </a:lnTo>
                  <a:lnTo>
                    <a:pt x="7899" y="16577"/>
                  </a:lnTo>
                  <a:lnTo>
                    <a:pt x="8742" y="17633"/>
                  </a:lnTo>
                  <a:lnTo>
                    <a:pt x="9597" y="18665"/>
                  </a:lnTo>
                  <a:lnTo>
                    <a:pt x="10452" y="19709"/>
                  </a:lnTo>
                  <a:lnTo>
                    <a:pt x="11320" y="20727"/>
                  </a:lnTo>
                  <a:lnTo>
                    <a:pt x="12201" y="21746"/>
                  </a:lnTo>
                  <a:lnTo>
                    <a:pt x="13081" y="22765"/>
                  </a:lnTo>
                  <a:lnTo>
                    <a:pt x="13974" y="23771"/>
                  </a:lnTo>
                  <a:lnTo>
                    <a:pt x="13974" y="23771"/>
                  </a:lnTo>
                  <a:lnTo>
                    <a:pt x="14754" y="24639"/>
                  </a:lnTo>
                  <a:lnTo>
                    <a:pt x="15144" y="25066"/>
                  </a:lnTo>
                  <a:lnTo>
                    <a:pt x="15546" y="25481"/>
                  </a:lnTo>
                  <a:lnTo>
                    <a:pt x="15961" y="25884"/>
                  </a:lnTo>
                  <a:lnTo>
                    <a:pt x="16389" y="26286"/>
                  </a:lnTo>
                  <a:lnTo>
                    <a:pt x="16816" y="26664"/>
                  </a:lnTo>
                  <a:lnTo>
                    <a:pt x="17282" y="27028"/>
                  </a:lnTo>
                  <a:lnTo>
                    <a:pt x="17282" y="27028"/>
                  </a:lnTo>
                  <a:lnTo>
                    <a:pt x="17584" y="27242"/>
                  </a:lnTo>
                  <a:lnTo>
                    <a:pt x="17735" y="27343"/>
                  </a:lnTo>
                  <a:lnTo>
                    <a:pt x="17898" y="27431"/>
                  </a:lnTo>
                  <a:lnTo>
                    <a:pt x="18062" y="27519"/>
                  </a:lnTo>
                  <a:lnTo>
                    <a:pt x="18238" y="27594"/>
                  </a:lnTo>
                  <a:lnTo>
                    <a:pt x="18401" y="27645"/>
                  </a:lnTo>
                  <a:lnTo>
                    <a:pt x="18590" y="27695"/>
                  </a:lnTo>
                  <a:lnTo>
                    <a:pt x="18590" y="27695"/>
                  </a:lnTo>
                  <a:lnTo>
                    <a:pt x="18728" y="27708"/>
                  </a:lnTo>
                  <a:lnTo>
                    <a:pt x="18867" y="27720"/>
                  </a:lnTo>
                  <a:lnTo>
                    <a:pt x="18867" y="27720"/>
                  </a:lnTo>
                  <a:lnTo>
                    <a:pt x="19017" y="27708"/>
                  </a:lnTo>
                  <a:lnTo>
                    <a:pt x="19168" y="27682"/>
                  </a:lnTo>
                  <a:lnTo>
                    <a:pt x="19319" y="27645"/>
                  </a:lnTo>
                  <a:lnTo>
                    <a:pt x="19458" y="27594"/>
                  </a:lnTo>
                  <a:lnTo>
                    <a:pt x="19583" y="27531"/>
                  </a:lnTo>
                  <a:lnTo>
                    <a:pt x="19709" y="27443"/>
                  </a:lnTo>
                  <a:lnTo>
                    <a:pt x="19822" y="27343"/>
                  </a:lnTo>
                  <a:lnTo>
                    <a:pt x="19910" y="27230"/>
                  </a:lnTo>
                  <a:lnTo>
                    <a:pt x="19910" y="27230"/>
                  </a:lnTo>
                  <a:lnTo>
                    <a:pt x="19961" y="27129"/>
                  </a:lnTo>
                  <a:lnTo>
                    <a:pt x="20011" y="27028"/>
                  </a:lnTo>
                  <a:lnTo>
                    <a:pt x="20049" y="26928"/>
                  </a:lnTo>
                  <a:lnTo>
                    <a:pt x="20074" y="26827"/>
                  </a:lnTo>
                  <a:lnTo>
                    <a:pt x="20086" y="26714"/>
                  </a:lnTo>
                  <a:lnTo>
                    <a:pt x="20099" y="26613"/>
                  </a:lnTo>
                  <a:lnTo>
                    <a:pt x="20086" y="26387"/>
                  </a:lnTo>
                  <a:lnTo>
                    <a:pt x="20049" y="26173"/>
                  </a:lnTo>
                  <a:lnTo>
                    <a:pt x="19998" y="25947"/>
                  </a:lnTo>
                  <a:lnTo>
                    <a:pt x="19923" y="25733"/>
                  </a:lnTo>
                  <a:lnTo>
                    <a:pt x="19848" y="25519"/>
                  </a:lnTo>
                  <a:lnTo>
                    <a:pt x="19848" y="25519"/>
                  </a:lnTo>
                  <a:lnTo>
                    <a:pt x="19722" y="25230"/>
                  </a:lnTo>
                  <a:lnTo>
                    <a:pt x="19722" y="25230"/>
                  </a:lnTo>
                  <a:lnTo>
                    <a:pt x="19458" y="25406"/>
                  </a:lnTo>
                  <a:lnTo>
                    <a:pt x="19194" y="25569"/>
                  </a:lnTo>
                  <a:lnTo>
                    <a:pt x="18929" y="25733"/>
                  </a:lnTo>
                  <a:lnTo>
                    <a:pt x="18653" y="25896"/>
                  </a:lnTo>
                  <a:lnTo>
                    <a:pt x="18376" y="26035"/>
                  </a:lnTo>
                  <a:lnTo>
                    <a:pt x="18099" y="26173"/>
                  </a:lnTo>
                  <a:lnTo>
                    <a:pt x="17810" y="26312"/>
                  </a:lnTo>
                  <a:lnTo>
                    <a:pt x="17521" y="26437"/>
                  </a:lnTo>
                  <a:lnTo>
                    <a:pt x="17307" y="26525"/>
                  </a:lnTo>
                  <a:lnTo>
                    <a:pt x="17307" y="26525"/>
                  </a:lnTo>
                  <a:lnTo>
                    <a:pt x="17294" y="26525"/>
                  </a:lnTo>
                  <a:lnTo>
                    <a:pt x="17294" y="26525"/>
                  </a:lnTo>
                  <a:lnTo>
                    <a:pt x="17282" y="26525"/>
                  </a:lnTo>
                  <a:lnTo>
                    <a:pt x="17269" y="26513"/>
                  </a:lnTo>
                  <a:lnTo>
                    <a:pt x="17269" y="26513"/>
                  </a:lnTo>
                  <a:lnTo>
                    <a:pt x="17269" y="26488"/>
                  </a:lnTo>
                  <a:lnTo>
                    <a:pt x="17282" y="26475"/>
                  </a:lnTo>
                  <a:lnTo>
                    <a:pt x="17496" y="26374"/>
                  </a:lnTo>
                  <a:lnTo>
                    <a:pt x="17496" y="26374"/>
                  </a:lnTo>
                  <a:lnTo>
                    <a:pt x="18062" y="26110"/>
                  </a:lnTo>
                  <a:lnTo>
                    <a:pt x="18615" y="25808"/>
                  </a:lnTo>
                  <a:lnTo>
                    <a:pt x="19156" y="25494"/>
                  </a:lnTo>
                  <a:lnTo>
                    <a:pt x="19684" y="25154"/>
                  </a:lnTo>
                  <a:lnTo>
                    <a:pt x="19684" y="25154"/>
                  </a:lnTo>
                  <a:lnTo>
                    <a:pt x="19508" y="24790"/>
                  </a:lnTo>
                  <a:lnTo>
                    <a:pt x="19332" y="24438"/>
                  </a:lnTo>
                  <a:lnTo>
                    <a:pt x="19131" y="24085"/>
                  </a:lnTo>
                  <a:lnTo>
                    <a:pt x="18917" y="23733"/>
                  </a:lnTo>
                  <a:lnTo>
                    <a:pt x="18703" y="23394"/>
                  </a:lnTo>
                  <a:lnTo>
                    <a:pt x="18477" y="23054"/>
                  </a:lnTo>
                  <a:lnTo>
                    <a:pt x="18250" y="22715"/>
                  </a:lnTo>
                  <a:lnTo>
                    <a:pt x="17999" y="22388"/>
                  </a:lnTo>
                  <a:lnTo>
                    <a:pt x="17999" y="22388"/>
                  </a:lnTo>
                  <a:lnTo>
                    <a:pt x="17647" y="22639"/>
                  </a:lnTo>
                  <a:lnTo>
                    <a:pt x="17282" y="22865"/>
                  </a:lnTo>
                  <a:lnTo>
                    <a:pt x="16904" y="23079"/>
                  </a:lnTo>
                  <a:lnTo>
                    <a:pt x="16515" y="23268"/>
                  </a:lnTo>
                  <a:lnTo>
                    <a:pt x="16112" y="23444"/>
                  </a:lnTo>
                  <a:lnTo>
                    <a:pt x="15710" y="23595"/>
                  </a:lnTo>
                  <a:lnTo>
                    <a:pt x="15295" y="23733"/>
                  </a:lnTo>
                  <a:lnTo>
                    <a:pt x="14880" y="23846"/>
                  </a:lnTo>
                  <a:lnTo>
                    <a:pt x="14540" y="23909"/>
                  </a:lnTo>
                  <a:lnTo>
                    <a:pt x="14540" y="23909"/>
                  </a:lnTo>
                  <a:lnTo>
                    <a:pt x="14540" y="23909"/>
                  </a:lnTo>
                  <a:lnTo>
                    <a:pt x="14540" y="23909"/>
                  </a:lnTo>
                  <a:lnTo>
                    <a:pt x="14515" y="23909"/>
                  </a:lnTo>
                  <a:lnTo>
                    <a:pt x="14502" y="23897"/>
                  </a:lnTo>
                  <a:lnTo>
                    <a:pt x="14502" y="23897"/>
                  </a:lnTo>
                  <a:lnTo>
                    <a:pt x="14515" y="23872"/>
                  </a:lnTo>
                  <a:lnTo>
                    <a:pt x="14527" y="23859"/>
                  </a:lnTo>
                  <a:lnTo>
                    <a:pt x="14854" y="23784"/>
                  </a:lnTo>
                  <a:lnTo>
                    <a:pt x="14854" y="23784"/>
                  </a:lnTo>
                  <a:lnTo>
                    <a:pt x="15269" y="23658"/>
                  </a:lnTo>
                  <a:lnTo>
                    <a:pt x="15685" y="23519"/>
                  </a:lnTo>
                  <a:lnTo>
                    <a:pt x="16074" y="23369"/>
                  </a:lnTo>
                  <a:lnTo>
                    <a:pt x="16477" y="23192"/>
                  </a:lnTo>
                  <a:lnTo>
                    <a:pt x="16854" y="23004"/>
                  </a:lnTo>
                  <a:lnTo>
                    <a:pt x="17231" y="22790"/>
                  </a:lnTo>
                  <a:lnTo>
                    <a:pt x="17596" y="22564"/>
                  </a:lnTo>
                  <a:lnTo>
                    <a:pt x="17961" y="22325"/>
                  </a:lnTo>
                  <a:lnTo>
                    <a:pt x="17961" y="22325"/>
                  </a:lnTo>
                  <a:lnTo>
                    <a:pt x="17408" y="21608"/>
                  </a:lnTo>
                  <a:lnTo>
                    <a:pt x="16854" y="20903"/>
                  </a:lnTo>
                  <a:lnTo>
                    <a:pt x="15710" y="19520"/>
                  </a:lnTo>
                  <a:lnTo>
                    <a:pt x="15710" y="19520"/>
                  </a:lnTo>
                  <a:lnTo>
                    <a:pt x="15672" y="19470"/>
                  </a:lnTo>
                  <a:lnTo>
                    <a:pt x="15672" y="19470"/>
                  </a:lnTo>
                  <a:lnTo>
                    <a:pt x="15295" y="19683"/>
                  </a:lnTo>
                  <a:lnTo>
                    <a:pt x="14905" y="19897"/>
                  </a:lnTo>
                  <a:lnTo>
                    <a:pt x="14515" y="20098"/>
                  </a:lnTo>
                  <a:lnTo>
                    <a:pt x="14125" y="20287"/>
                  </a:lnTo>
                  <a:lnTo>
                    <a:pt x="13722" y="20476"/>
                  </a:lnTo>
                  <a:lnTo>
                    <a:pt x="13320" y="20639"/>
                  </a:lnTo>
                  <a:lnTo>
                    <a:pt x="12905" y="20803"/>
                  </a:lnTo>
                  <a:lnTo>
                    <a:pt x="12490" y="20954"/>
                  </a:lnTo>
                  <a:lnTo>
                    <a:pt x="12087" y="21079"/>
                  </a:lnTo>
                  <a:lnTo>
                    <a:pt x="12087" y="21079"/>
                  </a:lnTo>
                  <a:lnTo>
                    <a:pt x="12075" y="21079"/>
                  </a:lnTo>
                  <a:lnTo>
                    <a:pt x="12075" y="21079"/>
                  </a:lnTo>
                  <a:lnTo>
                    <a:pt x="12062" y="21079"/>
                  </a:lnTo>
                  <a:lnTo>
                    <a:pt x="12050" y="21067"/>
                  </a:lnTo>
                  <a:lnTo>
                    <a:pt x="12050" y="21067"/>
                  </a:lnTo>
                  <a:lnTo>
                    <a:pt x="12050" y="21042"/>
                  </a:lnTo>
                  <a:lnTo>
                    <a:pt x="12062" y="21029"/>
                  </a:lnTo>
                  <a:lnTo>
                    <a:pt x="12465" y="20891"/>
                  </a:lnTo>
                  <a:lnTo>
                    <a:pt x="12465" y="20891"/>
                  </a:lnTo>
                  <a:lnTo>
                    <a:pt x="12880" y="20727"/>
                  </a:lnTo>
                  <a:lnTo>
                    <a:pt x="13282" y="20576"/>
                  </a:lnTo>
                  <a:lnTo>
                    <a:pt x="13685" y="20400"/>
                  </a:lnTo>
                  <a:lnTo>
                    <a:pt x="14075" y="20212"/>
                  </a:lnTo>
                  <a:lnTo>
                    <a:pt x="14477" y="20023"/>
                  </a:lnTo>
                  <a:lnTo>
                    <a:pt x="14854" y="19822"/>
                  </a:lnTo>
                  <a:lnTo>
                    <a:pt x="15244" y="19621"/>
                  </a:lnTo>
                  <a:lnTo>
                    <a:pt x="15622" y="19394"/>
                  </a:lnTo>
                  <a:lnTo>
                    <a:pt x="15622" y="19394"/>
                  </a:lnTo>
                  <a:lnTo>
                    <a:pt x="15156" y="18803"/>
                  </a:lnTo>
                  <a:lnTo>
                    <a:pt x="14691" y="18212"/>
                  </a:lnTo>
                  <a:lnTo>
                    <a:pt x="14238" y="17608"/>
                  </a:lnTo>
                  <a:lnTo>
                    <a:pt x="13798" y="16992"/>
                  </a:lnTo>
                  <a:lnTo>
                    <a:pt x="13798" y="16992"/>
                  </a:lnTo>
                  <a:lnTo>
                    <a:pt x="13446" y="17206"/>
                  </a:lnTo>
                  <a:lnTo>
                    <a:pt x="13081" y="17407"/>
                  </a:lnTo>
                  <a:lnTo>
                    <a:pt x="12716" y="17596"/>
                  </a:lnTo>
                  <a:lnTo>
                    <a:pt x="12339" y="17772"/>
                  </a:lnTo>
                  <a:lnTo>
                    <a:pt x="11962" y="17948"/>
                  </a:lnTo>
                  <a:lnTo>
                    <a:pt x="11572" y="18111"/>
                  </a:lnTo>
                  <a:lnTo>
                    <a:pt x="11195" y="18262"/>
                  </a:lnTo>
                  <a:lnTo>
                    <a:pt x="10805" y="18401"/>
                  </a:lnTo>
                  <a:lnTo>
                    <a:pt x="10339" y="18552"/>
                  </a:lnTo>
                  <a:lnTo>
                    <a:pt x="10339" y="18552"/>
                  </a:lnTo>
                  <a:lnTo>
                    <a:pt x="10327" y="18552"/>
                  </a:lnTo>
                  <a:lnTo>
                    <a:pt x="10327" y="18552"/>
                  </a:lnTo>
                  <a:lnTo>
                    <a:pt x="10314" y="18552"/>
                  </a:lnTo>
                  <a:lnTo>
                    <a:pt x="10302" y="18539"/>
                  </a:lnTo>
                  <a:lnTo>
                    <a:pt x="10302" y="18539"/>
                  </a:lnTo>
                  <a:lnTo>
                    <a:pt x="10302" y="18514"/>
                  </a:lnTo>
                  <a:lnTo>
                    <a:pt x="10314" y="18501"/>
                  </a:lnTo>
                  <a:lnTo>
                    <a:pt x="10779" y="18338"/>
                  </a:lnTo>
                  <a:lnTo>
                    <a:pt x="10779" y="18338"/>
                  </a:lnTo>
                  <a:lnTo>
                    <a:pt x="11169" y="18187"/>
                  </a:lnTo>
                  <a:lnTo>
                    <a:pt x="11547" y="18036"/>
                  </a:lnTo>
                  <a:lnTo>
                    <a:pt x="11924" y="17872"/>
                  </a:lnTo>
                  <a:lnTo>
                    <a:pt x="12301" y="17696"/>
                  </a:lnTo>
                  <a:lnTo>
                    <a:pt x="12666" y="17520"/>
                  </a:lnTo>
                  <a:lnTo>
                    <a:pt x="13031" y="17332"/>
                  </a:lnTo>
                  <a:lnTo>
                    <a:pt x="13395" y="17130"/>
                  </a:lnTo>
                  <a:lnTo>
                    <a:pt x="13748" y="16929"/>
                  </a:lnTo>
                  <a:lnTo>
                    <a:pt x="13748" y="16929"/>
                  </a:lnTo>
                  <a:lnTo>
                    <a:pt x="13232" y="16174"/>
                  </a:lnTo>
                  <a:lnTo>
                    <a:pt x="12716" y="15420"/>
                  </a:lnTo>
                  <a:lnTo>
                    <a:pt x="12226" y="14640"/>
                  </a:lnTo>
                  <a:lnTo>
                    <a:pt x="11735" y="13860"/>
                  </a:lnTo>
                  <a:lnTo>
                    <a:pt x="11735" y="13860"/>
                  </a:lnTo>
                  <a:lnTo>
                    <a:pt x="11371" y="14087"/>
                  </a:lnTo>
                  <a:lnTo>
                    <a:pt x="11006" y="14300"/>
                  </a:lnTo>
                  <a:lnTo>
                    <a:pt x="10629" y="14502"/>
                  </a:lnTo>
                  <a:lnTo>
                    <a:pt x="10251" y="14690"/>
                  </a:lnTo>
                  <a:lnTo>
                    <a:pt x="9874" y="14879"/>
                  </a:lnTo>
                  <a:lnTo>
                    <a:pt x="9484" y="15068"/>
                  </a:lnTo>
                  <a:lnTo>
                    <a:pt x="9094" y="15231"/>
                  </a:lnTo>
                  <a:lnTo>
                    <a:pt x="8704" y="15395"/>
                  </a:lnTo>
                  <a:lnTo>
                    <a:pt x="8704" y="15395"/>
                  </a:lnTo>
                  <a:lnTo>
                    <a:pt x="8163" y="15608"/>
                  </a:lnTo>
                  <a:lnTo>
                    <a:pt x="7623" y="15797"/>
                  </a:lnTo>
                  <a:lnTo>
                    <a:pt x="7623" y="15797"/>
                  </a:lnTo>
                  <a:lnTo>
                    <a:pt x="7610" y="15797"/>
                  </a:lnTo>
                  <a:lnTo>
                    <a:pt x="7610" y="15797"/>
                  </a:lnTo>
                  <a:lnTo>
                    <a:pt x="7597" y="15797"/>
                  </a:lnTo>
                  <a:lnTo>
                    <a:pt x="7585" y="15785"/>
                  </a:lnTo>
                  <a:lnTo>
                    <a:pt x="7585" y="15785"/>
                  </a:lnTo>
                  <a:lnTo>
                    <a:pt x="7585" y="15759"/>
                  </a:lnTo>
                  <a:lnTo>
                    <a:pt x="7597" y="15747"/>
                  </a:lnTo>
                  <a:lnTo>
                    <a:pt x="7597" y="15747"/>
                  </a:lnTo>
                  <a:lnTo>
                    <a:pt x="8138" y="15546"/>
                  </a:lnTo>
                  <a:lnTo>
                    <a:pt x="8667" y="15332"/>
                  </a:lnTo>
                  <a:lnTo>
                    <a:pt x="8667" y="15332"/>
                  </a:lnTo>
                  <a:lnTo>
                    <a:pt x="9069" y="15168"/>
                  </a:lnTo>
                  <a:lnTo>
                    <a:pt x="9446" y="14992"/>
                  </a:lnTo>
                  <a:lnTo>
                    <a:pt x="9836" y="14816"/>
                  </a:lnTo>
                  <a:lnTo>
                    <a:pt x="10214" y="14627"/>
                  </a:lnTo>
                  <a:lnTo>
                    <a:pt x="10591" y="14426"/>
                  </a:lnTo>
                  <a:lnTo>
                    <a:pt x="10968" y="14225"/>
                  </a:lnTo>
                  <a:lnTo>
                    <a:pt x="11333" y="14011"/>
                  </a:lnTo>
                  <a:lnTo>
                    <a:pt x="11698" y="13785"/>
                  </a:lnTo>
                  <a:lnTo>
                    <a:pt x="11698" y="13785"/>
                  </a:lnTo>
                  <a:lnTo>
                    <a:pt x="11257" y="13030"/>
                  </a:lnTo>
                  <a:lnTo>
                    <a:pt x="10830" y="12276"/>
                  </a:lnTo>
                  <a:lnTo>
                    <a:pt x="10415" y="11508"/>
                  </a:lnTo>
                  <a:lnTo>
                    <a:pt x="10025" y="10729"/>
                  </a:lnTo>
                  <a:lnTo>
                    <a:pt x="10025" y="10729"/>
                  </a:lnTo>
                  <a:lnTo>
                    <a:pt x="9534" y="11030"/>
                  </a:lnTo>
                  <a:lnTo>
                    <a:pt x="9056" y="11320"/>
                  </a:lnTo>
                  <a:lnTo>
                    <a:pt x="8553" y="11596"/>
                  </a:lnTo>
                  <a:lnTo>
                    <a:pt x="8050" y="11861"/>
                  </a:lnTo>
                  <a:lnTo>
                    <a:pt x="7535" y="12112"/>
                  </a:lnTo>
                  <a:lnTo>
                    <a:pt x="7019" y="12338"/>
                  </a:lnTo>
                  <a:lnTo>
                    <a:pt x="6491" y="12565"/>
                  </a:lnTo>
                  <a:lnTo>
                    <a:pt x="5962" y="12766"/>
                  </a:lnTo>
                  <a:lnTo>
                    <a:pt x="5334" y="12980"/>
                  </a:lnTo>
                  <a:lnTo>
                    <a:pt x="5334" y="12980"/>
                  </a:lnTo>
                  <a:lnTo>
                    <a:pt x="5334" y="12980"/>
                  </a:lnTo>
                  <a:lnTo>
                    <a:pt x="5334" y="12980"/>
                  </a:lnTo>
                  <a:lnTo>
                    <a:pt x="5308" y="12980"/>
                  </a:lnTo>
                  <a:lnTo>
                    <a:pt x="5308" y="12967"/>
                  </a:lnTo>
                  <a:lnTo>
                    <a:pt x="5308" y="12967"/>
                  </a:lnTo>
                  <a:lnTo>
                    <a:pt x="5308" y="12942"/>
                  </a:lnTo>
                  <a:lnTo>
                    <a:pt x="5321" y="12930"/>
                  </a:lnTo>
                  <a:lnTo>
                    <a:pt x="5937" y="12703"/>
                  </a:lnTo>
                  <a:lnTo>
                    <a:pt x="5937" y="12703"/>
                  </a:lnTo>
                  <a:lnTo>
                    <a:pt x="6466" y="12502"/>
                  </a:lnTo>
                  <a:lnTo>
                    <a:pt x="6994" y="12276"/>
                  </a:lnTo>
                  <a:lnTo>
                    <a:pt x="7509" y="12037"/>
                  </a:lnTo>
                  <a:lnTo>
                    <a:pt x="8013" y="11785"/>
                  </a:lnTo>
                  <a:lnTo>
                    <a:pt x="8516" y="11521"/>
                  </a:lnTo>
                  <a:lnTo>
                    <a:pt x="9019" y="11244"/>
                  </a:lnTo>
                  <a:lnTo>
                    <a:pt x="9497" y="10955"/>
                  </a:lnTo>
                  <a:lnTo>
                    <a:pt x="9987" y="10641"/>
                  </a:lnTo>
                  <a:lnTo>
                    <a:pt x="9987" y="10641"/>
                  </a:lnTo>
                  <a:lnTo>
                    <a:pt x="9547" y="9735"/>
                  </a:lnTo>
                  <a:lnTo>
                    <a:pt x="9144" y="8817"/>
                  </a:lnTo>
                  <a:lnTo>
                    <a:pt x="8755" y="7874"/>
                  </a:lnTo>
                  <a:lnTo>
                    <a:pt x="8402" y="6930"/>
                  </a:lnTo>
                  <a:lnTo>
                    <a:pt x="8402" y="6930"/>
                  </a:lnTo>
                  <a:lnTo>
                    <a:pt x="7849" y="7283"/>
                  </a:lnTo>
                  <a:lnTo>
                    <a:pt x="7296" y="7610"/>
                  </a:lnTo>
                  <a:lnTo>
                    <a:pt x="6717" y="7911"/>
                  </a:lnTo>
                  <a:lnTo>
                    <a:pt x="6139" y="8201"/>
                  </a:lnTo>
                  <a:lnTo>
                    <a:pt x="5547" y="8477"/>
                  </a:lnTo>
                  <a:lnTo>
                    <a:pt x="4956" y="8729"/>
                  </a:lnTo>
                  <a:lnTo>
                    <a:pt x="4353" y="8955"/>
                  </a:lnTo>
                  <a:lnTo>
                    <a:pt x="3736" y="9169"/>
                  </a:lnTo>
                  <a:lnTo>
                    <a:pt x="3082" y="9370"/>
                  </a:lnTo>
                  <a:lnTo>
                    <a:pt x="3082" y="9370"/>
                  </a:lnTo>
                  <a:lnTo>
                    <a:pt x="3070" y="9383"/>
                  </a:lnTo>
                  <a:lnTo>
                    <a:pt x="3070" y="9383"/>
                  </a:lnTo>
                  <a:lnTo>
                    <a:pt x="3057" y="9370"/>
                  </a:lnTo>
                  <a:lnTo>
                    <a:pt x="3045" y="9358"/>
                  </a:lnTo>
                  <a:lnTo>
                    <a:pt x="3045" y="9358"/>
                  </a:lnTo>
                  <a:lnTo>
                    <a:pt x="3045" y="9333"/>
                  </a:lnTo>
                  <a:lnTo>
                    <a:pt x="3057" y="9320"/>
                  </a:lnTo>
                  <a:lnTo>
                    <a:pt x="3711" y="9106"/>
                  </a:lnTo>
                  <a:lnTo>
                    <a:pt x="3711" y="9106"/>
                  </a:lnTo>
                  <a:lnTo>
                    <a:pt x="4327" y="8892"/>
                  </a:lnTo>
                  <a:lnTo>
                    <a:pt x="4931" y="8653"/>
                  </a:lnTo>
                  <a:lnTo>
                    <a:pt x="5522" y="8402"/>
                  </a:lnTo>
                  <a:lnTo>
                    <a:pt x="6113" y="8125"/>
                  </a:lnTo>
                  <a:lnTo>
                    <a:pt x="6692" y="7836"/>
                  </a:lnTo>
                  <a:lnTo>
                    <a:pt x="7270" y="7521"/>
                  </a:lnTo>
                  <a:lnTo>
                    <a:pt x="7824" y="7194"/>
                  </a:lnTo>
                  <a:lnTo>
                    <a:pt x="8377" y="6855"/>
                  </a:lnTo>
                  <a:lnTo>
                    <a:pt x="8377" y="6855"/>
                  </a:lnTo>
                  <a:lnTo>
                    <a:pt x="8113" y="6100"/>
                  </a:lnTo>
                  <a:lnTo>
                    <a:pt x="7874" y="5346"/>
                  </a:lnTo>
                  <a:lnTo>
                    <a:pt x="7660" y="4591"/>
                  </a:lnTo>
                  <a:lnTo>
                    <a:pt x="7459" y="3824"/>
                  </a:lnTo>
                  <a:lnTo>
                    <a:pt x="7459" y="3824"/>
                  </a:lnTo>
                  <a:lnTo>
                    <a:pt x="7333" y="3346"/>
                  </a:lnTo>
                  <a:lnTo>
                    <a:pt x="7333" y="3346"/>
                  </a:lnTo>
                  <a:lnTo>
                    <a:pt x="6805" y="3748"/>
                  </a:lnTo>
                  <a:lnTo>
                    <a:pt x="6252" y="4138"/>
                  </a:lnTo>
                  <a:lnTo>
                    <a:pt x="5686" y="4516"/>
                  </a:lnTo>
                  <a:lnTo>
                    <a:pt x="5107" y="4855"/>
                  </a:lnTo>
                  <a:lnTo>
                    <a:pt x="4516" y="5182"/>
                  </a:lnTo>
                  <a:lnTo>
                    <a:pt x="3912" y="5471"/>
                  </a:lnTo>
                  <a:lnTo>
                    <a:pt x="3296" y="5748"/>
                  </a:lnTo>
                  <a:lnTo>
                    <a:pt x="2667" y="6000"/>
                  </a:lnTo>
                  <a:lnTo>
                    <a:pt x="2051" y="6213"/>
                  </a:lnTo>
                  <a:lnTo>
                    <a:pt x="2051" y="6213"/>
                  </a:lnTo>
                  <a:lnTo>
                    <a:pt x="2038" y="6213"/>
                  </a:lnTo>
                  <a:lnTo>
                    <a:pt x="2038" y="6213"/>
                  </a:lnTo>
                  <a:lnTo>
                    <a:pt x="2026" y="6201"/>
                  </a:lnTo>
                  <a:lnTo>
                    <a:pt x="2013" y="6188"/>
                  </a:lnTo>
                  <a:lnTo>
                    <a:pt x="2013" y="6188"/>
                  </a:lnTo>
                  <a:lnTo>
                    <a:pt x="2013" y="6176"/>
                  </a:lnTo>
                  <a:lnTo>
                    <a:pt x="2038" y="6151"/>
                  </a:lnTo>
                  <a:lnTo>
                    <a:pt x="2655" y="5937"/>
                  </a:lnTo>
                  <a:lnTo>
                    <a:pt x="2655" y="5937"/>
                  </a:lnTo>
                  <a:lnTo>
                    <a:pt x="3271" y="5685"/>
                  </a:lnTo>
                  <a:lnTo>
                    <a:pt x="3887" y="5409"/>
                  </a:lnTo>
                  <a:lnTo>
                    <a:pt x="4491" y="5107"/>
                  </a:lnTo>
                  <a:lnTo>
                    <a:pt x="5082" y="4780"/>
                  </a:lnTo>
                  <a:lnTo>
                    <a:pt x="5661" y="4428"/>
                  </a:lnTo>
                  <a:lnTo>
                    <a:pt x="6227" y="4050"/>
                  </a:lnTo>
                  <a:lnTo>
                    <a:pt x="6780" y="3660"/>
                  </a:lnTo>
                  <a:lnTo>
                    <a:pt x="7321" y="3245"/>
                  </a:lnTo>
                  <a:lnTo>
                    <a:pt x="7321" y="3245"/>
                  </a:lnTo>
                  <a:lnTo>
                    <a:pt x="7220" y="2855"/>
                  </a:lnTo>
                  <a:lnTo>
                    <a:pt x="7107" y="2428"/>
                  </a:lnTo>
                  <a:lnTo>
                    <a:pt x="6981" y="1988"/>
                  </a:lnTo>
                  <a:lnTo>
                    <a:pt x="6830" y="1547"/>
                  </a:lnTo>
                  <a:lnTo>
                    <a:pt x="6667" y="1120"/>
                  </a:lnTo>
                  <a:lnTo>
                    <a:pt x="6566" y="906"/>
                  </a:lnTo>
                  <a:lnTo>
                    <a:pt x="6466" y="705"/>
                  </a:lnTo>
                  <a:lnTo>
                    <a:pt x="6365" y="516"/>
                  </a:lnTo>
                  <a:lnTo>
                    <a:pt x="6252" y="327"/>
                  </a:lnTo>
                  <a:lnTo>
                    <a:pt x="6126" y="151"/>
                  </a:lnTo>
                  <a:lnTo>
                    <a:pt x="6000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31;p13"/>
            <p:cNvSpPr/>
            <p:nvPr/>
          </p:nvSpPr>
          <p:spPr>
            <a:xfrm rot="1963607">
              <a:off x="6033477" y="-770130"/>
              <a:ext cx="307494" cy="224867"/>
            </a:xfrm>
            <a:custGeom>
              <a:avLst/>
              <a:gdLst/>
              <a:ahLst/>
              <a:cxnLst/>
              <a:rect l="l" t="t" r="r" b="b"/>
              <a:pathLst>
                <a:path w="8377" h="6126" extrusionOk="0">
                  <a:moveTo>
                    <a:pt x="8351" y="0"/>
                  </a:moveTo>
                  <a:lnTo>
                    <a:pt x="8326" y="13"/>
                  </a:lnTo>
                  <a:lnTo>
                    <a:pt x="7936" y="529"/>
                  </a:lnTo>
                  <a:lnTo>
                    <a:pt x="7509" y="1032"/>
                  </a:lnTo>
                  <a:lnTo>
                    <a:pt x="7157" y="1422"/>
                  </a:lnTo>
                  <a:lnTo>
                    <a:pt x="6792" y="1812"/>
                  </a:lnTo>
                  <a:lnTo>
                    <a:pt x="6415" y="2176"/>
                  </a:lnTo>
                  <a:lnTo>
                    <a:pt x="6037" y="2541"/>
                  </a:lnTo>
                  <a:lnTo>
                    <a:pt x="5635" y="2893"/>
                  </a:lnTo>
                  <a:lnTo>
                    <a:pt x="5220" y="3220"/>
                  </a:lnTo>
                  <a:lnTo>
                    <a:pt x="4805" y="3547"/>
                  </a:lnTo>
                  <a:lnTo>
                    <a:pt x="4377" y="3862"/>
                  </a:lnTo>
                  <a:lnTo>
                    <a:pt x="3937" y="4163"/>
                  </a:lnTo>
                  <a:lnTo>
                    <a:pt x="3484" y="4440"/>
                  </a:lnTo>
                  <a:lnTo>
                    <a:pt x="3031" y="4717"/>
                  </a:lnTo>
                  <a:lnTo>
                    <a:pt x="2566" y="4968"/>
                  </a:lnTo>
                  <a:lnTo>
                    <a:pt x="2088" y="5207"/>
                  </a:lnTo>
                  <a:lnTo>
                    <a:pt x="1610" y="5434"/>
                  </a:lnTo>
                  <a:lnTo>
                    <a:pt x="1132" y="5648"/>
                  </a:lnTo>
                  <a:lnTo>
                    <a:pt x="642" y="5849"/>
                  </a:lnTo>
                  <a:lnTo>
                    <a:pt x="25" y="6063"/>
                  </a:lnTo>
                  <a:lnTo>
                    <a:pt x="0" y="6088"/>
                  </a:lnTo>
                  <a:lnTo>
                    <a:pt x="0" y="6100"/>
                  </a:lnTo>
                  <a:lnTo>
                    <a:pt x="13" y="6125"/>
                  </a:lnTo>
                  <a:lnTo>
                    <a:pt x="38" y="6125"/>
                  </a:lnTo>
                  <a:lnTo>
                    <a:pt x="654" y="5912"/>
                  </a:lnTo>
                  <a:lnTo>
                    <a:pt x="1233" y="5685"/>
                  </a:lnTo>
                  <a:lnTo>
                    <a:pt x="1799" y="5434"/>
                  </a:lnTo>
                  <a:lnTo>
                    <a:pt x="2352" y="5170"/>
                  </a:lnTo>
                  <a:lnTo>
                    <a:pt x="2893" y="4880"/>
                  </a:lnTo>
                  <a:lnTo>
                    <a:pt x="3421" y="4579"/>
                  </a:lnTo>
                  <a:lnTo>
                    <a:pt x="3949" y="4252"/>
                  </a:lnTo>
                  <a:lnTo>
                    <a:pt x="4453" y="3912"/>
                  </a:lnTo>
                  <a:lnTo>
                    <a:pt x="4956" y="3547"/>
                  </a:lnTo>
                  <a:lnTo>
                    <a:pt x="5434" y="3170"/>
                  </a:lnTo>
                  <a:lnTo>
                    <a:pt x="5899" y="2767"/>
                  </a:lnTo>
                  <a:lnTo>
                    <a:pt x="6352" y="2352"/>
                  </a:lnTo>
                  <a:lnTo>
                    <a:pt x="6792" y="1925"/>
                  </a:lnTo>
                  <a:lnTo>
                    <a:pt x="7219" y="1472"/>
                  </a:lnTo>
                  <a:lnTo>
                    <a:pt x="7622" y="1007"/>
                  </a:lnTo>
                  <a:lnTo>
                    <a:pt x="7999" y="529"/>
                  </a:lnTo>
                  <a:lnTo>
                    <a:pt x="8377" y="38"/>
                  </a:lnTo>
                  <a:lnTo>
                    <a:pt x="8377" y="26"/>
                  </a:lnTo>
                  <a:lnTo>
                    <a:pt x="8364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32;p13"/>
            <p:cNvSpPr/>
            <p:nvPr/>
          </p:nvSpPr>
          <p:spPr>
            <a:xfrm rot="1963607">
              <a:off x="6033477" y="-770130"/>
              <a:ext cx="307494" cy="224867"/>
            </a:xfrm>
            <a:custGeom>
              <a:avLst/>
              <a:gdLst/>
              <a:ahLst/>
              <a:cxnLst/>
              <a:rect l="l" t="t" r="r" b="b"/>
              <a:pathLst>
                <a:path w="8377" h="6126" fill="none" extrusionOk="0">
                  <a:moveTo>
                    <a:pt x="8377" y="38"/>
                  </a:moveTo>
                  <a:lnTo>
                    <a:pt x="8377" y="38"/>
                  </a:lnTo>
                  <a:lnTo>
                    <a:pt x="7999" y="529"/>
                  </a:lnTo>
                  <a:lnTo>
                    <a:pt x="7622" y="1007"/>
                  </a:lnTo>
                  <a:lnTo>
                    <a:pt x="7219" y="1472"/>
                  </a:lnTo>
                  <a:lnTo>
                    <a:pt x="6792" y="1925"/>
                  </a:lnTo>
                  <a:lnTo>
                    <a:pt x="6352" y="2352"/>
                  </a:lnTo>
                  <a:lnTo>
                    <a:pt x="5899" y="2767"/>
                  </a:lnTo>
                  <a:lnTo>
                    <a:pt x="5434" y="3170"/>
                  </a:lnTo>
                  <a:lnTo>
                    <a:pt x="4956" y="3547"/>
                  </a:lnTo>
                  <a:lnTo>
                    <a:pt x="4453" y="3912"/>
                  </a:lnTo>
                  <a:lnTo>
                    <a:pt x="3949" y="4252"/>
                  </a:lnTo>
                  <a:lnTo>
                    <a:pt x="3421" y="4579"/>
                  </a:lnTo>
                  <a:lnTo>
                    <a:pt x="2893" y="4880"/>
                  </a:lnTo>
                  <a:lnTo>
                    <a:pt x="2352" y="5170"/>
                  </a:lnTo>
                  <a:lnTo>
                    <a:pt x="1799" y="5434"/>
                  </a:lnTo>
                  <a:lnTo>
                    <a:pt x="1233" y="5685"/>
                  </a:lnTo>
                  <a:lnTo>
                    <a:pt x="654" y="5912"/>
                  </a:lnTo>
                  <a:lnTo>
                    <a:pt x="38" y="6125"/>
                  </a:lnTo>
                  <a:lnTo>
                    <a:pt x="38" y="6125"/>
                  </a:lnTo>
                  <a:lnTo>
                    <a:pt x="13" y="6125"/>
                  </a:lnTo>
                  <a:lnTo>
                    <a:pt x="0" y="6100"/>
                  </a:lnTo>
                  <a:lnTo>
                    <a:pt x="0" y="6100"/>
                  </a:lnTo>
                  <a:lnTo>
                    <a:pt x="0" y="6088"/>
                  </a:lnTo>
                  <a:lnTo>
                    <a:pt x="25" y="6063"/>
                  </a:lnTo>
                  <a:lnTo>
                    <a:pt x="642" y="5849"/>
                  </a:lnTo>
                  <a:lnTo>
                    <a:pt x="642" y="5849"/>
                  </a:lnTo>
                  <a:lnTo>
                    <a:pt x="1132" y="5648"/>
                  </a:lnTo>
                  <a:lnTo>
                    <a:pt x="1610" y="5434"/>
                  </a:lnTo>
                  <a:lnTo>
                    <a:pt x="2088" y="5207"/>
                  </a:lnTo>
                  <a:lnTo>
                    <a:pt x="2566" y="4968"/>
                  </a:lnTo>
                  <a:lnTo>
                    <a:pt x="3031" y="4717"/>
                  </a:lnTo>
                  <a:lnTo>
                    <a:pt x="3484" y="4440"/>
                  </a:lnTo>
                  <a:lnTo>
                    <a:pt x="3937" y="4163"/>
                  </a:lnTo>
                  <a:lnTo>
                    <a:pt x="4377" y="3862"/>
                  </a:lnTo>
                  <a:lnTo>
                    <a:pt x="4805" y="3547"/>
                  </a:lnTo>
                  <a:lnTo>
                    <a:pt x="5220" y="3220"/>
                  </a:lnTo>
                  <a:lnTo>
                    <a:pt x="5635" y="2893"/>
                  </a:lnTo>
                  <a:lnTo>
                    <a:pt x="6037" y="2541"/>
                  </a:lnTo>
                  <a:lnTo>
                    <a:pt x="6415" y="2176"/>
                  </a:lnTo>
                  <a:lnTo>
                    <a:pt x="6792" y="1812"/>
                  </a:lnTo>
                  <a:lnTo>
                    <a:pt x="7157" y="1422"/>
                  </a:lnTo>
                  <a:lnTo>
                    <a:pt x="7509" y="1032"/>
                  </a:lnTo>
                  <a:lnTo>
                    <a:pt x="7936" y="529"/>
                  </a:lnTo>
                  <a:lnTo>
                    <a:pt x="8326" y="13"/>
                  </a:lnTo>
                  <a:lnTo>
                    <a:pt x="8326" y="13"/>
                  </a:lnTo>
                  <a:lnTo>
                    <a:pt x="8351" y="0"/>
                  </a:lnTo>
                  <a:lnTo>
                    <a:pt x="8364" y="0"/>
                  </a:lnTo>
                  <a:lnTo>
                    <a:pt x="8364" y="0"/>
                  </a:lnTo>
                  <a:lnTo>
                    <a:pt x="8377" y="26"/>
                  </a:lnTo>
                  <a:lnTo>
                    <a:pt x="8377" y="38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33;p13"/>
            <p:cNvSpPr/>
            <p:nvPr/>
          </p:nvSpPr>
          <p:spPr>
            <a:xfrm rot="1963607">
              <a:off x="6011051" y="-693768"/>
              <a:ext cx="195318" cy="108983"/>
            </a:xfrm>
            <a:custGeom>
              <a:avLst/>
              <a:gdLst/>
              <a:ahLst/>
              <a:cxnLst/>
              <a:rect l="l" t="t" r="r" b="b"/>
              <a:pathLst>
                <a:path w="5321" h="2969" extrusionOk="0">
                  <a:moveTo>
                    <a:pt x="5308" y="0"/>
                  </a:moveTo>
                  <a:lnTo>
                    <a:pt x="4767" y="415"/>
                  </a:lnTo>
                  <a:lnTo>
                    <a:pt x="4214" y="805"/>
                  </a:lnTo>
                  <a:lnTo>
                    <a:pt x="3648" y="1183"/>
                  </a:lnTo>
                  <a:lnTo>
                    <a:pt x="3069" y="1535"/>
                  </a:lnTo>
                  <a:lnTo>
                    <a:pt x="2478" y="1862"/>
                  </a:lnTo>
                  <a:lnTo>
                    <a:pt x="1874" y="2164"/>
                  </a:lnTo>
                  <a:lnTo>
                    <a:pt x="1258" y="2440"/>
                  </a:lnTo>
                  <a:lnTo>
                    <a:pt x="642" y="2692"/>
                  </a:lnTo>
                  <a:lnTo>
                    <a:pt x="25" y="2906"/>
                  </a:lnTo>
                  <a:lnTo>
                    <a:pt x="0" y="2931"/>
                  </a:lnTo>
                  <a:lnTo>
                    <a:pt x="0" y="2943"/>
                  </a:lnTo>
                  <a:lnTo>
                    <a:pt x="13" y="2956"/>
                  </a:lnTo>
                  <a:lnTo>
                    <a:pt x="25" y="2968"/>
                  </a:lnTo>
                  <a:lnTo>
                    <a:pt x="38" y="2968"/>
                  </a:lnTo>
                  <a:lnTo>
                    <a:pt x="654" y="2755"/>
                  </a:lnTo>
                  <a:lnTo>
                    <a:pt x="1283" y="2503"/>
                  </a:lnTo>
                  <a:lnTo>
                    <a:pt x="1899" y="2226"/>
                  </a:lnTo>
                  <a:lnTo>
                    <a:pt x="2503" y="1937"/>
                  </a:lnTo>
                  <a:lnTo>
                    <a:pt x="3094" y="1610"/>
                  </a:lnTo>
                  <a:lnTo>
                    <a:pt x="3673" y="1271"/>
                  </a:lnTo>
                  <a:lnTo>
                    <a:pt x="4239" y="893"/>
                  </a:lnTo>
                  <a:lnTo>
                    <a:pt x="4792" y="503"/>
                  </a:lnTo>
                  <a:lnTo>
                    <a:pt x="5320" y="101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34;p13"/>
            <p:cNvSpPr/>
            <p:nvPr/>
          </p:nvSpPr>
          <p:spPr>
            <a:xfrm rot="1963607">
              <a:off x="6011051" y="-693768"/>
              <a:ext cx="195318" cy="108983"/>
            </a:xfrm>
            <a:custGeom>
              <a:avLst/>
              <a:gdLst/>
              <a:ahLst/>
              <a:cxnLst/>
              <a:rect l="l" t="t" r="r" b="b"/>
              <a:pathLst>
                <a:path w="5321" h="2969" fill="none" extrusionOk="0">
                  <a:moveTo>
                    <a:pt x="5308" y="0"/>
                  </a:moveTo>
                  <a:lnTo>
                    <a:pt x="5308" y="0"/>
                  </a:lnTo>
                  <a:lnTo>
                    <a:pt x="4767" y="415"/>
                  </a:lnTo>
                  <a:lnTo>
                    <a:pt x="4214" y="805"/>
                  </a:lnTo>
                  <a:lnTo>
                    <a:pt x="3648" y="1183"/>
                  </a:lnTo>
                  <a:lnTo>
                    <a:pt x="3069" y="1535"/>
                  </a:lnTo>
                  <a:lnTo>
                    <a:pt x="2478" y="1862"/>
                  </a:lnTo>
                  <a:lnTo>
                    <a:pt x="1874" y="2164"/>
                  </a:lnTo>
                  <a:lnTo>
                    <a:pt x="1258" y="2440"/>
                  </a:lnTo>
                  <a:lnTo>
                    <a:pt x="642" y="2692"/>
                  </a:lnTo>
                  <a:lnTo>
                    <a:pt x="25" y="2906"/>
                  </a:lnTo>
                  <a:lnTo>
                    <a:pt x="25" y="2906"/>
                  </a:lnTo>
                  <a:lnTo>
                    <a:pt x="0" y="2931"/>
                  </a:lnTo>
                  <a:lnTo>
                    <a:pt x="0" y="2943"/>
                  </a:lnTo>
                  <a:lnTo>
                    <a:pt x="0" y="2943"/>
                  </a:lnTo>
                  <a:lnTo>
                    <a:pt x="13" y="2956"/>
                  </a:lnTo>
                  <a:lnTo>
                    <a:pt x="25" y="2968"/>
                  </a:lnTo>
                  <a:lnTo>
                    <a:pt x="25" y="2968"/>
                  </a:lnTo>
                  <a:lnTo>
                    <a:pt x="38" y="2968"/>
                  </a:lnTo>
                  <a:lnTo>
                    <a:pt x="654" y="2755"/>
                  </a:lnTo>
                  <a:lnTo>
                    <a:pt x="654" y="2755"/>
                  </a:lnTo>
                  <a:lnTo>
                    <a:pt x="1283" y="2503"/>
                  </a:lnTo>
                  <a:lnTo>
                    <a:pt x="1899" y="2226"/>
                  </a:lnTo>
                  <a:lnTo>
                    <a:pt x="2503" y="1937"/>
                  </a:lnTo>
                  <a:lnTo>
                    <a:pt x="3094" y="1610"/>
                  </a:lnTo>
                  <a:lnTo>
                    <a:pt x="3673" y="1271"/>
                  </a:lnTo>
                  <a:lnTo>
                    <a:pt x="4239" y="893"/>
                  </a:lnTo>
                  <a:lnTo>
                    <a:pt x="4792" y="503"/>
                  </a:lnTo>
                  <a:lnTo>
                    <a:pt x="5320" y="101"/>
                  </a:lnTo>
                  <a:lnTo>
                    <a:pt x="5320" y="101"/>
                  </a:lnTo>
                  <a:lnTo>
                    <a:pt x="5308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35;p13"/>
            <p:cNvSpPr/>
            <p:nvPr/>
          </p:nvSpPr>
          <p:spPr>
            <a:xfrm rot="1963607">
              <a:off x="5996984" y="-632857"/>
              <a:ext cx="341228" cy="213781"/>
            </a:xfrm>
            <a:custGeom>
              <a:avLst/>
              <a:gdLst/>
              <a:ahLst/>
              <a:cxnLst/>
              <a:rect l="l" t="t" r="r" b="b"/>
              <a:pathLst>
                <a:path w="9296" h="5824" extrusionOk="0">
                  <a:moveTo>
                    <a:pt x="9270" y="0"/>
                  </a:moveTo>
                  <a:lnTo>
                    <a:pt x="9257" y="13"/>
                  </a:lnTo>
                  <a:lnTo>
                    <a:pt x="8779" y="503"/>
                  </a:lnTo>
                  <a:lnTo>
                    <a:pt x="8276" y="981"/>
                  </a:lnTo>
                  <a:lnTo>
                    <a:pt x="7773" y="1447"/>
                  </a:lnTo>
                  <a:lnTo>
                    <a:pt x="7383" y="1786"/>
                  </a:lnTo>
                  <a:lnTo>
                    <a:pt x="6981" y="2113"/>
                  </a:lnTo>
                  <a:lnTo>
                    <a:pt x="6578" y="2428"/>
                  </a:lnTo>
                  <a:lnTo>
                    <a:pt x="6163" y="2742"/>
                  </a:lnTo>
                  <a:lnTo>
                    <a:pt x="5736" y="3031"/>
                  </a:lnTo>
                  <a:lnTo>
                    <a:pt x="5308" y="3320"/>
                  </a:lnTo>
                  <a:lnTo>
                    <a:pt x="4868" y="3597"/>
                  </a:lnTo>
                  <a:lnTo>
                    <a:pt x="4428" y="3861"/>
                  </a:lnTo>
                  <a:lnTo>
                    <a:pt x="3975" y="4113"/>
                  </a:lnTo>
                  <a:lnTo>
                    <a:pt x="3522" y="4352"/>
                  </a:lnTo>
                  <a:lnTo>
                    <a:pt x="3057" y="4578"/>
                  </a:lnTo>
                  <a:lnTo>
                    <a:pt x="2591" y="4805"/>
                  </a:lnTo>
                  <a:lnTo>
                    <a:pt x="2114" y="5006"/>
                  </a:lnTo>
                  <a:lnTo>
                    <a:pt x="1636" y="5207"/>
                  </a:lnTo>
                  <a:lnTo>
                    <a:pt x="1158" y="5396"/>
                  </a:lnTo>
                  <a:lnTo>
                    <a:pt x="667" y="5559"/>
                  </a:lnTo>
                  <a:lnTo>
                    <a:pt x="13" y="5773"/>
                  </a:lnTo>
                  <a:lnTo>
                    <a:pt x="1" y="5786"/>
                  </a:lnTo>
                  <a:lnTo>
                    <a:pt x="1" y="5811"/>
                  </a:lnTo>
                  <a:lnTo>
                    <a:pt x="13" y="5823"/>
                  </a:lnTo>
                  <a:lnTo>
                    <a:pt x="38" y="5823"/>
                  </a:lnTo>
                  <a:lnTo>
                    <a:pt x="692" y="5622"/>
                  </a:lnTo>
                  <a:lnTo>
                    <a:pt x="1309" y="5408"/>
                  </a:lnTo>
                  <a:lnTo>
                    <a:pt x="1912" y="5182"/>
                  </a:lnTo>
                  <a:lnTo>
                    <a:pt x="2503" y="4930"/>
                  </a:lnTo>
                  <a:lnTo>
                    <a:pt x="3095" y="4654"/>
                  </a:lnTo>
                  <a:lnTo>
                    <a:pt x="3673" y="4364"/>
                  </a:lnTo>
                  <a:lnTo>
                    <a:pt x="4239" y="4063"/>
                  </a:lnTo>
                  <a:lnTo>
                    <a:pt x="4805" y="3736"/>
                  </a:lnTo>
                  <a:lnTo>
                    <a:pt x="5358" y="3396"/>
                  </a:lnTo>
                  <a:lnTo>
                    <a:pt x="5887" y="3031"/>
                  </a:lnTo>
                  <a:lnTo>
                    <a:pt x="6415" y="2654"/>
                  </a:lnTo>
                  <a:lnTo>
                    <a:pt x="6931" y="2251"/>
                  </a:lnTo>
                  <a:lnTo>
                    <a:pt x="7434" y="1849"/>
                  </a:lnTo>
                  <a:lnTo>
                    <a:pt x="7924" y="1421"/>
                  </a:lnTo>
                  <a:lnTo>
                    <a:pt x="8389" y="981"/>
                  </a:lnTo>
                  <a:lnTo>
                    <a:pt x="8855" y="516"/>
                  </a:lnTo>
                  <a:lnTo>
                    <a:pt x="9295" y="50"/>
                  </a:lnTo>
                  <a:lnTo>
                    <a:pt x="9295" y="25"/>
                  </a:lnTo>
                  <a:lnTo>
                    <a:pt x="9295" y="13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36;p13"/>
            <p:cNvSpPr/>
            <p:nvPr/>
          </p:nvSpPr>
          <p:spPr>
            <a:xfrm rot="1963607">
              <a:off x="5996984" y="-632857"/>
              <a:ext cx="341228" cy="213781"/>
            </a:xfrm>
            <a:custGeom>
              <a:avLst/>
              <a:gdLst/>
              <a:ahLst/>
              <a:cxnLst/>
              <a:rect l="l" t="t" r="r" b="b"/>
              <a:pathLst>
                <a:path w="9296" h="5824" fill="none" extrusionOk="0">
                  <a:moveTo>
                    <a:pt x="9295" y="50"/>
                  </a:moveTo>
                  <a:lnTo>
                    <a:pt x="9295" y="50"/>
                  </a:lnTo>
                  <a:lnTo>
                    <a:pt x="8855" y="516"/>
                  </a:lnTo>
                  <a:lnTo>
                    <a:pt x="8389" y="981"/>
                  </a:lnTo>
                  <a:lnTo>
                    <a:pt x="7924" y="1421"/>
                  </a:lnTo>
                  <a:lnTo>
                    <a:pt x="7434" y="1849"/>
                  </a:lnTo>
                  <a:lnTo>
                    <a:pt x="6931" y="2251"/>
                  </a:lnTo>
                  <a:lnTo>
                    <a:pt x="6415" y="2654"/>
                  </a:lnTo>
                  <a:lnTo>
                    <a:pt x="5887" y="3031"/>
                  </a:lnTo>
                  <a:lnTo>
                    <a:pt x="5358" y="3396"/>
                  </a:lnTo>
                  <a:lnTo>
                    <a:pt x="4805" y="3736"/>
                  </a:lnTo>
                  <a:lnTo>
                    <a:pt x="4239" y="4063"/>
                  </a:lnTo>
                  <a:lnTo>
                    <a:pt x="3673" y="4364"/>
                  </a:lnTo>
                  <a:lnTo>
                    <a:pt x="3095" y="4654"/>
                  </a:lnTo>
                  <a:lnTo>
                    <a:pt x="2503" y="4930"/>
                  </a:lnTo>
                  <a:lnTo>
                    <a:pt x="1912" y="5182"/>
                  </a:lnTo>
                  <a:lnTo>
                    <a:pt x="1309" y="5408"/>
                  </a:lnTo>
                  <a:lnTo>
                    <a:pt x="692" y="5622"/>
                  </a:lnTo>
                  <a:lnTo>
                    <a:pt x="38" y="5823"/>
                  </a:lnTo>
                  <a:lnTo>
                    <a:pt x="38" y="5823"/>
                  </a:lnTo>
                  <a:lnTo>
                    <a:pt x="13" y="5823"/>
                  </a:lnTo>
                  <a:lnTo>
                    <a:pt x="1" y="5811"/>
                  </a:lnTo>
                  <a:lnTo>
                    <a:pt x="1" y="5811"/>
                  </a:lnTo>
                  <a:lnTo>
                    <a:pt x="1" y="5786"/>
                  </a:lnTo>
                  <a:lnTo>
                    <a:pt x="13" y="5773"/>
                  </a:lnTo>
                  <a:lnTo>
                    <a:pt x="667" y="5559"/>
                  </a:lnTo>
                  <a:lnTo>
                    <a:pt x="667" y="5559"/>
                  </a:lnTo>
                  <a:lnTo>
                    <a:pt x="1158" y="5396"/>
                  </a:lnTo>
                  <a:lnTo>
                    <a:pt x="1636" y="5207"/>
                  </a:lnTo>
                  <a:lnTo>
                    <a:pt x="2114" y="5006"/>
                  </a:lnTo>
                  <a:lnTo>
                    <a:pt x="2591" y="4805"/>
                  </a:lnTo>
                  <a:lnTo>
                    <a:pt x="3057" y="4578"/>
                  </a:lnTo>
                  <a:lnTo>
                    <a:pt x="3522" y="4352"/>
                  </a:lnTo>
                  <a:lnTo>
                    <a:pt x="3975" y="4113"/>
                  </a:lnTo>
                  <a:lnTo>
                    <a:pt x="4428" y="3861"/>
                  </a:lnTo>
                  <a:lnTo>
                    <a:pt x="4868" y="3597"/>
                  </a:lnTo>
                  <a:lnTo>
                    <a:pt x="5308" y="3320"/>
                  </a:lnTo>
                  <a:lnTo>
                    <a:pt x="5736" y="3031"/>
                  </a:lnTo>
                  <a:lnTo>
                    <a:pt x="6163" y="2742"/>
                  </a:lnTo>
                  <a:lnTo>
                    <a:pt x="6578" y="2428"/>
                  </a:lnTo>
                  <a:lnTo>
                    <a:pt x="6981" y="2113"/>
                  </a:lnTo>
                  <a:lnTo>
                    <a:pt x="7383" y="1786"/>
                  </a:lnTo>
                  <a:lnTo>
                    <a:pt x="7773" y="1447"/>
                  </a:lnTo>
                  <a:lnTo>
                    <a:pt x="7773" y="1447"/>
                  </a:lnTo>
                  <a:lnTo>
                    <a:pt x="8276" y="981"/>
                  </a:lnTo>
                  <a:lnTo>
                    <a:pt x="8779" y="503"/>
                  </a:lnTo>
                  <a:lnTo>
                    <a:pt x="9257" y="13"/>
                  </a:lnTo>
                  <a:lnTo>
                    <a:pt x="9257" y="13"/>
                  </a:lnTo>
                  <a:lnTo>
                    <a:pt x="9270" y="0"/>
                  </a:lnTo>
                  <a:lnTo>
                    <a:pt x="9295" y="13"/>
                  </a:lnTo>
                  <a:lnTo>
                    <a:pt x="9295" y="13"/>
                  </a:lnTo>
                  <a:lnTo>
                    <a:pt x="9295" y="25"/>
                  </a:lnTo>
                  <a:lnTo>
                    <a:pt x="9295" y="5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37;p13"/>
            <p:cNvSpPr/>
            <p:nvPr/>
          </p:nvSpPr>
          <p:spPr>
            <a:xfrm rot="1963607">
              <a:off x="5975517" y="-560202"/>
              <a:ext cx="196712" cy="92832"/>
            </a:xfrm>
            <a:custGeom>
              <a:avLst/>
              <a:gdLst/>
              <a:ahLst/>
              <a:cxnLst/>
              <a:rect l="l" t="t" r="r" b="b"/>
              <a:pathLst>
                <a:path w="5359" h="2529" extrusionOk="0">
                  <a:moveTo>
                    <a:pt x="5333" y="1"/>
                  </a:moveTo>
                  <a:lnTo>
                    <a:pt x="4780" y="340"/>
                  </a:lnTo>
                  <a:lnTo>
                    <a:pt x="4226" y="667"/>
                  </a:lnTo>
                  <a:lnTo>
                    <a:pt x="3648" y="982"/>
                  </a:lnTo>
                  <a:lnTo>
                    <a:pt x="3069" y="1271"/>
                  </a:lnTo>
                  <a:lnTo>
                    <a:pt x="2478" y="1548"/>
                  </a:lnTo>
                  <a:lnTo>
                    <a:pt x="1887" y="1799"/>
                  </a:lnTo>
                  <a:lnTo>
                    <a:pt x="1283" y="2038"/>
                  </a:lnTo>
                  <a:lnTo>
                    <a:pt x="667" y="2252"/>
                  </a:lnTo>
                  <a:lnTo>
                    <a:pt x="13" y="2466"/>
                  </a:lnTo>
                  <a:lnTo>
                    <a:pt x="1" y="2479"/>
                  </a:lnTo>
                  <a:lnTo>
                    <a:pt x="1" y="2504"/>
                  </a:lnTo>
                  <a:lnTo>
                    <a:pt x="13" y="2516"/>
                  </a:lnTo>
                  <a:lnTo>
                    <a:pt x="26" y="2529"/>
                  </a:lnTo>
                  <a:lnTo>
                    <a:pt x="38" y="2516"/>
                  </a:lnTo>
                  <a:lnTo>
                    <a:pt x="692" y="2315"/>
                  </a:lnTo>
                  <a:lnTo>
                    <a:pt x="1309" y="2101"/>
                  </a:lnTo>
                  <a:lnTo>
                    <a:pt x="1912" y="1875"/>
                  </a:lnTo>
                  <a:lnTo>
                    <a:pt x="2503" y="1623"/>
                  </a:lnTo>
                  <a:lnTo>
                    <a:pt x="3095" y="1347"/>
                  </a:lnTo>
                  <a:lnTo>
                    <a:pt x="3673" y="1057"/>
                  </a:lnTo>
                  <a:lnTo>
                    <a:pt x="4252" y="756"/>
                  </a:lnTo>
                  <a:lnTo>
                    <a:pt x="4805" y="429"/>
                  </a:lnTo>
                  <a:lnTo>
                    <a:pt x="5358" y="76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38;p13"/>
            <p:cNvSpPr/>
            <p:nvPr/>
          </p:nvSpPr>
          <p:spPr>
            <a:xfrm rot="1963607">
              <a:off x="5975517" y="-560202"/>
              <a:ext cx="196712" cy="92832"/>
            </a:xfrm>
            <a:custGeom>
              <a:avLst/>
              <a:gdLst/>
              <a:ahLst/>
              <a:cxnLst/>
              <a:rect l="l" t="t" r="r" b="b"/>
              <a:pathLst>
                <a:path w="5359" h="2529" fill="none" extrusionOk="0">
                  <a:moveTo>
                    <a:pt x="5333" y="1"/>
                  </a:moveTo>
                  <a:lnTo>
                    <a:pt x="5333" y="1"/>
                  </a:lnTo>
                  <a:lnTo>
                    <a:pt x="4780" y="340"/>
                  </a:lnTo>
                  <a:lnTo>
                    <a:pt x="4226" y="667"/>
                  </a:lnTo>
                  <a:lnTo>
                    <a:pt x="3648" y="982"/>
                  </a:lnTo>
                  <a:lnTo>
                    <a:pt x="3069" y="1271"/>
                  </a:lnTo>
                  <a:lnTo>
                    <a:pt x="2478" y="1548"/>
                  </a:lnTo>
                  <a:lnTo>
                    <a:pt x="1887" y="1799"/>
                  </a:lnTo>
                  <a:lnTo>
                    <a:pt x="1283" y="2038"/>
                  </a:lnTo>
                  <a:lnTo>
                    <a:pt x="667" y="2252"/>
                  </a:lnTo>
                  <a:lnTo>
                    <a:pt x="13" y="2466"/>
                  </a:lnTo>
                  <a:lnTo>
                    <a:pt x="13" y="2466"/>
                  </a:lnTo>
                  <a:lnTo>
                    <a:pt x="1" y="2479"/>
                  </a:lnTo>
                  <a:lnTo>
                    <a:pt x="1" y="2504"/>
                  </a:lnTo>
                  <a:lnTo>
                    <a:pt x="1" y="2504"/>
                  </a:lnTo>
                  <a:lnTo>
                    <a:pt x="13" y="2516"/>
                  </a:lnTo>
                  <a:lnTo>
                    <a:pt x="26" y="2529"/>
                  </a:lnTo>
                  <a:lnTo>
                    <a:pt x="26" y="2529"/>
                  </a:lnTo>
                  <a:lnTo>
                    <a:pt x="38" y="2516"/>
                  </a:lnTo>
                  <a:lnTo>
                    <a:pt x="692" y="2315"/>
                  </a:lnTo>
                  <a:lnTo>
                    <a:pt x="692" y="2315"/>
                  </a:lnTo>
                  <a:lnTo>
                    <a:pt x="1309" y="2101"/>
                  </a:lnTo>
                  <a:lnTo>
                    <a:pt x="1912" y="1875"/>
                  </a:lnTo>
                  <a:lnTo>
                    <a:pt x="2503" y="1623"/>
                  </a:lnTo>
                  <a:lnTo>
                    <a:pt x="3095" y="1347"/>
                  </a:lnTo>
                  <a:lnTo>
                    <a:pt x="3673" y="1057"/>
                  </a:lnTo>
                  <a:lnTo>
                    <a:pt x="4252" y="756"/>
                  </a:lnTo>
                  <a:lnTo>
                    <a:pt x="4805" y="429"/>
                  </a:lnTo>
                  <a:lnTo>
                    <a:pt x="5358" y="76"/>
                  </a:lnTo>
                  <a:lnTo>
                    <a:pt x="5358" y="76"/>
                  </a:lnTo>
                  <a:lnTo>
                    <a:pt x="5333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39;p13"/>
            <p:cNvSpPr/>
            <p:nvPr/>
          </p:nvSpPr>
          <p:spPr>
            <a:xfrm rot="1963607">
              <a:off x="5996738" y="-481480"/>
              <a:ext cx="322727" cy="213781"/>
            </a:xfrm>
            <a:custGeom>
              <a:avLst/>
              <a:gdLst/>
              <a:ahLst/>
              <a:cxnLst/>
              <a:rect l="l" t="t" r="r" b="b"/>
              <a:pathLst>
                <a:path w="8792" h="5824" extrusionOk="0">
                  <a:moveTo>
                    <a:pt x="8767" y="1"/>
                  </a:moveTo>
                  <a:lnTo>
                    <a:pt x="8741" y="13"/>
                  </a:lnTo>
                  <a:lnTo>
                    <a:pt x="8289" y="491"/>
                  </a:lnTo>
                  <a:lnTo>
                    <a:pt x="7823" y="957"/>
                  </a:lnTo>
                  <a:lnTo>
                    <a:pt x="7345" y="1422"/>
                  </a:lnTo>
                  <a:lnTo>
                    <a:pt x="6981" y="1749"/>
                  </a:lnTo>
                  <a:lnTo>
                    <a:pt x="6603" y="2063"/>
                  </a:lnTo>
                  <a:lnTo>
                    <a:pt x="6214" y="2378"/>
                  </a:lnTo>
                  <a:lnTo>
                    <a:pt x="5824" y="2680"/>
                  </a:lnTo>
                  <a:lnTo>
                    <a:pt x="5421" y="2982"/>
                  </a:lnTo>
                  <a:lnTo>
                    <a:pt x="5019" y="3258"/>
                  </a:lnTo>
                  <a:lnTo>
                    <a:pt x="4604" y="3535"/>
                  </a:lnTo>
                  <a:lnTo>
                    <a:pt x="4189" y="3799"/>
                  </a:lnTo>
                  <a:lnTo>
                    <a:pt x="3761" y="4051"/>
                  </a:lnTo>
                  <a:lnTo>
                    <a:pt x="3333" y="4302"/>
                  </a:lnTo>
                  <a:lnTo>
                    <a:pt x="2893" y="4528"/>
                  </a:lnTo>
                  <a:lnTo>
                    <a:pt x="2453" y="4755"/>
                  </a:lnTo>
                  <a:lnTo>
                    <a:pt x="2000" y="4969"/>
                  </a:lnTo>
                  <a:lnTo>
                    <a:pt x="1547" y="5170"/>
                  </a:lnTo>
                  <a:lnTo>
                    <a:pt x="1095" y="5371"/>
                  </a:lnTo>
                  <a:lnTo>
                    <a:pt x="629" y="5547"/>
                  </a:lnTo>
                  <a:lnTo>
                    <a:pt x="13" y="5774"/>
                  </a:lnTo>
                  <a:lnTo>
                    <a:pt x="0" y="5786"/>
                  </a:lnTo>
                  <a:lnTo>
                    <a:pt x="0" y="5811"/>
                  </a:lnTo>
                  <a:lnTo>
                    <a:pt x="13" y="5824"/>
                  </a:lnTo>
                  <a:lnTo>
                    <a:pt x="26" y="5824"/>
                  </a:lnTo>
                  <a:lnTo>
                    <a:pt x="654" y="5610"/>
                  </a:lnTo>
                  <a:lnTo>
                    <a:pt x="1233" y="5384"/>
                  </a:lnTo>
                  <a:lnTo>
                    <a:pt x="1812" y="5145"/>
                  </a:lnTo>
                  <a:lnTo>
                    <a:pt x="2378" y="4881"/>
                  </a:lnTo>
                  <a:lnTo>
                    <a:pt x="2931" y="4604"/>
                  </a:lnTo>
                  <a:lnTo>
                    <a:pt x="3484" y="4315"/>
                  </a:lnTo>
                  <a:lnTo>
                    <a:pt x="4013" y="4000"/>
                  </a:lnTo>
                  <a:lnTo>
                    <a:pt x="4541" y="3673"/>
                  </a:lnTo>
                  <a:lnTo>
                    <a:pt x="5069" y="3334"/>
                  </a:lnTo>
                  <a:lnTo>
                    <a:pt x="5572" y="2969"/>
                  </a:lnTo>
                  <a:lnTo>
                    <a:pt x="6075" y="2592"/>
                  </a:lnTo>
                  <a:lnTo>
                    <a:pt x="6553" y="2202"/>
                  </a:lnTo>
                  <a:lnTo>
                    <a:pt x="7031" y="1799"/>
                  </a:lnTo>
                  <a:lnTo>
                    <a:pt x="7484" y="1384"/>
                  </a:lnTo>
                  <a:lnTo>
                    <a:pt x="7937" y="957"/>
                  </a:lnTo>
                  <a:lnTo>
                    <a:pt x="8364" y="504"/>
                  </a:lnTo>
                  <a:lnTo>
                    <a:pt x="8779" y="38"/>
                  </a:lnTo>
                  <a:lnTo>
                    <a:pt x="8792" y="26"/>
                  </a:lnTo>
                  <a:lnTo>
                    <a:pt x="8779" y="13"/>
                  </a:lnTo>
                  <a:lnTo>
                    <a:pt x="8767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40;p13"/>
            <p:cNvSpPr/>
            <p:nvPr/>
          </p:nvSpPr>
          <p:spPr>
            <a:xfrm rot="1963607">
              <a:off x="5996738" y="-481480"/>
              <a:ext cx="322727" cy="213781"/>
            </a:xfrm>
            <a:custGeom>
              <a:avLst/>
              <a:gdLst/>
              <a:ahLst/>
              <a:cxnLst/>
              <a:rect l="l" t="t" r="r" b="b"/>
              <a:pathLst>
                <a:path w="8792" h="5824" fill="none" extrusionOk="0">
                  <a:moveTo>
                    <a:pt x="8779" y="38"/>
                  </a:moveTo>
                  <a:lnTo>
                    <a:pt x="8779" y="38"/>
                  </a:lnTo>
                  <a:lnTo>
                    <a:pt x="8364" y="504"/>
                  </a:lnTo>
                  <a:lnTo>
                    <a:pt x="7937" y="957"/>
                  </a:lnTo>
                  <a:lnTo>
                    <a:pt x="7484" y="1384"/>
                  </a:lnTo>
                  <a:lnTo>
                    <a:pt x="7031" y="1799"/>
                  </a:lnTo>
                  <a:lnTo>
                    <a:pt x="6553" y="2202"/>
                  </a:lnTo>
                  <a:lnTo>
                    <a:pt x="6075" y="2592"/>
                  </a:lnTo>
                  <a:lnTo>
                    <a:pt x="5572" y="2969"/>
                  </a:lnTo>
                  <a:lnTo>
                    <a:pt x="5069" y="3334"/>
                  </a:lnTo>
                  <a:lnTo>
                    <a:pt x="4541" y="3673"/>
                  </a:lnTo>
                  <a:lnTo>
                    <a:pt x="4013" y="4000"/>
                  </a:lnTo>
                  <a:lnTo>
                    <a:pt x="3484" y="4315"/>
                  </a:lnTo>
                  <a:lnTo>
                    <a:pt x="2931" y="4604"/>
                  </a:lnTo>
                  <a:lnTo>
                    <a:pt x="2378" y="4881"/>
                  </a:lnTo>
                  <a:lnTo>
                    <a:pt x="1812" y="5145"/>
                  </a:lnTo>
                  <a:lnTo>
                    <a:pt x="1233" y="5384"/>
                  </a:lnTo>
                  <a:lnTo>
                    <a:pt x="654" y="5610"/>
                  </a:lnTo>
                  <a:lnTo>
                    <a:pt x="26" y="5824"/>
                  </a:lnTo>
                  <a:lnTo>
                    <a:pt x="26" y="5824"/>
                  </a:lnTo>
                  <a:lnTo>
                    <a:pt x="13" y="5824"/>
                  </a:lnTo>
                  <a:lnTo>
                    <a:pt x="0" y="5811"/>
                  </a:lnTo>
                  <a:lnTo>
                    <a:pt x="0" y="5811"/>
                  </a:lnTo>
                  <a:lnTo>
                    <a:pt x="0" y="5786"/>
                  </a:lnTo>
                  <a:lnTo>
                    <a:pt x="13" y="5774"/>
                  </a:lnTo>
                  <a:lnTo>
                    <a:pt x="629" y="5547"/>
                  </a:lnTo>
                  <a:lnTo>
                    <a:pt x="629" y="5547"/>
                  </a:lnTo>
                  <a:lnTo>
                    <a:pt x="1095" y="5371"/>
                  </a:lnTo>
                  <a:lnTo>
                    <a:pt x="1547" y="5170"/>
                  </a:lnTo>
                  <a:lnTo>
                    <a:pt x="2000" y="4969"/>
                  </a:lnTo>
                  <a:lnTo>
                    <a:pt x="2453" y="4755"/>
                  </a:lnTo>
                  <a:lnTo>
                    <a:pt x="2893" y="4528"/>
                  </a:lnTo>
                  <a:lnTo>
                    <a:pt x="3333" y="4302"/>
                  </a:lnTo>
                  <a:lnTo>
                    <a:pt x="3761" y="4051"/>
                  </a:lnTo>
                  <a:lnTo>
                    <a:pt x="4189" y="3799"/>
                  </a:lnTo>
                  <a:lnTo>
                    <a:pt x="4604" y="3535"/>
                  </a:lnTo>
                  <a:lnTo>
                    <a:pt x="5019" y="3258"/>
                  </a:lnTo>
                  <a:lnTo>
                    <a:pt x="5421" y="2982"/>
                  </a:lnTo>
                  <a:lnTo>
                    <a:pt x="5824" y="2680"/>
                  </a:lnTo>
                  <a:lnTo>
                    <a:pt x="6214" y="2378"/>
                  </a:lnTo>
                  <a:lnTo>
                    <a:pt x="6603" y="2063"/>
                  </a:lnTo>
                  <a:lnTo>
                    <a:pt x="6981" y="1749"/>
                  </a:lnTo>
                  <a:lnTo>
                    <a:pt x="7345" y="1422"/>
                  </a:lnTo>
                  <a:lnTo>
                    <a:pt x="7345" y="1422"/>
                  </a:lnTo>
                  <a:lnTo>
                    <a:pt x="7823" y="957"/>
                  </a:lnTo>
                  <a:lnTo>
                    <a:pt x="8289" y="491"/>
                  </a:lnTo>
                  <a:lnTo>
                    <a:pt x="8741" y="13"/>
                  </a:lnTo>
                  <a:lnTo>
                    <a:pt x="8741" y="13"/>
                  </a:lnTo>
                  <a:lnTo>
                    <a:pt x="8767" y="1"/>
                  </a:lnTo>
                  <a:lnTo>
                    <a:pt x="8779" y="13"/>
                  </a:lnTo>
                  <a:lnTo>
                    <a:pt x="8779" y="13"/>
                  </a:lnTo>
                  <a:lnTo>
                    <a:pt x="8792" y="26"/>
                  </a:lnTo>
                  <a:lnTo>
                    <a:pt x="8779" y="38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41;p13"/>
            <p:cNvSpPr/>
            <p:nvPr/>
          </p:nvSpPr>
          <p:spPr>
            <a:xfrm rot="1963607">
              <a:off x="5974035" y="-404178"/>
              <a:ext cx="173147" cy="85894"/>
            </a:xfrm>
            <a:custGeom>
              <a:avLst/>
              <a:gdLst/>
              <a:ahLst/>
              <a:cxnLst/>
              <a:rect l="l" t="t" r="r" b="b"/>
              <a:pathLst>
                <a:path w="4717" h="2340" extrusionOk="0">
                  <a:moveTo>
                    <a:pt x="4679" y="1"/>
                  </a:moveTo>
                  <a:lnTo>
                    <a:pt x="4189" y="315"/>
                  </a:lnTo>
                  <a:lnTo>
                    <a:pt x="3711" y="604"/>
                  </a:lnTo>
                  <a:lnTo>
                    <a:pt x="3208" y="881"/>
                  </a:lnTo>
                  <a:lnTo>
                    <a:pt x="2705" y="1145"/>
                  </a:lnTo>
                  <a:lnTo>
                    <a:pt x="2201" y="1397"/>
                  </a:lnTo>
                  <a:lnTo>
                    <a:pt x="1686" y="1636"/>
                  </a:lnTo>
                  <a:lnTo>
                    <a:pt x="1158" y="1862"/>
                  </a:lnTo>
                  <a:lnTo>
                    <a:pt x="629" y="2063"/>
                  </a:lnTo>
                  <a:lnTo>
                    <a:pt x="13" y="2290"/>
                  </a:lnTo>
                  <a:lnTo>
                    <a:pt x="0" y="2302"/>
                  </a:lnTo>
                  <a:lnTo>
                    <a:pt x="0" y="2327"/>
                  </a:lnTo>
                  <a:lnTo>
                    <a:pt x="0" y="2340"/>
                  </a:lnTo>
                  <a:lnTo>
                    <a:pt x="26" y="2340"/>
                  </a:lnTo>
                  <a:lnTo>
                    <a:pt x="654" y="2126"/>
                  </a:lnTo>
                  <a:lnTo>
                    <a:pt x="1183" y="1925"/>
                  </a:lnTo>
                  <a:lnTo>
                    <a:pt x="1711" y="1698"/>
                  </a:lnTo>
                  <a:lnTo>
                    <a:pt x="2227" y="1472"/>
                  </a:lnTo>
                  <a:lnTo>
                    <a:pt x="2742" y="1221"/>
                  </a:lnTo>
                  <a:lnTo>
                    <a:pt x="3245" y="956"/>
                  </a:lnTo>
                  <a:lnTo>
                    <a:pt x="3748" y="680"/>
                  </a:lnTo>
                  <a:lnTo>
                    <a:pt x="4226" y="390"/>
                  </a:lnTo>
                  <a:lnTo>
                    <a:pt x="4717" y="89"/>
                  </a:lnTo>
                  <a:lnTo>
                    <a:pt x="4679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42;p13"/>
            <p:cNvSpPr/>
            <p:nvPr/>
          </p:nvSpPr>
          <p:spPr>
            <a:xfrm rot="1963607">
              <a:off x="5974035" y="-404178"/>
              <a:ext cx="173147" cy="85894"/>
            </a:xfrm>
            <a:custGeom>
              <a:avLst/>
              <a:gdLst/>
              <a:ahLst/>
              <a:cxnLst/>
              <a:rect l="l" t="t" r="r" b="b"/>
              <a:pathLst>
                <a:path w="4717" h="2340" fill="none" extrusionOk="0">
                  <a:moveTo>
                    <a:pt x="4679" y="1"/>
                  </a:moveTo>
                  <a:lnTo>
                    <a:pt x="4679" y="1"/>
                  </a:lnTo>
                  <a:lnTo>
                    <a:pt x="4189" y="315"/>
                  </a:lnTo>
                  <a:lnTo>
                    <a:pt x="3711" y="604"/>
                  </a:lnTo>
                  <a:lnTo>
                    <a:pt x="3208" y="881"/>
                  </a:lnTo>
                  <a:lnTo>
                    <a:pt x="2705" y="1145"/>
                  </a:lnTo>
                  <a:lnTo>
                    <a:pt x="2201" y="1397"/>
                  </a:lnTo>
                  <a:lnTo>
                    <a:pt x="1686" y="1636"/>
                  </a:lnTo>
                  <a:lnTo>
                    <a:pt x="1158" y="1862"/>
                  </a:lnTo>
                  <a:lnTo>
                    <a:pt x="629" y="2063"/>
                  </a:lnTo>
                  <a:lnTo>
                    <a:pt x="13" y="2290"/>
                  </a:lnTo>
                  <a:lnTo>
                    <a:pt x="13" y="2290"/>
                  </a:lnTo>
                  <a:lnTo>
                    <a:pt x="0" y="2302"/>
                  </a:lnTo>
                  <a:lnTo>
                    <a:pt x="0" y="2327"/>
                  </a:lnTo>
                  <a:lnTo>
                    <a:pt x="0" y="2327"/>
                  </a:lnTo>
                  <a:lnTo>
                    <a:pt x="0" y="2340"/>
                  </a:lnTo>
                  <a:lnTo>
                    <a:pt x="26" y="2340"/>
                  </a:lnTo>
                  <a:lnTo>
                    <a:pt x="26" y="2340"/>
                  </a:lnTo>
                  <a:lnTo>
                    <a:pt x="26" y="2340"/>
                  </a:lnTo>
                  <a:lnTo>
                    <a:pt x="654" y="2126"/>
                  </a:lnTo>
                  <a:lnTo>
                    <a:pt x="654" y="2126"/>
                  </a:lnTo>
                  <a:lnTo>
                    <a:pt x="1183" y="1925"/>
                  </a:lnTo>
                  <a:lnTo>
                    <a:pt x="1711" y="1698"/>
                  </a:lnTo>
                  <a:lnTo>
                    <a:pt x="2227" y="1472"/>
                  </a:lnTo>
                  <a:lnTo>
                    <a:pt x="2742" y="1221"/>
                  </a:lnTo>
                  <a:lnTo>
                    <a:pt x="3245" y="956"/>
                  </a:lnTo>
                  <a:lnTo>
                    <a:pt x="3748" y="680"/>
                  </a:lnTo>
                  <a:lnTo>
                    <a:pt x="4226" y="390"/>
                  </a:lnTo>
                  <a:lnTo>
                    <a:pt x="4717" y="89"/>
                  </a:lnTo>
                  <a:lnTo>
                    <a:pt x="4717" y="89"/>
                  </a:lnTo>
                  <a:lnTo>
                    <a:pt x="4679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43;p13"/>
            <p:cNvSpPr/>
            <p:nvPr/>
          </p:nvSpPr>
          <p:spPr>
            <a:xfrm rot="1963607">
              <a:off x="6004058" y="-325338"/>
              <a:ext cx="287195" cy="177331"/>
            </a:xfrm>
            <a:custGeom>
              <a:avLst/>
              <a:gdLst/>
              <a:ahLst/>
              <a:cxnLst/>
              <a:rect l="l" t="t" r="r" b="b"/>
              <a:pathLst>
                <a:path w="7824" h="4831" extrusionOk="0">
                  <a:moveTo>
                    <a:pt x="7811" y="1"/>
                  </a:moveTo>
                  <a:lnTo>
                    <a:pt x="7786" y="13"/>
                  </a:lnTo>
                  <a:lnTo>
                    <a:pt x="7346" y="390"/>
                  </a:lnTo>
                  <a:lnTo>
                    <a:pt x="6692" y="944"/>
                  </a:lnTo>
                  <a:lnTo>
                    <a:pt x="6352" y="1221"/>
                  </a:lnTo>
                  <a:lnTo>
                    <a:pt x="6025" y="1485"/>
                  </a:lnTo>
                  <a:lnTo>
                    <a:pt x="5459" y="1925"/>
                  </a:lnTo>
                  <a:lnTo>
                    <a:pt x="4868" y="2327"/>
                  </a:lnTo>
                  <a:lnTo>
                    <a:pt x="4265" y="2717"/>
                  </a:lnTo>
                  <a:lnTo>
                    <a:pt x="3661" y="3095"/>
                  </a:lnTo>
                  <a:lnTo>
                    <a:pt x="3032" y="3447"/>
                  </a:lnTo>
                  <a:lnTo>
                    <a:pt x="2391" y="3774"/>
                  </a:lnTo>
                  <a:lnTo>
                    <a:pt x="1749" y="4076"/>
                  </a:lnTo>
                  <a:lnTo>
                    <a:pt x="1083" y="4365"/>
                  </a:lnTo>
                  <a:lnTo>
                    <a:pt x="554" y="4579"/>
                  </a:lnTo>
                  <a:lnTo>
                    <a:pt x="13" y="4780"/>
                  </a:lnTo>
                  <a:lnTo>
                    <a:pt x="1" y="4792"/>
                  </a:lnTo>
                  <a:lnTo>
                    <a:pt x="1" y="4818"/>
                  </a:lnTo>
                  <a:lnTo>
                    <a:pt x="13" y="4830"/>
                  </a:lnTo>
                  <a:lnTo>
                    <a:pt x="39" y="4830"/>
                  </a:lnTo>
                  <a:lnTo>
                    <a:pt x="579" y="4641"/>
                  </a:lnTo>
                  <a:lnTo>
                    <a:pt x="1120" y="4428"/>
                  </a:lnTo>
                  <a:lnTo>
                    <a:pt x="1648" y="4214"/>
                  </a:lnTo>
                  <a:lnTo>
                    <a:pt x="2164" y="3975"/>
                  </a:lnTo>
                  <a:lnTo>
                    <a:pt x="2692" y="3723"/>
                  </a:lnTo>
                  <a:lnTo>
                    <a:pt x="3195" y="3447"/>
                  </a:lnTo>
                  <a:lnTo>
                    <a:pt x="3699" y="3170"/>
                  </a:lnTo>
                  <a:lnTo>
                    <a:pt x="4189" y="2868"/>
                  </a:lnTo>
                  <a:lnTo>
                    <a:pt x="4680" y="2566"/>
                  </a:lnTo>
                  <a:lnTo>
                    <a:pt x="5157" y="2239"/>
                  </a:lnTo>
                  <a:lnTo>
                    <a:pt x="5497" y="1988"/>
                  </a:lnTo>
                  <a:lnTo>
                    <a:pt x="5837" y="1724"/>
                  </a:lnTo>
                  <a:lnTo>
                    <a:pt x="6176" y="1460"/>
                  </a:lnTo>
                  <a:lnTo>
                    <a:pt x="6516" y="1183"/>
                  </a:lnTo>
                  <a:lnTo>
                    <a:pt x="7170" y="617"/>
                  </a:lnTo>
                  <a:lnTo>
                    <a:pt x="7824" y="51"/>
                  </a:lnTo>
                  <a:lnTo>
                    <a:pt x="7824" y="38"/>
                  </a:lnTo>
                  <a:lnTo>
                    <a:pt x="7824" y="13"/>
                  </a:lnTo>
                  <a:lnTo>
                    <a:pt x="7811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44;p13"/>
            <p:cNvSpPr/>
            <p:nvPr/>
          </p:nvSpPr>
          <p:spPr>
            <a:xfrm rot="1963607">
              <a:off x="6004058" y="-325338"/>
              <a:ext cx="287195" cy="177331"/>
            </a:xfrm>
            <a:custGeom>
              <a:avLst/>
              <a:gdLst/>
              <a:ahLst/>
              <a:cxnLst/>
              <a:rect l="l" t="t" r="r" b="b"/>
              <a:pathLst>
                <a:path w="7824" h="4831" fill="none" extrusionOk="0">
                  <a:moveTo>
                    <a:pt x="7824" y="51"/>
                  </a:moveTo>
                  <a:lnTo>
                    <a:pt x="7824" y="51"/>
                  </a:lnTo>
                  <a:lnTo>
                    <a:pt x="7170" y="617"/>
                  </a:lnTo>
                  <a:lnTo>
                    <a:pt x="6516" y="1183"/>
                  </a:lnTo>
                  <a:lnTo>
                    <a:pt x="6176" y="1460"/>
                  </a:lnTo>
                  <a:lnTo>
                    <a:pt x="5837" y="1724"/>
                  </a:lnTo>
                  <a:lnTo>
                    <a:pt x="5497" y="1988"/>
                  </a:lnTo>
                  <a:lnTo>
                    <a:pt x="5157" y="2239"/>
                  </a:lnTo>
                  <a:lnTo>
                    <a:pt x="5157" y="2239"/>
                  </a:lnTo>
                  <a:lnTo>
                    <a:pt x="4680" y="2566"/>
                  </a:lnTo>
                  <a:lnTo>
                    <a:pt x="4189" y="2868"/>
                  </a:lnTo>
                  <a:lnTo>
                    <a:pt x="3699" y="3170"/>
                  </a:lnTo>
                  <a:lnTo>
                    <a:pt x="3195" y="3447"/>
                  </a:lnTo>
                  <a:lnTo>
                    <a:pt x="2692" y="3723"/>
                  </a:lnTo>
                  <a:lnTo>
                    <a:pt x="2164" y="3975"/>
                  </a:lnTo>
                  <a:lnTo>
                    <a:pt x="1648" y="4214"/>
                  </a:lnTo>
                  <a:lnTo>
                    <a:pt x="1120" y="4428"/>
                  </a:lnTo>
                  <a:lnTo>
                    <a:pt x="1120" y="4428"/>
                  </a:lnTo>
                  <a:lnTo>
                    <a:pt x="579" y="4641"/>
                  </a:lnTo>
                  <a:lnTo>
                    <a:pt x="39" y="4830"/>
                  </a:lnTo>
                  <a:lnTo>
                    <a:pt x="39" y="4830"/>
                  </a:lnTo>
                  <a:lnTo>
                    <a:pt x="13" y="4830"/>
                  </a:lnTo>
                  <a:lnTo>
                    <a:pt x="1" y="4818"/>
                  </a:lnTo>
                  <a:lnTo>
                    <a:pt x="1" y="4818"/>
                  </a:lnTo>
                  <a:lnTo>
                    <a:pt x="1" y="4792"/>
                  </a:lnTo>
                  <a:lnTo>
                    <a:pt x="13" y="4780"/>
                  </a:lnTo>
                  <a:lnTo>
                    <a:pt x="13" y="4780"/>
                  </a:lnTo>
                  <a:lnTo>
                    <a:pt x="554" y="4579"/>
                  </a:lnTo>
                  <a:lnTo>
                    <a:pt x="1083" y="4365"/>
                  </a:lnTo>
                  <a:lnTo>
                    <a:pt x="1083" y="4365"/>
                  </a:lnTo>
                  <a:lnTo>
                    <a:pt x="1749" y="4076"/>
                  </a:lnTo>
                  <a:lnTo>
                    <a:pt x="2391" y="3774"/>
                  </a:lnTo>
                  <a:lnTo>
                    <a:pt x="3032" y="3447"/>
                  </a:lnTo>
                  <a:lnTo>
                    <a:pt x="3661" y="3095"/>
                  </a:lnTo>
                  <a:lnTo>
                    <a:pt x="4265" y="2717"/>
                  </a:lnTo>
                  <a:lnTo>
                    <a:pt x="4868" y="2327"/>
                  </a:lnTo>
                  <a:lnTo>
                    <a:pt x="5459" y="1925"/>
                  </a:lnTo>
                  <a:lnTo>
                    <a:pt x="6025" y="1485"/>
                  </a:lnTo>
                  <a:lnTo>
                    <a:pt x="6025" y="1485"/>
                  </a:lnTo>
                  <a:lnTo>
                    <a:pt x="6352" y="1221"/>
                  </a:lnTo>
                  <a:lnTo>
                    <a:pt x="6692" y="944"/>
                  </a:lnTo>
                  <a:lnTo>
                    <a:pt x="7346" y="390"/>
                  </a:lnTo>
                  <a:lnTo>
                    <a:pt x="7786" y="13"/>
                  </a:lnTo>
                  <a:lnTo>
                    <a:pt x="7786" y="13"/>
                  </a:lnTo>
                  <a:lnTo>
                    <a:pt x="7811" y="1"/>
                  </a:lnTo>
                  <a:lnTo>
                    <a:pt x="7824" y="13"/>
                  </a:lnTo>
                  <a:lnTo>
                    <a:pt x="7824" y="13"/>
                  </a:lnTo>
                  <a:lnTo>
                    <a:pt x="7824" y="38"/>
                  </a:lnTo>
                  <a:lnTo>
                    <a:pt x="7824" y="5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45;p13"/>
            <p:cNvSpPr/>
            <p:nvPr/>
          </p:nvSpPr>
          <p:spPr>
            <a:xfrm rot="1963607">
              <a:off x="5986800" y="-266578"/>
              <a:ext cx="152407" cy="73928"/>
            </a:xfrm>
            <a:custGeom>
              <a:avLst/>
              <a:gdLst/>
              <a:ahLst/>
              <a:cxnLst/>
              <a:rect l="l" t="t" r="r" b="b"/>
              <a:pathLst>
                <a:path w="4152" h="2014" extrusionOk="0">
                  <a:moveTo>
                    <a:pt x="4114" y="1"/>
                  </a:moveTo>
                  <a:lnTo>
                    <a:pt x="3749" y="227"/>
                  </a:lnTo>
                  <a:lnTo>
                    <a:pt x="3384" y="441"/>
                  </a:lnTo>
                  <a:lnTo>
                    <a:pt x="3007" y="642"/>
                  </a:lnTo>
                  <a:lnTo>
                    <a:pt x="2630" y="843"/>
                  </a:lnTo>
                  <a:lnTo>
                    <a:pt x="2252" y="1032"/>
                  </a:lnTo>
                  <a:lnTo>
                    <a:pt x="1862" y="1208"/>
                  </a:lnTo>
                  <a:lnTo>
                    <a:pt x="1485" y="1384"/>
                  </a:lnTo>
                  <a:lnTo>
                    <a:pt x="1083" y="1548"/>
                  </a:lnTo>
                  <a:lnTo>
                    <a:pt x="554" y="1762"/>
                  </a:lnTo>
                  <a:lnTo>
                    <a:pt x="13" y="1963"/>
                  </a:lnTo>
                  <a:lnTo>
                    <a:pt x="1" y="1975"/>
                  </a:lnTo>
                  <a:lnTo>
                    <a:pt x="1" y="2001"/>
                  </a:lnTo>
                  <a:lnTo>
                    <a:pt x="13" y="2013"/>
                  </a:lnTo>
                  <a:lnTo>
                    <a:pt x="39" y="2013"/>
                  </a:lnTo>
                  <a:lnTo>
                    <a:pt x="579" y="1824"/>
                  </a:lnTo>
                  <a:lnTo>
                    <a:pt x="1120" y="1611"/>
                  </a:lnTo>
                  <a:lnTo>
                    <a:pt x="1510" y="1447"/>
                  </a:lnTo>
                  <a:lnTo>
                    <a:pt x="1900" y="1284"/>
                  </a:lnTo>
                  <a:lnTo>
                    <a:pt x="2290" y="1095"/>
                  </a:lnTo>
                  <a:lnTo>
                    <a:pt x="2667" y="906"/>
                  </a:lnTo>
                  <a:lnTo>
                    <a:pt x="3045" y="718"/>
                  </a:lnTo>
                  <a:lnTo>
                    <a:pt x="3422" y="516"/>
                  </a:lnTo>
                  <a:lnTo>
                    <a:pt x="3787" y="303"/>
                  </a:lnTo>
                  <a:lnTo>
                    <a:pt x="4151" y="76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46;p13"/>
            <p:cNvSpPr/>
            <p:nvPr/>
          </p:nvSpPr>
          <p:spPr>
            <a:xfrm rot="1963607">
              <a:off x="5986800" y="-266578"/>
              <a:ext cx="152407" cy="73928"/>
            </a:xfrm>
            <a:custGeom>
              <a:avLst/>
              <a:gdLst/>
              <a:ahLst/>
              <a:cxnLst/>
              <a:rect l="l" t="t" r="r" b="b"/>
              <a:pathLst>
                <a:path w="4152" h="2014" fill="none" extrusionOk="0">
                  <a:moveTo>
                    <a:pt x="4114" y="1"/>
                  </a:moveTo>
                  <a:lnTo>
                    <a:pt x="4114" y="1"/>
                  </a:lnTo>
                  <a:lnTo>
                    <a:pt x="3749" y="227"/>
                  </a:lnTo>
                  <a:lnTo>
                    <a:pt x="3384" y="441"/>
                  </a:lnTo>
                  <a:lnTo>
                    <a:pt x="3007" y="642"/>
                  </a:lnTo>
                  <a:lnTo>
                    <a:pt x="2630" y="843"/>
                  </a:lnTo>
                  <a:lnTo>
                    <a:pt x="2252" y="1032"/>
                  </a:lnTo>
                  <a:lnTo>
                    <a:pt x="1862" y="1208"/>
                  </a:lnTo>
                  <a:lnTo>
                    <a:pt x="1485" y="1384"/>
                  </a:lnTo>
                  <a:lnTo>
                    <a:pt x="1083" y="1548"/>
                  </a:lnTo>
                  <a:lnTo>
                    <a:pt x="1083" y="1548"/>
                  </a:lnTo>
                  <a:lnTo>
                    <a:pt x="554" y="1762"/>
                  </a:lnTo>
                  <a:lnTo>
                    <a:pt x="13" y="1963"/>
                  </a:lnTo>
                  <a:lnTo>
                    <a:pt x="13" y="1963"/>
                  </a:lnTo>
                  <a:lnTo>
                    <a:pt x="1" y="1975"/>
                  </a:lnTo>
                  <a:lnTo>
                    <a:pt x="1" y="2001"/>
                  </a:lnTo>
                  <a:lnTo>
                    <a:pt x="1" y="2001"/>
                  </a:lnTo>
                  <a:lnTo>
                    <a:pt x="13" y="2013"/>
                  </a:lnTo>
                  <a:lnTo>
                    <a:pt x="26" y="2013"/>
                  </a:lnTo>
                  <a:lnTo>
                    <a:pt x="26" y="2013"/>
                  </a:lnTo>
                  <a:lnTo>
                    <a:pt x="39" y="2013"/>
                  </a:lnTo>
                  <a:lnTo>
                    <a:pt x="39" y="2013"/>
                  </a:lnTo>
                  <a:lnTo>
                    <a:pt x="579" y="1824"/>
                  </a:lnTo>
                  <a:lnTo>
                    <a:pt x="1120" y="1611"/>
                  </a:lnTo>
                  <a:lnTo>
                    <a:pt x="1120" y="1611"/>
                  </a:lnTo>
                  <a:lnTo>
                    <a:pt x="1510" y="1447"/>
                  </a:lnTo>
                  <a:lnTo>
                    <a:pt x="1900" y="1284"/>
                  </a:lnTo>
                  <a:lnTo>
                    <a:pt x="2290" y="1095"/>
                  </a:lnTo>
                  <a:lnTo>
                    <a:pt x="2667" y="906"/>
                  </a:lnTo>
                  <a:lnTo>
                    <a:pt x="3045" y="718"/>
                  </a:lnTo>
                  <a:lnTo>
                    <a:pt x="3422" y="516"/>
                  </a:lnTo>
                  <a:lnTo>
                    <a:pt x="3787" y="303"/>
                  </a:lnTo>
                  <a:lnTo>
                    <a:pt x="4151" y="76"/>
                  </a:lnTo>
                  <a:lnTo>
                    <a:pt x="4151" y="76"/>
                  </a:lnTo>
                  <a:lnTo>
                    <a:pt x="4114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47;p13"/>
            <p:cNvSpPr/>
            <p:nvPr/>
          </p:nvSpPr>
          <p:spPr>
            <a:xfrm rot="1963607">
              <a:off x="6029106" y="-172090"/>
              <a:ext cx="245643" cy="149617"/>
            </a:xfrm>
            <a:custGeom>
              <a:avLst/>
              <a:gdLst/>
              <a:ahLst/>
              <a:cxnLst/>
              <a:rect l="l" t="t" r="r" b="b"/>
              <a:pathLst>
                <a:path w="6692" h="4076" extrusionOk="0">
                  <a:moveTo>
                    <a:pt x="6641" y="1"/>
                  </a:moveTo>
                  <a:lnTo>
                    <a:pt x="6289" y="340"/>
                  </a:lnTo>
                  <a:lnTo>
                    <a:pt x="5924" y="667"/>
                  </a:lnTo>
                  <a:lnTo>
                    <a:pt x="5547" y="982"/>
                  </a:lnTo>
                  <a:lnTo>
                    <a:pt x="5270" y="1208"/>
                  </a:lnTo>
                  <a:lnTo>
                    <a:pt x="4968" y="1434"/>
                  </a:lnTo>
                  <a:lnTo>
                    <a:pt x="4679" y="1648"/>
                  </a:lnTo>
                  <a:lnTo>
                    <a:pt x="4377" y="1862"/>
                  </a:lnTo>
                  <a:lnTo>
                    <a:pt x="4076" y="2063"/>
                  </a:lnTo>
                  <a:lnTo>
                    <a:pt x="3761" y="2252"/>
                  </a:lnTo>
                  <a:lnTo>
                    <a:pt x="3459" y="2453"/>
                  </a:lnTo>
                  <a:lnTo>
                    <a:pt x="3132" y="2629"/>
                  </a:lnTo>
                  <a:lnTo>
                    <a:pt x="2818" y="2805"/>
                  </a:lnTo>
                  <a:lnTo>
                    <a:pt x="2491" y="2981"/>
                  </a:lnTo>
                  <a:lnTo>
                    <a:pt x="2164" y="3145"/>
                  </a:lnTo>
                  <a:lnTo>
                    <a:pt x="1837" y="3308"/>
                  </a:lnTo>
                  <a:lnTo>
                    <a:pt x="1497" y="3447"/>
                  </a:lnTo>
                  <a:lnTo>
                    <a:pt x="1158" y="3598"/>
                  </a:lnTo>
                  <a:lnTo>
                    <a:pt x="818" y="3736"/>
                  </a:lnTo>
                  <a:lnTo>
                    <a:pt x="478" y="3862"/>
                  </a:lnTo>
                  <a:lnTo>
                    <a:pt x="13" y="4025"/>
                  </a:lnTo>
                  <a:lnTo>
                    <a:pt x="1" y="4038"/>
                  </a:lnTo>
                  <a:lnTo>
                    <a:pt x="1" y="4063"/>
                  </a:lnTo>
                  <a:lnTo>
                    <a:pt x="13" y="4076"/>
                  </a:lnTo>
                  <a:lnTo>
                    <a:pt x="38" y="4076"/>
                  </a:lnTo>
                  <a:lnTo>
                    <a:pt x="504" y="3925"/>
                  </a:lnTo>
                  <a:lnTo>
                    <a:pt x="931" y="3761"/>
                  </a:lnTo>
                  <a:lnTo>
                    <a:pt x="1359" y="3598"/>
                  </a:lnTo>
                  <a:lnTo>
                    <a:pt x="1786" y="3409"/>
                  </a:lnTo>
                  <a:lnTo>
                    <a:pt x="2202" y="3220"/>
                  </a:lnTo>
                  <a:lnTo>
                    <a:pt x="2617" y="3019"/>
                  </a:lnTo>
                  <a:lnTo>
                    <a:pt x="3019" y="2793"/>
                  </a:lnTo>
                  <a:lnTo>
                    <a:pt x="3421" y="2566"/>
                  </a:lnTo>
                  <a:lnTo>
                    <a:pt x="3811" y="2327"/>
                  </a:lnTo>
                  <a:lnTo>
                    <a:pt x="4201" y="2076"/>
                  </a:lnTo>
                  <a:lnTo>
                    <a:pt x="4579" y="1824"/>
                  </a:lnTo>
                  <a:lnTo>
                    <a:pt x="4943" y="1548"/>
                  </a:lnTo>
                  <a:lnTo>
                    <a:pt x="5308" y="1271"/>
                  </a:lnTo>
                  <a:lnTo>
                    <a:pt x="5673" y="982"/>
                  </a:lnTo>
                  <a:lnTo>
                    <a:pt x="6012" y="680"/>
                  </a:lnTo>
                  <a:lnTo>
                    <a:pt x="6352" y="365"/>
                  </a:lnTo>
                  <a:lnTo>
                    <a:pt x="6679" y="38"/>
                  </a:lnTo>
                  <a:lnTo>
                    <a:pt x="6692" y="26"/>
                  </a:lnTo>
                  <a:lnTo>
                    <a:pt x="6679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48;p13"/>
            <p:cNvSpPr/>
            <p:nvPr/>
          </p:nvSpPr>
          <p:spPr>
            <a:xfrm rot="1963607">
              <a:off x="6029106" y="-172090"/>
              <a:ext cx="245643" cy="149617"/>
            </a:xfrm>
            <a:custGeom>
              <a:avLst/>
              <a:gdLst/>
              <a:ahLst/>
              <a:cxnLst/>
              <a:rect l="l" t="t" r="r" b="b"/>
              <a:pathLst>
                <a:path w="6692" h="4076" fill="none" extrusionOk="0">
                  <a:moveTo>
                    <a:pt x="6679" y="38"/>
                  </a:moveTo>
                  <a:lnTo>
                    <a:pt x="6679" y="38"/>
                  </a:lnTo>
                  <a:lnTo>
                    <a:pt x="6352" y="365"/>
                  </a:lnTo>
                  <a:lnTo>
                    <a:pt x="6012" y="680"/>
                  </a:lnTo>
                  <a:lnTo>
                    <a:pt x="5673" y="982"/>
                  </a:lnTo>
                  <a:lnTo>
                    <a:pt x="5308" y="1271"/>
                  </a:lnTo>
                  <a:lnTo>
                    <a:pt x="4943" y="1548"/>
                  </a:lnTo>
                  <a:lnTo>
                    <a:pt x="4579" y="1824"/>
                  </a:lnTo>
                  <a:lnTo>
                    <a:pt x="4201" y="2076"/>
                  </a:lnTo>
                  <a:lnTo>
                    <a:pt x="3811" y="2327"/>
                  </a:lnTo>
                  <a:lnTo>
                    <a:pt x="3421" y="2566"/>
                  </a:lnTo>
                  <a:lnTo>
                    <a:pt x="3019" y="2793"/>
                  </a:lnTo>
                  <a:lnTo>
                    <a:pt x="2617" y="3019"/>
                  </a:lnTo>
                  <a:lnTo>
                    <a:pt x="2202" y="3220"/>
                  </a:lnTo>
                  <a:lnTo>
                    <a:pt x="1786" y="3409"/>
                  </a:lnTo>
                  <a:lnTo>
                    <a:pt x="1359" y="3598"/>
                  </a:lnTo>
                  <a:lnTo>
                    <a:pt x="931" y="3761"/>
                  </a:lnTo>
                  <a:lnTo>
                    <a:pt x="504" y="3925"/>
                  </a:lnTo>
                  <a:lnTo>
                    <a:pt x="38" y="4076"/>
                  </a:lnTo>
                  <a:lnTo>
                    <a:pt x="38" y="4076"/>
                  </a:lnTo>
                  <a:lnTo>
                    <a:pt x="13" y="4076"/>
                  </a:lnTo>
                  <a:lnTo>
                    <a:pt x="1" y="4063"/>
                  </a:lnTo>
                  <a:lnTo>
                    <a:pt x="1" y="4063"/>
                  </a:lnTo>
                  <a:lnTo>
                    <a:pt x="1" y="4038"/>
                  </a:lnTo>
                  <a:lnTo>
                    <a:pt x="13" y="4025"/>
                  </a:lnTo>
                  <a:lnTo>
                    <a:pt x="478" y="3862"/>
                  </a:lnTo>
                  <a:lnTo>
                    <a:pt x="478" y="3862"/>
                  </a:lnTo>
                  <a:lnTo>
                    <a:pt x="818" y="3736"/>
                  </a:lnTo>
                  <a:lnTo>
                    <a:pt x="1158" y="3598"/>
                  </a:lnTo>
                  <a:lnTo>
                    <a:pt x="1497" y="3447"/>
                  </a:lnTo>
                  <a:lnTo>
                    <a:pt x="1837" y="3308"/>
                  </a:lnTo>
                  <a:lnTo>
                    <a:pt x="2164" y="3145"/>
                  </a:lnTo>
                  <a:lnTo>
                    <a:pt x="2491" y="2981"/>
                  </a:lnTo>
                  <a:lnTo>
                    <a:pt x="2818" y="2805"/>
                  </a:lnTo>
                  <a:lnTo>
                    <a:pt x="3132" y="2629"/>
                  </a:lnTo>
                  <a:lnTo>
                    <a:pt x="3459" y="2453"/>
                  </a:lnTo>
                  <a:lnTo>
                    <a:pt x="3761" y="2252"/>
                  </a:lnTo>
                  <a:lnTo>
                    <a:pt x="4076" y="2063"/>
                  </a:lnTo>
                  <a:lnTo>
                    <a:pt x="4377" y="1862"/>
                  </a:lnTo>
                  <a:lnTo>
                    <a:pt x="4679" y="1648"/>
                  </a:lnTo>
                  <a:lnTo>
                    <a:pt x="4968" y="1434"/>
                  </a:lnTo>
                  <a:lnTo>
                    <a:pt x="5270" y="1208"/>
                  </a:lnTo>
                  <a:lnTo>
                    <a:pt x="5547" y="982"/>
                  </a:lnTo>
                  <a:lnTo>
                    <a:pt x="5547" y="982"/>
                  </a:lnTo>
                  <a:lnTo>
                    <a:pt x="5924" y="667"/>
                  </a:lnTo>
                  <a:lnTo>
                    <a:pt x="6289" y="340"/>
                  </a:lnTo>
                  <a:lnTo>
                    <a:pt x="6641" y="1"/>
                  </a:lnTo>
                  <a:lnTo>
                    <a:pt x="6641" y="1"/>
                  </a:lnTo>
                  <a:lnTo>
                    <a:pt x="6666" y="1"/>
                  </a:lnTo>
                  <a:lnTo>
                    <a:pt x="6679" y="1"/>
                  </a:lnTo>
                  <a:lnTo>
                    <a:pt x="6679" y="1"/>
                  </a:lnTo>
                  <a:lnTo>
                    <a:pt x="6692" y="26"/>
                  </a:lnTo>
                  <a:lnTo>
                    <a:pt x="6679" y="38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49;p13"/>
            <p:cNvSpPr/>
            <p:nvPr/>
          </p:nvSpPr>
          <p:spPr>
            <a:xfrm rot="1963607">
              <a:off x="6014071" y="-120897"/>
              <a:ext cx="128364" cy="59575"/>
            </a:xfrm>
            <a:custGeom>
              <a:avLst/>
              <a:gdLst/>
              <a:ahLst/>
              <a:cxnLst/>
              <a:rect l="l" t="t" r="r" b="b"/>
              <a:pathLst>
                <a:path w="3497" h="1623" extrusionOk="0">
                  <a:moveTo>
                    <a:pt x="3447" y="0"/>
                  </a:moveTo>
                  <a:lnTo>
                    <a:pt x="3094" y="201"/>
                  </a:lnTo>
                  <a:lnTo>
                    <a:pt x="2730" y="403"/>
                  </a:lnTo>
                  <a:lnTo>
                    <a:pt x="2365" y="591"/>
                  </a:lnTo>
                  <a:lnTo>
                    <a:pt x="2000" y="767"/>
                  </a:lnTo>
                  <a:lnTo>
                    <a:pt x="1623" y="943"/>
                  </a:lnTo>
                  <a:lnTo>
                    <a:pt x="1246" y="1107"/>
                  </a:lnTo>
                  <a:lnTo>
                    <a:pt x="868" y="1258"/>
                  </a:lnTo>
                  <a:lnTo>
                    <a:pt x="478" y="1409"/>
                  </a:lnTo>
                  <a:lnTo>
                    <a:pt x="13" y="1572"/>
                  </a:lnTo>
                  <a:lnTo>
                    <a:pt x="1" y="1585"/>
                  </a:lnTo>
                  <a:lnTo>
                    <a:pt x="1" y="1610"/>
                  </a:lnTo>
                  <a:lnTo>
                    <a:pt x="13" y="1623"/>
                  </a:lnTo>
                  <a:lnTo>
                    <a:pt x="38" y="1623"/>
                  </a:lnTo>
                  <a:lnTo>
                    <a:pt x="504" y="1472"/>
                  </a:lnTo>
                  <a:lnTo>
                    <a:pt x="894" y="1333"/>
                  </a:lnTo>
                  <a:lnTo>
                    <a:pt x="1271" y="1182"/>
                  </a:lnTo>
                  <a:lnTo>
                    <a:pt x="1661" y="1019"/>
                  </a:lnTo>
                  <a:lnTo>
                    <a:pt x="2038" y="843"/>
                  </a:lnTo>
                  <a:lnTo>
                    <a:pt x="2415" y="667"/>
                  </a:lnTo>
                  <a:lnTo>
                    <a:pt x="2780" y="478"/>
                  </a:lnTo>
                  <a:lnTo>
                    <a:pt x="3145" y="277"/>
                  </a:lnTo>
                  <a:lnTo>
                    <a:pt x="3497" y="63"/>
                  </a:lnTo>
                  <a:lnTo>
                    <a:pt x="3447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50;p13"/>
            <p:cNvSpPr/>
            <p:nvPr/>
          </p:nvSpPr>
          <p:spPr>
            <a:xfrm rot="1963607">
              <a:off x="6014071" y="-120897"/>
              <a:ext cx="128364" cy="59575"/>
            </a:xfrm>
            <a:custGeom>
              <a:avLst/>
              <a:gdLst/>
              <a:ahLst/>
              <a:cxnLst/>
              <a:rect l="l" t="t" r="r" b="b"/>
              <a:pathLst>
                <a:path w="3497" h="1623" fill="none" extrusionOk="0">
                  <a:moveTo>
                    <a:pt x="3447" y="0"/>
                  </a:moveTo>
                  <a:lnTo>
                    <a:pt x="3447" y="0"/>
                  </a:lnTo>
                  <a:lnTo>
                    <a:pt x="3094" y="201"/>
                  </a:lnTo>
                  <a:lnTo>
                    <a:pt x="2730" y="403"/>
                  </a:lnTo>
                  <a:lnTo>
                    <a:pt x="2365" y="591"/>
                  </a:lnTo>
                  <a:lnTo>
                    <a:pt x="2000" y="767"/>
                  </a:lnTo>
                  <a:lnTo>
                    <a:pt x="1623" y="943"/>
                  </a:lnTo>
                  <a:lnTo>
                    <a:pt x="1246" y="1107"/>
                  </a:lnTo>
                  <a:lnTo>
                    <a:pt x="868" y="1258"/>
                  </a:lnTo>
                  <a:lnTo>
                    <a:pt x="478" y="1409"/>
                  </a:lnTo>
                  <a:lnTo>
                    <a:pt x="13" y="1572"/>
                  </a:lnTo>
                  <a:lnTo>
                    <a:pt x="13" y="1572"/>
                  </a:lnTo>
                  <a:lnTo>
                    <a:pt x="1" y="1585"/>
                  </a:lnTo>
                  <a:lnTo>
                    <a:pt x="1" y="1610"/>
                  </a:lnTo>
                  <a:lnTo>
                    <a:pt x="1" y="1610"/>
                  </a:lnTo>
                  <a:lnTo>
                    <a:pt x="13" y="1623"/>
                  </a:lnTo>
                  <a:lnTo>
                    <a:pt x="26" y="1623"/>
                  </a:lnTo>
                  <a:lnTo>
                    <a:pt x="26" y="1623"/>
                  </a:lnTo>
                  <a:lnTo>
                    <a:pt x="38" y="1623"/>
                  </a:lnTo>
                  <a:lnTo>
                    <a:pt x="504" y="1472"/>
                  </a:lnTo>
                  <a:lnTo>
                    <a:pt x="504" y="1472"/>
                  </a:lnTo>
                  <a:lnTo>
                    <a:pt x="894" y="1333"/>
                  </a:lnTo>
                  <a:lnTo>
                    <a:pt x="1271" y="1182"/>
                  </a:lnTo>
                  <a:lnTo>
                    <a:pt x="1661" y="1019"/>
                  </a:lnTo>
                  <a:lnTo>
                    <a:pt x="2038" y="843"/>
                  </a:lnTo>
                  <a:lnTo>
                    <a:pt x="2415" y="667"/>
                  </a:lnTo>
                  <a:lnTo>
                    <a:pt x="2780" y="478"/>
                  </a:lnTo>
                  <a:lnTo>
                    <a:pt x="3145" y="277"/>
                  </a:lnTo>
                  <a:lnTo>
                    <a:pt x="3497" y="63"/>
                  </a:lnTo>
                  <a:lnTo>
                    <a:pt x="3497" y="63"/>
                  </a:lnTo>
                  <a:lnTo>
                    <a:pt x="3447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51;p13"/>
            <p:cNvSpPr/>
            <p:nvPr/>
          </p:nvSpPr>
          <p:spPr>
            <a:xfrm rot="1963607">
              <a:off x="6027885" y="-42218"/>
              <a:ext cx="219324" cy="123299"/>
            </a:xfrm>
            <a:custGeom>
              <a:avLst/>
              <a:gdLst/>
              <a:ahLst/>
              <a:cxnLst/>
              <a:rect l="l" t="t" r="r" b="b"/>
              <a:pathLst>
                <a:path w="5975" h="3359" extrusionOk="0">
                  <a:moveTo>
                    <a:pt x="5937" y="0"/>
                  </a:moveTo>
                  <a:lnTo>
                    <a:pt x="5610" y="277"/>
                  </a:lnTo>
                  <a:lnTo>
                    <a:pt x="4931" y="793"/>
                  </a:lnTo>
                  <a:lnTo>
                    <a:pt x="4403" y="1158"/>
                  </a:lnTo>
                  <a:lnTo>
                    <a:pt x="3862" y="1497"/>
                  </a:lnTo>
                  <a:lnTo>
                    <a:pt x="3321" y="1824"/>
                  </a:lnTo>
                  <a:lnTo>
                    <a:pt x="2755" y="2139"/>
                  </a:lnTo>
                  <a:lnTo>
                    <a:pt x="2189" y="2415"/>
                  </a:lnTo>
                  <a:lnTo>
                    <a:pt x="1611" y="2692"/>
                  </a:lnTo>
                  <a:lnTo>
                    <a:pt x="1019" y="2943"/>
                  </a:lnTo>
                  <a:lnTo>
                    <a:pt x="416" y="3170"/>
                  </a:lnTo>
                  <a:lnTo>
                    <a:pt x="13" y="3308"/>
                  </a:lnTo>
                  <a:lnTo>
                    <a:pt x="1" y="3321"/>
                  </a:lnTo>
                  <a:lnTo>
                    <a:pt x="1" y="3346"/>
                  </a:lnTo>
                  <a:lnTo>
                    <a:pt x="13" y="3358"/>
                  </a:lnTo>
                  <a:lnTo>
                    <a:pt x="38" y="3358"/>
                  </a:lnTo>
                  <a:lnTo>
                    <a:pt x="441" y="3233"/>
                  </a:lnTo>
                  <a:lnTo>
                    <a:pt x="818" y="3094"/>
                  </a:lnTo>
                  <a:lnTo>
                    <a:pt x="1196" y="2943"/>
                  </a:lnTo>
                  <a:lnTo>
                    <a:pt x="1560" y="2793"/>
                  </a:lnTo>
                  <a:lnTo>
                    <a:pt x="1938" y="2642"/>
                  </a:lnTo>
                  <a:lnTo>
                    <a:pt x="2302" y="2466"/>
                  </a:lnTo>
                  <a:lnTo>
                    <a:pt x="2655" y="2289"/>
                  </a:lnTo>
                  <a:lnTo>
                    <a:pt x="3007" y="2101"/>
                  </a:lnTo>
                  <a:lnTo>
                    <a:pt x="3359" y="1900"/>
                  </a:lnTo>
                  <a:lnTo>
                    <a:pt x="3711" y="1698"/>
                  </a:lnTo>
                  <a:lnTo>
                    <a:pt x="4051" y="1485"/>
                  </a:lnTo>
                  <a:lnTo>
                    <a:pt x="4378" y="1271"/>
                  </a:lnTo>
                  <a:lnTo>
                    <a:pt x="4717" y="1032"/>
                  </a:lnTo>
                  <a:lnTo>
                    <a:pt x="5032" y="805"/>
                  </a:lnTo>
                  <a:lnTo>
                    <a:pt x="5359" y="554"/>
                  </a:lnTo>
                  <a:lnTo>
                    <a:pt x="5660" y="302"/>
                  </a:lnTo>
                  <a:lnTo>
                    <a:pt x="5975" y="51"/>
                  </a:lnTo>
                  <a:lnTo>
                    <a:pt x="5975" y="26"/>
                  </a:lnTo>
                  <a:lnTo>
                    <a:pt x="5975" y="13"/>
                  </a:lnTo>
                  <a:lnTo>
                    <a:pt x="5962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52;p13"/>
            <p:cNvSpPr/>
            <p:nvPr/>
          </p:nvSpPr>
          <p:spPr>
            <a:xfrm rot="1963607">
              <a:off x="6027885" y="-42218"/>
              <a:ext cx="219324" cy="123299"/>
            </a:xfrm>
            <a:custGeom>
              <a:avLst/>
              <a:gdLst/>
              <a:ahLst/>
              <a:cxnLst/>
              <a:rect l="l" t="t" r="r" b="b"/>
              <a:pathLst>
                <a:path w="5975" h="3359" fill="none" extrusionOk="0">
                  <a:moveTo>
                    <a:pt x="5975" y="51"/>
                  </a:moveTo>
                  <a:lnTo>
                    <a:pt x="5975" y="51"/>
                  </a:lnTo>
                  <a:lnTo>
                    <a:pt x="5660" y="302"/>
                  </a:lnTo>
                  <a:lnTo>
                    <a:pt x="5359" y="554"/>
                  </a:lnTo>
                  <a:lnTo>
                    <a:pt x="5032" y="805"/>
                  </a:lnTo>
                  <a:lnTo>
                    <a:pt x="4717" y="1032"/>
                  </a:lnTo>
                  <a:lnTo>
                    <a:pt x="4378" y="1271"/>
                  </a:lnTo>
                  <a:lnTo>
                    <a:pt x="4051" y="1485"/>
                  </a:lnTo>
                  <a:lnTo>
                    <a:pt x="3711" y="1698"/>
                  </a:lnTo>
                  <a:lnTo>
                    <a:pt x="3359" y="1900"/>
                  </a:lnTo>
                  <a:lnTo>
                    <a:pt x="3007" y="2101"/>
                  </a:lnTo>
                  <a:lnTo>
                    <a:pt x="2655" y="2289"/>
                  </a:lnTo>
                  <a:lnTo>
                    <a:pt x="2302" y="2466"/>
                  </a:lnTo>
                  <a:lnTo>
                    <a:pt x="1938" y="2642"/>
                  </a:lnTo>
                  <a:lnTo>
                    <a:pt x="1560" y="2793"/>
                  </a:lnTo>
                  <a:lnTo>
                    <a:pt x="1196" y="2943"/>
                  </a:lnTo>
                  <a:lnTo>
                    <a:pt x="818" y="3094"/>
                  </a:lnTo>
                  <a:lnTo>
                    <a:pt x="441" y="3233"/>
                  </a:lnTo>
                  <a:lnTo>
                    <a:pt x="38" y="3358"/>
                  </a:lnTo>
                  <a:lnTo>
                    <a:pt x="38" y="3358"/>
                  </a:lnTo>
                  <a:lnTo>
                    <a:pt x="13" y="3358"/>
                  </a:lnTo>
                  <a:lnTo>
                    <a:pt x="1" y="3346"/>
                  </a:lnTo>
                  <a:lnTo>
                    <a:pt x="1" y="3346"/>
                  </a:lnTo>
                  <a:lnTo>
                    <a:pt x="1" y="3321"/>
                  </a:lnTo>
                  <a:lnTo>
                    <a:pt x="13" y="3308"/>
                  </a:lnTo>
                  <a:lnTo>
                    <a:pt x="416" y="3170"/>
                  </a:lnTo>
                  <a:lnTo>
                    <a:pt x="416" y="3170"/>
                  </a:lnTo>
                  <a:lnTo>
                    <a:pt x="1019" y="2943"/>
                  </a:lnTo>
                  <a:lnTo>
                    <a:pt x="1611" y="2692"/>
                  </a:lnTo>
                  <a:lnTo>
                    <a:pt x="2189" y="2415"/>
                  </a:lnTo>
                  <a:lnTo>
                    <a:pt x="2755" y="2139"/>
                  </a:lnTo>
                  <a:lnTo>
                    <a:pt x="3321" y="1824"/>
                  </a:lnTo>
                  <a:lnTo>
                    <a:pt x="3862" y="1497"/>
                  </a:lnTo>
                  <a:lnTo>
                    <a:pt x="4403" y="1158"/>
                  </a:lnTo>
                  <a:lnTo>
                    <a:pt x="4931" y="793"/>
                  </a:lnTo>
                  <a:lnTo>
                    <a:pt x="4931" y="793"/>
                  </a:lnTo>
                  <a:lnTo>
                    <a:pt x="5610" y="277"/>
                  </a:lnTo>
                  <a:lnTo>
                    <a:pt x="5937" y="0"/>
                  </a:lnTo>
                  <a:lnTo>
                    <a:pt x="5937" y="0"/>
                  </a:lnTo>
                  <a:lnTo>
                    <a:pt x="5962" y="0"/>
                  </a:lnTo>
                  <a:lnTo>
                    <a:pt x="5975" y="13"/>
                  </a:lnTo>
                  <a:lnTo>
                    <a:pt x="5975" y="13"/>
                  </a:lnTo>
                  <a:lnTo>
                    <a:pt x="5975" y="26"/>
                  </a:lnTo>
                  <a:lnTo>
                    <a:pt x="5975" y="5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53;p13"/>
            <p:cNvSpPr/>
            <p:nvPr/>
          </p:nvSpPr>
          <p:spPr>
            <a:xfrm rot="1963607">
              <a:off x="6018135" y="-9020"/>
              <a:ext cx="132989" cy="61888"/>
            </a:xfrm>
            <a:custGeom>
              <a:avLst/>
              <a:gdLst/>
              <a:ahLst/>
              <a:cxnLst/>
              <a:rect l="l" t="t" r="r" b="b"/>
              <a:pathLst>
                <a:path w="3623" h="1686" extrusionOk="0">
                  <a:moveTo>
                    <a:pt x="3573" y="0"/>
                  </a:moveTo>
                  <a:lnTo>
                    <a:pt x="3195" y="227"/>
                  </a:lnTo>
                  <a:lnTo>
                    <a:pt x="2805" y="428"/>
                  </a:lnTo>
                  <a:lnTo>
                    <a:pt x="2428" y="629"/>
                  </a:lnTo>
                  <a:lnTo>
                    <a:pt x="2026" y="818"/>
                  </a:lnTo>
                  <a:lnTo>
                    <a:pt x="1636" y="1006"/>
                  </a:lnTo>
                  <a:lnTo>
                    <a:pt x="1233" y="1182"/>
                  </a:lnTo>
                  <a:lnTo>
                    <a:pt x="831" y="1333"/>
                  </a:lnTo>
                  <a:lnTo>
                    <a:pt x="416" y="1497"/>
                  </a:lnTo>
                  <a:lnTo>
                    <a:pt x="13" y="1635"/>
                  </a:lnTo>
                  <a:lnTo>
                    <a:pt x="1" y="1648"/>
                  </a:lnTo>
                  <a:lnTo>
                    <a:pt x="1" y="1673"/>
                  </a:lnTo>
                  <a:lnTo>
                    <a:pt x="13" y="1685"/>
                  </a:lnTo>
                  <a:lnTo>
                    <a:pt x="38" y="1685"/>
                  </a:lnTo>
                  <a:lnTo>
                    <a:pt x="441" y="1560"/>
                  </a:lnTo>
                  <a:lnTo>
                    <a:pt x="856" y="1409"/>
                  </a:lnTo>
                  <a:lnTo>
                    <a:pt x="1271" y="1245"/>
                  </a:lnTo>
                  <a:lnTo>
                    <a:pt x="1673" y="1082"/>
                  </a:lnTo>
                  <a:lnTo>
                    <a:pt x="2076" y="893"/>
                  </a:lnTo>
                  <a:lnTo>
                    <a:pt x="2466" y="704"/>
                  </a:lnTo>
                  <a:lnTo>
                    <a:pt x="2856" y="503"/>
                  </a:lnTo>
                  <a:lnTo>
                    <a:pt x="3246" y="289"/>
                  </a:lnTo>
                  <a:lnTo>
                    <a:pt x="3623" y="76"/>
                  </a:lnTo>
                  <a:lnTo>
                    <a:pt x="3573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54;p13"/>
            <p:cNvSpPr/>
            <p:nvPr/>
          </p:nvSpPr>
          <p:spPr>
            <a:xfrm rot="1963607">
              <a:off x="6018135" y="-9020"/>
              <a:ext cx="132989" cy="61888"/>
            </a:xfrm>
            <a:custGeom>
              <a:avLst/>
              <a:gdLst/>
              <a:ahLst/>
              <a:cxnLst/>
              <a:rect l="l" t="t" r="r" b="b"/>
              <a:pathLst>
                <a:path w="3623" h="1686" fill="none" extrusionOk="0">
                  <a:moveTo>
                    <a:pt x="3573" y="0"/>
                  </a:moveTo>
                  <a:lnTo>
                    <a:pt x="3573" y="0"/>
                  </a:lnTo>
                  <a:lnTo>
                    <a:pt x="3195" y="227"/>
                  </a:lnTo>
                  <a:lnTo>
                    <a:pt x="2805" y="428"/>
                  </a:lnTo>
                  <a:lnTo>
                    <a:pt x="2428" y="629"/>
                  </a:lnTo>
                  <a:lnTo>
                    <a:pt x="2026" y="818"/>
                  </a:lnTo>
                  <a:lnTo>
                    <a:pt x="1636" y="1006"/>
                  </a:lnTo>
                  <a:lnTo>
                    <a:pt x="1233" y="1182"/>
                  </a:lnTo>
                  <a:lnTo>
                    <a:pt x="831" y="1333"/>
                  </a:lnTo>
                  <a:lnTo>
                    <a:pt x="416" y="1497"/>
                  </a:lnTo>
                  <a:lnTo>
                    <a:pt x="13" y="1635"/>
                  </a:lnTo>
                  <a:lnTo>
                    <a:pt x="13" y="1635"/>
                  </a:lnTo>
                  <a:lnTo>
                    <a:pt x="1" y="1648"/>
                  </a:lnTo>
                  <a:lnTo>
                    <a:pt x="1" y="1673"/>
                  </a:lnTo>
                  <a:lnTo>
                    <a:pt x="1" y="1673"/>
                  </a:lnTo>
                  <a:lnTo>
                    <a:pt x="13" y="1685"/>
                  </a:lnTo>
                  <a:lnTo>
                    <a:pt x="26" y="1685"/>
                  </a:lnTo>
                  <a:lnTo>
                    <a:pt x="26" y="1685"/>
                  </a:lnTo>
                  <a:lnTo>
                    <a:pt x="38" y="1685"/>
                  </a:lnTo>
                  <a:lnTo>
                    <a:pt x="441" y="1560"/>
                  </a:lnTo>
                  <a:lnTo>
                    <a:pt x="441" y="1560"/>
                  </a:lnTo>
                  <a:lnTo>
                    <a:pt x="856" y="1409"/>
                  </a:lnTo>
                  <a:lnTo>
                    <a:pt x="1271" y="1245"/>
                  </a:lnTo>
                  <a:lnTo>
                    <a:pt x="1673" y="1082"/>
                  </a:lnTo>
                  <a:lnTo>
                    <a:pt x="2076" y="893"/>
                  </a:lnTo>
                  <a:lnTo>
                    <a:pt x="2466" y="704"/>
                  </a:lnTo>
                  <a:lnTo>
                    <a:pt x="2856" y="503"/>
                  </a:lnTo>
                  <a:lnTo>
                    <a:pt x="3246" y="289"/>
                  </a:lnTo>
                  <a:lnTo>
                    <a:pt x="3623" y="76"/>
                  </a:lnTo>
                  <a:lnTo>
                    <a:pt x="3623" y="76"/>
                  </a:lnTo>
                  <a:lnTo>
                    <a:pt x="3573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55;p13"/>
            <p:cNvSpPr/>
            <p:nvPr/>
          </p:nvSpPr>
          <p:spPr>
            <a:xfrm rot="1963607">
              <a:off x="6044202" y="104972"/>
              <a:ext cx="174064" cy="97934"/>
            </a:xfrm>
            <a:custGeom>
              <a:avLst/>
              <a:gdLst/>
              <a:ahLst/>
              <a:cxnLst/>
              <a:rect l="l" t="t" r="r" b="b"/>
              <a:pathLst>
                <a:path w="4742" h="2668" extrusionOk="0">
                  <a:moveTo>
                    <a:pt x="4717" y="1"/>
                  </a:moveTo>
                  <a:lnTo>
                    <a:pt x="4692" y="14"/>
                  </a:lnTo>
                  <a:lnTo>
                    <a:pt x="4453" y="253"/>
                  </a:lnTo>
                  <a:lnTo>
                    <a:pt x="4201" y="479"/>
                  </a:lnTo>
                  <a:lnTo>
                    <a:pt x="3949" y="693"/>
                  </a:lnTo>
                  <a:lnTo>
                    <a:pt x="3547" y="1007"/>
                  </a:lnTo>
                  <a:lnTo>
                    <a:pt x="3132" y="1296"/>
                  </a:lnTo>
                  <a:lnTo>
                    <a:pt x="2704" y="1573"/>
                  </a:lnTo>
                  <a:lnTo>
                    <a:pt x="2252" y="1812"/>
                  </a:lnTo>
                  <a:lnTo>
                    <a:pt x="1799" y="2026"/>
                  </a:lnTo>
                  <a:lnTo>
                    <a:pt x="1321" y="2227"/>
                  </a:lnTo>
                  <a:lnTo>
                    <a:pt x="843" y="2391"/>
                  </a:lnTo>
                  <a:lnTo>
                    <a:pt x="352" y="2542"/>
                  </a:lnTo>
                  <a:lnTo>
                    <a:pt x="25" y="2617"/>
                  </a:lnTo>
                  <a:lnTo>
                    <a:pt x="13" y="2630"/>
                  </a:lnTo>
                  <a:lnTo>
                    <a:pt x="0" y="2655"/>
                  </a:lnTo>
                  <a:lnTo>
                    <a:pt x="13" y="2667"/>
                  </a:lnTo>
                  <a:lnTo>
                    <a:pt x="38" y="2667"/>
                  </a:lnTo>
                  <a:lnTo>
                    <a:pt x="378" y="2604"/>
                  </a:lnTo>
                  <a:lnTo>
                    <a:pt x="679" y="2516"/>
                  </a:lnTo>
                  <a:lnTo>
                    <a:pt x="994" y="2428"/>
                  </a:lnTo>
                  <a:lnTo>
                    <a:pt x="1296" y="2328"/>
                  </a:lnTo>
                  <a:lnTo>
                    <a:pt x="1598" y="2215"/>
                  </a:lnTo>
                  <a:lnTo>
                    <a:pt x="1887" y="2089"/>
                  </a:lnTo>
                  <a:lnTo>
                    <a:pt x="2176" y="1950"/>
                  </a:lnTo>
                  <a:lnTo>
                    <a:pt x="2465" y="1800"/>
                  </a:lnTo>
                  <a:lnTo>
                    <a:pt x="2742" y="1649"/>
                  </a:lnTo>
                  <a:lnTo>
                    <a:pt x="3019" y="1473"/>
                  </a:lnTo>
                  <a:lnTo>
                    <a:pt x="3283" y="1296"/>
                  </a:lnTo>
                  <a:lnTo>
                    <a:pt x="3547" y="1120"/>
                  </a:lnTo>
                  <a:lnTo>
                    <a:pt x="3799" y="919"/>
                  </a:lnTo>
                  <a:lnTo>
                    <a:pt x="4037" y="718"/>
                  </a:lnTo>
                  <a:lnTo>
                    <a:pt x="4276" y="504"/>
                  </a:lnTo>
                  <a:lnTo>
                    <a:pt x="4515" y="278"/>
                  </a:lnTo>
                  <a:lnTo>
                    <a:pt x="4729" y="39"/>
                  </a:lnTo>
                  <a:lnTo>
                    <a:pt x="4742" y="26"/>
                  </a:lnTo>
                  <a:lnTo>
                    <a:pt x="4729" y="14"/>
                  </a:lnTo>
                  <a:lnTo>
                    <a:pt x="4717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56;p13"/>
            <p:cNvSpPr/>
            <p:nvPr/>
          </p:nvSpPr>
          <p:spPr>
            <a:xfrm rot="1963607">
              <a:off x="6044202" y="104972"/>
              <a:ext cx="174064" cy="97934"/>
            </a:xfrm>
            <a:custGeom>
              <a:avLst/>
              <a:gdLst/>
              <a:ahLst/>
              <a:cxnLst/>
              <a:rect l="l" t="t" r="r" b="b"/>
              <a:pathLst>
                <a:path w="4742" h="2668" fill="none" extrusionOk="0">
                  <a:moveTo>
                    <a:pt x="4729" y="39"/>
                  </a:moveTo>
                  <a:lnTo>
                    <a:pt x="4729" y="39"/>
                  </a:lnTo>
                  <a:lnTo>
                    <a:pt x="4515" y="278"/>
                  </a:lnTo>
                  <a:lnTo>
                    <a:pt x="4276" y="504"/>
                  </a:lnTo>
                  <a:lnTo>
                    <a:pt x="4037" y="718"/>
                  </a:lnTo>
                  <a:lnTo>
                    <a:pt x="3799" y="919"/>
                  </a:lnTo>
                  <a:lnTo>
                    <a:pt x="3547" y="1120"/>
                  </a:lnTo>
                  <a:lnTo>
                    <a:pt x="3283" y="1296"/>
                  </a:lnTo>
                  <a:lnTo>
                    <a:pt x="3019" y="1473"/>
                  </a:lnTo>
                  <a:lnTo>
                    <a:pt x="2742" y="1649"/>
                  </a:lnTo>
                  <a:lnTo>
                    <a:pt x="2465" y="1800"/>
                  </a:lnTo>
                  <a:lnTo>
                    <a:pt x="2176" y="1950"/>
                  </a:lnTo>
                  <a:lnTo>
                    <a:pt x="1887" y="2089"/>
                  </a:lnTo>
                  <a:lnTo>
                    <a:pt x="1598" y="2215"/>
                  </a:lnTo>
                  <a:lnTo>
                    <a:pt x="1296" y="2328"/>
                  </a:lnTo>
                  <a:lnTo>
                    <a:pt x="994" y="2428"/>
                  </a:lnTo>
                  <a:lnTo>
                    <a:pt x="679" y="2516"/>
                  </a:lnTo>
                  <a:lnTo>
                    <a:pt x="378" y="2604"/>
                  </a:lnTo>
                  <a:lnTo>
                    <a:pt x="38" y="2667"/>
                  </a:lnTo>
                  <a:lnTo>
                    <a:pt x="38" y="2667"/>
                  </a:lnTo>
                  <a:lnTo>
                    <a:pt x="13" y="2667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13" y="2630"/>
                  </a:lnTo>
                  <a:lnTo>
                    <a:pt x="25" y="2617"/>
                  </a:lnTo>
                  <a:lnTo>
                    <a:pt x="352" y="2542"/>
                  </a:lnTo>
                  <a:lnTo>
                    <a:pt x="352" y="2542"/>
                  </a:lnTo>
                  <a:lnTo>
                    <a:pt x="843" y="2391"/>
                  </a:lnTo>
                  <a:lnTo>
                    <a:pt x="1321" y="2227"/>
                  </a:lnTo>
                  <a:lnTo>
                    <a:pt x="1799" y="2026"/>
                  </a:lnTo>
                  <a:lnTo>
                    <a:pt x="2252" y="1812"/>
                  </a:lnTo>
                  <a:lnTo>
                    <a:pt x="2704" y="1573"/>
                  </a:lnTo>
                  <a:lnTo>
                    <a:pt x="3132" y="1296"/>
                  </a:lnTo>
                  <a:lnTo>
                    <a:pt x="3547" y="1007"/>
                  </a:lnTo>
                  <a:lnTo>
                    <a:pt x="3949" y="693"/>
                  </a:lnTo>
                  <a:lnTo>
                    <a:pt x="3949" y="693"/>
                  </a:lnTo>
                  <a:lnTo>
                    <a:pt x="4201" y="479"/>
                  </a:lnTo>
                  <a:lnTo>
                    <a:pt x="4453" y="253"/>
                  </a:lnTo>
                  <a:lnTo>
                    <a:pt x="4692" y="14"/>
                  </a:lnTo>
                  <a:lnTo>
                    <a:pt x="4692" y="14"/>
                  </a:lnTo>
                  <a:lnTo>
                    <a:pt x="4717" y="1"/>
                  </a:lnTo>
                  <a:lnTo>
                    <a:pt x="4729" y="14"/>
                  </a:lnTo>
                  <a:lnTo>
                    <a:pt x="4729" y="14"/>
                  </a:lnTo>
                  <a:lnTo>
                    <a:pt x="4742" y="26"/>
                  </a:lnTo>
                  <a:lnTo>
                    <a:pt x="4729" y="39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57;p13"/>
            <p:cNvSpPr/>
            <p:nvPr/>
          </p:nvSpPr>
          <p:spPr>
            <a:xfrm rot="1963607">
              <a:off x="6037091" y="129183"/>
              <a:ext cx="128364" cy="58217"/>
            </a:xfrm>
            <a:custGeom>
              <a:avLst/>
              <a:gdLst/>
              <a:ahLst/>
              <a:cxnLst/>
              <a:rect l="l" t="t" r="r" b="b"/>
              <a:pathLst>
                <a:path w="3497" h="1586" extrusionOk="0">
                  <a:moveTo>
                    <a:pt x="3459" y="1"/>
                  </a:moveTo>
                  <a:lnTo>
                    <a:pt x="3094" y="240"/>
                  </a:lnTo>
                  <a:lnTo>
                    <a:pt x="2729" y="466"/>
                  </a:lnTo>
                  <a:lnTo>
                    <a:pt x="2352" y="680"/>
                  </a:lnTo>
                  <a:lnTo>
                    <a:pt x="1975" y="868"/>
                  </a:lnTo>
                  <a:lnTo>
                    <a:pt x="1572" y="1045"/>
                  </a:lnTo>
                  <a:lnTo>
                    <a:pt x="1183" y="1195"/>
                  </a:lnTo>
                  <a:lnTo>
                    <a:pt x="767" y="1334"/>
                  </a:lnTo>
                  <a:lnTo>
                    <a:pt x="352" y="1460"/>
                  </a:lnTo>
                  <a:lnTo>
                    <a:pt x="25" y="1535"/>
                  </a:lnTo>
                  <a:lnTo>
                    <a:pt x="13" y="1548"/>
                  </a:lnTo>
                  <a:lnTo>
                    <a:pt x="0" y="1573"/>
                  </a:lnTo>
                  <a:lnTo>
                    <a:pt x="13" y="1585"/>
                  </a:lnTo>
                  <a:lnTo>
                    <a:pt x="38" y="1585"/>
                  </a:lnTo>
                  <a:lnTo>
                    <a:pt x="378" y="1522"/>
                  </a:lnTo>
                  <a:lnTo>
                    <a:pt x="793" y="1409"/>
                  </a:lnTo>
                  <a:lnTo>
                    <a:pt x="1208" y="1271"/>
                  </a:lnTo>
                  <a:lnTo>
                    <a:pt x="1610" y="1120"/>
                  </a:lnTo>
                  <a:lnTo>
                    <a:pt x="2013" y="944"/>
                  </a:lnTo>
                  <a:lnTo>
                    <a:pt x="2402" y="755"/>
                  </a:lnTo>
                  <a:lnTo>
                    <a:pt x="2780" y="541"/>
                  </a:lnTo>
                  <a:lnTo>
                    <a:pt x="3145" y="315"/>
                  </a:lnTo>
                  <a:lnTo>
                    <a:pt x="3497" y="64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58;p13"/>
            <p:cNvSpPr/>
            <p:nvPr/>
          </p:nvSpPr>
          <p:spPr>
            <a:xfrm rot="1963607">
              <a:off x="6037091" y="129183"/>
              <a:ext cx="128364" cy="58217"/>
            </a:xfrm>
            <a:custGeom>
              <a:avLst/>
              <a:gdLst/>
              <a:ahLst/>
              <a:cxnLst/>
              <a:rect l="l" t="t" r="r" b="b"/>
              <a:pathLst>
                <a:path w="3497" h="1586" fill="none" extrusionOk="0">
                  <a:moveTo>
                    <a:pt x="3459" y="1"/>
                  </a:moveTo>
                  <a:lnTo>
                    <a:pt x="3459" y="1"/>
                  </a:lnTo>
                  <a:lnTo>
                    <a:pt x="3094" y="240"/>
                  </a:lnTo>
                  <a:lnTo>
                    <a:pt x="2729" y="466"/>
                  </a:lnTo>
                  <a:lnTo>
                    <a:pt x="2352" y="680"/>
                  </a:lnTo>
                  <a:lnTo>
                    <a:pt x="1975" y="868"/>
                  </a:lnTo>
                  <a:lnTo>
                    <a:pt x="1572" y="1045"/>
                  </a:lnTo>
                  <a:lnTo>
                    <a:pt x="1183" y="1195"/>
                  </a:lnTo>
                  <a:lnTo>
                    <a:pt x="767" y="1334"/>
                  </a:lnTo>
                  <a:lnTo>
                    <a:pt x="352" y="1460"/>
                  </a:lnTo>
                  <a:lnTo>
                    <a:pt x="25" y="1535"/>
                  </a:lnTo>
                  <a:lnTo>
                    <a:pt x="25" y="1535"/>
                  </a:lnTo>
                  <a:lnTo>
                    <a:pt x="13" y="1548"/>
                  </a:lnTo>
                  <a:lnTo>
                    <a:pt x="0" y="1573"/>
                  </a:lnTo>
                  <a:lnTo>
                    <a:pt x="0" y="1573"/>
                  </a:lnTo>
                  <a:lnTo>
                    <a:pt x="13" y="1585"/>
                  </a:lnTo>
                  <a:lnTo>
                    <a:pt x="38" y="1585"/>
                  </a:lnTo>
                  <a:lnTo>
                    <a:pt x="38" y="1585"/>
                  </a:lnTo>
                  <a:lnTo>
                    <a:pt x="38" y="1585"/>
                  </a:lnTo>
                  <a:lnTo>
                    <a:pt x="378" y="1522"/>
                  </a:lnTo>
                  <a:lnTo>
                    <a:pt x="378" y="1522"/>
                  </a:lnTo>
                  <a:lnTo>
                    <a:pt x="793" y="1409"/>
                  </a:lnTo>
                  <a:lnTo>
                    <a:pt x="1208" y="1271"/>
                  </a:lnTo>
                  <a:lnTo>
                    <a:pt x="1610" y="1120"/>
                  </a:lnTo>
                  <a:lnTo>
                    <a:pt x="2013" y="944"/>
                  </a:lnTo>
                  <a:lnTo>
                    <a:pt x="2402" y="755"/>
                  </a:lnTo>
                  <a:lnTo>
                    <a:pt x="2780" y="541"/>
                  </a:lnTo>
                  <a:lnTo>
                    <a:pt x="3145" y="315"/>
                  </a:lnTo>
                  <a:lnTo>
                    <a:pt x="3497" y="64"/>
                  </a:lnTo>
                  <a:lnTo>
                    <a:pt x="3497" y="64"/>
                  </a:lnTo>
                  <a:lnTo>
                    <a:pt x="3459" y="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59;p13"/>
            <p:cNvSpPr/>
            <p:nvPr/>
          </p:nvSpPr>
          <p:spPr>
            <a:xfrm rot="1963607">
              <a:off x="6074540" y="251521"/>
              <a:ext cx="118196" cy="69743"/>
            </a:xfrm>
            <a:custGeom>
              <a:avLst/>
              <a:gdLst/>
              <a:ahLst/>
              <a:cxnLst/>
              <a:rect l="l" t="t" r="r" b="b"/>
              <a:pathLst>
                <a:path w="3220" h="1900" extrusionOk="0">
                  <a:moveTo>
                    <a:pt x="3182" y="0"/>
                  </a:moveTo>
                  <a:lnTo>
                    <a:pt x="2994" y="139"/>
                  </a:lnTo>
                  <a:lnTo>
                    <a:pt x="2616" y="403"/>
                  </a:lnTo>
                  <a:lnTo>
                    <a:pt x="2038" y="780"/>
                  </a:lnTo>
                  <a:lnTo>
                    <a:pt x="1447" y="1120"/>
                  </a:lnTo>
                  <a:lnTo>
                    <a:pt x="843" y="1447"/>
                  </a:lnTo>
                  <a:lnTo>
                    <a:pt x="227" y="1748"/>
                  </a:lnTo>
                  <a:lnTo>
                    <a:pt x="13" y="1849"/>
                  </a:lnTo>
                  <a:lnTo>
                    <a:pt x="0" y="1862"/>
                  </a:lnTo>
                  <a:lnTo>
                    <a:pt x="0" y="1887"/>
                  </a:lnTo>
                  <a:lnTo>
                    <a:pt x="13" y="1899"/>
                  </a:lnTo>
                  <a:lnTo>
                    <a:pt x="38" y="1899"/>
                  </a:lnTo>
                  <a:lnTo>
                    <a:pt x="252" y="1811"/>
                  </a:lnTo>
                  <a:lnTo>
                    <a:pt x="642" y="1635"/>
                  </a:lnTo>
                  <a:lnTo>
                    <a:pt x="1032" y="1447"/>
                  </a:lnTo>
                  <a:lnTo>
                    <a:pt x="1421" y="1245"/>
                  </a:lnTo>
                  <a:lnTo>
                    <a:pt x="1786" y="1032"/>
                  </a:lnTo>
                  <a:lnTo>
                    <a:pt x="2163" y="805"/>
                  </a:lnTo>
                  <a:lnTo>
                    <a:pt x="2516" y="566"/>
                  </a:lnTo>
                  <a:lnTo>
                    <a:pt x="2868" y="315"/>
                  </a:lnTo>
                  <a:lnTo>
                    <a:pt x="3207" y="51"/>
                  </a:lnTo>
                  <a:lnTo>
                    <a:pt x="3220" y="25"/>
                  </a:lnTo>
                  <a:lnTo>
                    <a:pt x="3220" y="13"/>
                  </a:lnTo>
                  <a:lnTo>
                    <a:pt x="3195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60;p13"/>
            <p:cNvSpPr/>
            <p:nvPr/>
          </p:nvSpPr>
          <p:spPr>
            <a:xfrm rot="1963607">
              <a:off x="6074540" y="251521"/>
              <a:ext cx="118196" cy="69743"/>
            </a:xfrm>
            <a:custGeom>
              <a:avLst/>
              <a:gdLst/>
              <a:ahLst/>
              <a:cxnLst/>
              <a:rect l="l" t="t" r="r" b="b"/>
              <a:pathLst>
                <a:path w="3220" h="1900" fill="none" extrusionOk="0">
                  <a:moveTo>
                    <a:pt x="3207" y="51"/>
                  </a:moveTo>
                  <a:lnTo>
                    <a:pt x="3207" y="51"/>
                  </a:lnTo>
                  <a:lnTo>
                    <a:pt x="2868" y="315"/>
                  </a:lnTo>
                  <a:lnTo>
                    <a:pt x="2516" y="566"/>
                  </a:lnTo>
                  <a:lnTo>
                    <a:pt x="2163" y="805"/>
                  </a:lnTo>
                  <a:lnTo>
                    <a:pt x="1786" y="1032"/>
                  </a:lnTo>
                  <a:lnTo>
                    <a:pt x="1421" y="1245"/>
                  </a:lnTo>
                  <a:lnTo>
                    <a:pt x="1032" y="1447"/>
                  </a:lnTo>
                  <a:lnTo>
                    <a:pt x="642" y="1635"/>
                  </a:lnTo>
                  <a:lnTo>
                    <a:pt x="252" y="1811"/>
                  </a:lnTo>
                  <a:lnTo>
                    <a:pt x="38" y="1899"/>
                  </a:lnTo>
                  <a:lnTo>
                    <a:pt x="38" y="1899"/>
                  </a:lnTo>
                  <a:lnTo>
                    <a:pt x="13" y="1899"/>
                  </a:lnTo>
                  <a:lnTo>
                    <a:pt x="0" y="1887"/>
                  </a:lnTo>
                  <a:lnTo>
                    <a:pt x="0" y="1887"/>
                  </a:lnTo>
                  <a:lnTo>
                    <a:pt x="0" y="1862"/>
                  </a:lnTo>
                  <a:lnTo>
                    <a:pt x="13" y="1849"/>
                  </a:lnTo>
                  <a:lnTo>
                    <a:pt x="227" y="1748"/>
                  </a:lnTo>
                  <a:lnTo>
                    <a:pt x="227" y="1748"/>
                  </a:lnTo>
                  <a:lnTo>
                    <a:pt x="843" y="1447"/>
                  </a:lnTo>
                  <a:lnTo>
                    <a:pt x="1447" y="1120"/>
                  </a:lnTo>
                  <a:lnTo>
                    <a:pt x="2038" y="780"/>
                  </a:lnTo>
                  <a:lnTo>
                    <a:pt x="2616" y="403"/>
                  </a:lnTo>
                  <a:lnTo>
                    <a:pt x="2616" y="403"/>
                  </a:lnTo>
                  <a:lnTo>
                    <a:pt x="2994" y="139"/>
                  </a:lnTo>
                  <a:lnTo>
                    <a:pt x="3182" y="0"/>
                  </a:lnTo>
                  <a:lnTo>
                    <a:pt x="3182" y="0"/>
                  </a:lnTo>
                  <a:lnTo>
                    <a:pt x="3195" y="0"/>
                  </a:lnTo>
                  <a:lnTo>
                    <a:pt x="3220" y="13"/>
                  </a:lnTo>
                  <a:lnTo>
                    <a:pt x="3220" y="25"/>
                  </a:lnTo>
                  <a:lnTo>
                    <a:pt x="3207" y="51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61;p13"/>
            <p:cNvSpPr/>
            <p:nvPr/>
          </p:nvSpPr>
          <p:spPr>
            <a:xfrm rot="1963607">
              <a:off x="6071535" y="261753"/>
              <a:ext cx="90042" cy="50362"/>
            </a:xfrm>
            <a:custGeom>
              <a:avLst/>
              <a:gdLst/>
              <a:ahLst/>
              <a:cxnLst/>
              <a:rect l="l" t="t" r="r" b="b"/>
              <a:pathLst>
                <a:path w="2453" h="1372" extrusionOk="0">
                  <a:moveTo>
                    <a:pt x="2415" y="0"/>
                  </a:moveTo>
                  <a:lnTo>
                    <a:pt x="1887" y="340"/>
                  </a:lnTo>
                  <a:lnTo>
                    <a:pt x="1346" y="654"/>
                  </a:lnTo>
                  <a:lnTo>
                    <a:pt x="793" y="956"/>
                  </a:lnTo>
                  <a:lnTo>
                    <a:pt x="227" y="1220"/>
                  </a:lnTo>
                  <a:lnTo>
                    <a:pt x="13" y="1321"/>
                  </a:lnTo>
                  <a:lnTo>
                    <a:pt x="0" y="1334"/>
                  </a:lnTo>
                  <a:lnTo>
                    <a:pt x="0" y="1359"/>
                  </a:lnTo>
                  <a:lnTo>
                    <a:pt x="13" y="1371"/>
                  </a:lnTo>
                  <a:lnTo>
                    <a:pt x="38" y="1371"/>
                  </a:lnTo>
                  <a:lnTo>
                    <a:pt x="252" y="1283"/>
                  </a:lnTo>
                  <a:lnTo>
                    <a:pt x="541" y="1158"/>
                  </a:lnTo>
                  <a:lnTo>
                    <a:pt x="830" y="1019"/>
                  </a:lnTo>
                  <a:lnTo>
                    <a:pt x="1107" y="881"/>
                  </a:lnTo>
                  <a:lnTo>
                    <a:pt x="1384" y="742"/>
                  </a:lnTo>
                  <a:lnTo>
                    <a:pt x="1660" y="579"/>
                  </a:lnTo>
                  <a:lnTo>
                    <a:pt x="1925" y="415"/>
                  </a:lnTo>
                  <a:lnTo>
                    <a:pt x="2189" y="252"/>
                  </a:lnTo>
                  <a:lnTo>
                    <a:pt x="2453" y="76"/>
                  </a:lnTo>
                  <a:lnTo>
                    <a:pt x="2415" y="0"/>
                  </a:lnTo>
                  <a:close/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62;p13"/>
            <p:cNvSpPr/>
            <p:nvPr/>
          </p:nvSpPr>
          <p:spPr>
            <a:xfrm rot="1963607">
              <a:off x="6071535" y="261753"/>
              <a:ext cx="90042" cy="50362"/>
            </a:xfrm>
            <a:custGeom>
              <a:avLst/>
              <a:gdLst/>
              <a:ahLst/>
              <a:cxnLst/>
              <a:rect l="l" t="t" r="r" b="b"/>
              <a:pathLst>
                <a:path w="2453" h="1372" fill="none" extrusionOk="0">
                  <a:moveTo>
                    <a:pt x="2415" y="0"/>
                  </a:moveTo>
                  <a:lnTo>
                    <a:pt x="2415" y="0"/>
                  </a:lnTo>
                  <a:lnTo>
                    <a:pt x="1887" y="340"/>
                  </a:lnTo>
                  <a:lnTo>
                    <a:pt x="1346" y="654"/>
                  </a:lnTo>
                  <a:lnTo>
                    <a:pt x="793" y="956"/>
                  </a:lnTo>
                  <a:lnTo>
                    <a:pt x="227" y="1220"/>
                  </a:lnTo>
                  <a:lnTo>
                    <a:pt x="13" y="1321"/>
                  </a:lnTo>
                  <a:lnTo>
                    <a:pt x="13" y="1321"/>
                  </a:lnTo>
                  <a:lnTo>
                    <a:pt x="0" y="1334"/>
                  </a:lnTo>
                  <a:lnTo>
                    <a:pt x="0" y="1359"/>
                  </a:lnTo>
                  <a:lnTo>
                    <a:pt x="0" y="1359"/>
                  </a:lnTo>
                  <a:lnTo>
                    <a:pt x="13" y="1371"/>
                  </a:lnTo>
                  <a:lnTo>
                    <a:pt x="25" y="1371"/>
                  </a:lnTo>
                  <a:lnTo>
                    <a:pt x="25" y="1371"/>
                  </a:lnTo>
                  <a:lnTo>
                    <a:pt x="38" y="1371"/>
                  </a:lnTo>
                  <a:lnTo>
                    <a:pt x="252" y="1283"/>
                  </a:lnTo>
                  <a:lnTo>
                    <a:pt x="252" y="1283"/>
                  </a:lnTo>
                  <a:lnTo>
                    <a:pt x="541" y="1158"/>
                  </a:lnTo>
                  <a:lnTo>
                    <a:pt x="830" y="1019"/>
                  </a:lnTo>
                  <a:lnTo>
                    <a:pt x="1107" y="881"/>
                  </a:lnTo>
                  <a:lnTo>
                    <a:pt x="1384" y="742"/>
                  </a:lnTo>
                  <a:lnTo>
                    <a:pt x="1660" y="579"/>
                  </a:lnTo>
                  <a:lnTo>
                    <a:pt x="1925" y="415"/>
                  </a:lnTo>
                  <a:lnTo>
                    <a:pt x="2189" y="252"/>
                  </a:lnTo>
                  <a:lnTo>
                    <a:pt x="2453" y="76"/>
                  </a:lnTo>
                  <a:lnTo>
                    <a:pt x="2453" y="76"/>
                  </a:lnTo>
                  <a:lnTo>
                    <a:pt x="2415" y="0"/>
                  </a:lnTo>
                </a:path>
              </a:pathLst>
            </a:custGeom>
            <a:solidFill>
              <a:srgbClr val="191919">
                <a:alpha val="6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7" name="Google Shape;2287;p30"/>
          <p:cNvSpPr txBox="1">
            <a:spLocks noGrp="1"/>
          </p:cNvSpPr>
          <p:nvPr>
            <p:ph type="title"/>
          </p:nvPr>
        </p:nvSpPr>
        <p:spPr>
          <a:xfrm>
            <a:off x="411475" y="301200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/>
              <a:t>Наша команда</a:t>
            </a:r>
            <a:endParaRPr sz="3500" dirty="0"/>
          </a:p>
        </p:txBody>
      </p:sp>
      <p:sp>
        <p:nvSpPr>
          <p:cNvPr id="33" name="Скругленный прямоугольник 32"/>
          <p:cNvSpPr>
            <a:spLocks noChangeAspect="1"/>
          </p:cNvSpPr>
          <p:nvPr/>
        </p:nvSpPr>
        <p:spPr>
          <a:xfrm>
            <a:off x="6924869" y="1526650"/>
            <a:ext cx="1476108" cy="2703444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>
            <a:spLocks noChangeAspect="1"/>
          </p:cNvSpPr>
          <p:nvPr/>
        </p:nvSpPr>
        <p:spPr>
          <a:xfrm>
            <a:off x="5355689" y="1537242"/>
            <a:ext cx="1476108" cy="2703444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>
            <a:spLocks noChangeAspect="1"/>
          </p:cNvSpPr>
          <p:nvPr/>
        </p:nvSpPr>
        <p:spPr>
          <a:xfrm>
            <a:off x="3821845" y="1526650"/>
            <a:ext cx="1476108" cy="2703444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>
            <a:spLocks noChangeAspect="1"/>
          </p:cNvSpPr>
          <p:nvPr/>
        </p:nvSpPr>
        <p:spPr>
          <a:xfrm>
            <a:off x="2269929" y="1526650"/>
            <a:ext cx="1476108" cy="2703444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>
            <a:spLocks noChangeAspect="1"/>
          </p:cNvSpPr>
          <p:nvPr/>
        </p:nvSpPr>
        <p:spPr>
          <a:xfrm>
            <a:off x="720000" y="1526650"/>
            <a:ext cx="1476108" cy="2703444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Google Shape;3061;p48"/>
          <p:cNvSpPr txBox="1">
            <a:spLocks noGrp="1"/>
          </p:cNvSpPr>
          <p:nvPr>
            <p:ph type="subTitle" idx="2"/>
          </p:nvPr>
        </p:nvSpPr>
        <p:spPr>
          <a:xfrm>
            <a:off x="2300439" y="2967382"/>
            <a:ext cx="142798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</a:rPr>
              <a:t>Пётр Кушнир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39" name="Google Shape;3062;p48"/>
          <p:cNvSpPr txBox="1">
            <a:spLocks noGrp="1"/>
          </p:cNvSpPr>
          <p:nvPr>
            <p:ph type="subTitle" idx="5"/>
          </p:nvPr>
        </p:nvSpPr>
        <p:spPr>
          <a:xfrm>
            <a:off x="3852270" y="2967382"/>
            <a:ext cx="142798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</a:rPr>
              <a:t>Авилов Иван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40" name="Google Shape;3064;p48"/>
          <p:cNvSpPr txBox="1">
            <a:spLocks noGrp="1"/>
          </p:cNvSpPr>
          <p:nvPr>
            <p:ph type="subTitle" idx="1"/>
          </p:nvPr>
        </p:nvSpPr>
        <p:spPr>
          <a:xfrm>
            <a:off x="750510" y="2967382"/>
            <a:ext cx="142798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  <a:latin typeface="Nunito ExtraBold" pitchFamily="2" charset="-52"/>
              </a:rPr>
              <a:t>Брусенцев Никита</a:t>
            </a:r>
            <a:endParaRPr sz="1600" dirty="0">
              <a:solidFill>
                <a:srgbClr val="000000"/>
              </a:solidFill>
              <a:latin typeface="Nunito ExtraBold" pitchFamily="2" charset="-52"/>
            </a:endParaRPr>
          </a:p>
        </p:txBody>
      </p:sp>
      <p:sp>
        <p:nvSpPr>
          <p:cNvPr id="41" name="Google Shape;3065;p48"/>
          <p:cNvSpPr txBox="1">
            <a:spLocks noGrp="1"/>
          </p:cNvSpPr>
          <p:nvPr>
            <p:ph type="subTitle" idx="3"/>
          </p:nvPr>
        </p:nvSpPr>
        <p:spPr>
          <a:xfrm>
            <a:off x="5403815" y="2967382"/>
            <a:ext cx="142798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</a:rPr>
              <a:t>Касимов Георгий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42" name="Google Shape;3066;p48"/>
          <p:cNvSpPr txBox="1">
            <a:spLocks noGrp="1"/>
          </p:cNvSpPr>
          <p:nvPr>
            <p:ph type="subTitle" idx="4"/>
          </p:nvPr>
        </p:nvSpPr>
        <p:spPr>
          <a:xfrm>
            <a:off x="6953458" y="2967382"/>
            <a:ext cx="142798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0000"/>
                </a:solidFill>
              </a:rPr>
              <a:t>Дерябин Денис</a:t>
            </a:r>
            <a:endParaRPr sz="1600" dirty="0">
              <a:solidFill>
                <a:srgbClr val="000000"/>
              </a:solidFill>
            </a:endParaRPr>
          </a:p>
        </p:txBody>
      </p:sp>
      <p:pic>
        <p:nvPicPr>
          <p:cNvPr id="48" name="Picture 2" descr="https://sun1-15.userapi.com/s/v1/if2/Gnw8Fuv7WX5ICd8xTZGGgh0PAjpuRd1ZtzKGkjqlK-m43eym8XIFRBSXGTzuIjK8O-ezCduqCvDtf4Mg7inI-78C.jpg?size=1440x1920&amp;quality=96&amp;type=album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4" t="17948" r="30326" b="46167"/>
          <a:stretch/>
        </p:blipFill>
        <p:spPr bwMode="auto">
          <a:xfrm>
            <a:off x="5498270" y="1645728"/>
            <a:ext cx="765296" cy="7829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sun9-27.userapi.com/impg/AJnTNoX0LHveuRe3JucNhJy-08c9GKUJeHmcYQ/ghlbrpE9Zsk.jpg?size=1280x960&amp;quality=95&amp;sign=6926a826aaeb5c610e27866f54ada6f8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t="20087" r="67526" b="49913"/>
          <a:stretch/>
        </p:blipFill>
        <p:spPr bwMode="auto">
          <a:xfrm>
            <a:off x="3946905" y="1646847"/>
            <a:ext cx="783829" cy="783829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s://sun1-20.userapi.com/impg/UY4IWKCpoH1tCiOg0RL2-5jsELyRV-Z_SEc7dA/zLfM9WkqAhM.jpg?size=262x368&amp;quality=96&amp;sign=7374165721bf2114e87787d9879aa719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r="4428" b="37782"/>
          <a:stretch/>
        </p:blipFill>
        <p:spPr bwMode="auto">
          <a:xfrm>
            <a:off x="2395699" y="1646659"/>
            <a:ext cx="782054" cy="7820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" t="14430" r="514" b="10726"/>
          <a:stretch/>
        </p:blipFill>
        <p:spPr>
          <a:xfrm>
            <a:off x="843869" y="1646194"/>
            <a:ext cx="782519" cy="782519"/>
          </a:xfrm>
          <a:prstGeom prst="ellipse">
            <a:avLst/>
          </a:prstGeom>
        </p:spPr>
      </p:pic>
      <p:sp>
        <p:nvSpPr>
          <p:cNvPr id="53" name="Google Shape;3061;p48"/>
          <p:cNvSpPr txBox="1">
            <a:spLocks noGrp="1"/>
          </p:cNvSpPr>
          <p:nvPr>
            <p:ph type="subTitle" idx="2"/>
          </p:nvPr>
        </p:nvSpPr>
        <p:spPr>
          <a:xfrm>
            <a:off x="2300439" y="3628665"/>
            <a:ext cx="142798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Nunito" pitchFamily="2" charset="-52"/>
              </a:rPr>
              <a:t>DS, ML</a:t>
            </a:r>
            <a:r>
              <a:rPr lang="ru-RU" sz="1200" dirty="0" smtClean="0">
                <a:solidFill>
                  <a:srgbClr val="000000"/>
                </a:solidFill>
                <a:latin typeface="Nunito" pitchFamily="2" charset="-52"/>
              </a:rPr>
              <a:t> разработчик</a:t>
            </a:r>
            <a:endParaRPr sz="1200" dirty="0">
              <a:solidFill>
                <a:srgbClr val="000000"/>
              </a:solidFill>
              <a:latin typeface="Nunito" pitchFamily="2" charset="-52"/>
            </a:endParaRPr>
          </a:p>
        </p:txBody>
      </p:sp>
      <p:sp>
        <p:nvSpPr>
          <p:cNvPr id="54" name="Google Shape;3062;p48"/>
          <p:cNvSpPr txBox="1">
            <a:spLocks noGrp="1"/>
          </p:cNvSpPr>
          <p:nvPr>
            <p:ph type="subTitle" idx="5"/>
          </p:nvPr>
        </p:nvSpPr>
        <p:spPr>
          <a:xfrm>
            <a:off x="3852270" y="3628665"/>
            <a:ext cx="142798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Nunito" pitchFamily="2" charset="-52"/>
              </a:rPr>
              <a:t>Full stack </a:t>
            </a:r>
            <a:r>
              <a:rPr lang="ru-RU" sz="1200" dirty="0" smtClean="0">
                <a:solidFill>
                  <a:srgbClr val="000000"/>
                </a:solidFill>
                <a:latin typeface="Nunito" pitchFamily="2" charset="-52"/>
              </a:rPr>
              <a:t>разработчик</a:t>
            </a:r>
            <a:endParaRPr sz="1200" dirty="0">
              <a:solidFill>
                <a:srgbClr val="000000"/>
              </a:solidFill>
              <a:latin typeface="Nunito" pitchFamily="2" charset="-52"/>
            </a:endParaRPr>
          </a:p>
        </p:txBody>
      </p:sp>
      <p:sp>
        <p:nvSpPr>
          <p:cNvPr id="55" name="Google Shape;3064;p48"/>
          <p:cNvSpPr txBox="1">
            <a:spLocks noGrp="1"/>
          </p:cNvSpPr>
          <p:nvPr>
            <p:ph type="subTitle" idx="1"/>
          </p:nvPr>
        </p:nvSpPr>
        <p:spPr>
          <a:xfrm>
            <a:off x="750510" y="3628665"/>
            <a:ext cx="142798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Nunito" pitchFamily="2" charset="-52"/>
              </a:rPr>
              <a:t>Team leader,</a:t>
            </a:r>
            <a:endParaRPr lang="ru-RU" sz="1200" dirty="0" smtClean="0">
              <a:solidFill>
                <a:srgbClr val="000000"/>
              </a:solidFill>
              <a:latin typeface="Nunito" pitchFamily="2" charset="-5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000000"/>
                </a:solidFill>
                <a:latin typeface="Nunito" pitchFamily="2" charset="-52"/>
              </a:rPr>
              <a:t>ML</a:t>
            </a:r>
            <a:r>
              <a:rPr lang="ru-RU" sz="1200" dirty="0" smtClean="0">
                <a:solidFill>
                  <a:srgbClr val="000000"/>
                </a:solidFill>
                <a:latin typeface="Nunito" pitchFamily="2" charset="-52"/>
              </a:rPr>
              <a:t> разработчик</a:t>
            </a:r>
            <a:endParaRPr sz="1200" dirty="0">
              <a:solidFill>
                <a:srgbClr val="000000"/>
              </a:solidFill>
              <a:latin typeface="Nunito" pitchFamily="2" charset="-52"/>
            </a:endParaRPr>
          </a:p>
        </p:txBody>
      </p:sp>
      <p:sp>
        <p:nvSpPr>
          <p:cNvPr id="56" name="Google Shape;3065;p48"/>
          <p:cNvSpPr txBox="1">
            <a:spLocks noGrp="1"/>
          </p:cNvSpPr>
          <p:nvPr>
            <p:ph type="subTitle" idx="3"/>
          </p:nvPr>
        </p:nvSpPr>
        <p:spPr>
          <a:xfrm>
            <a:off x="5403815" y="3628665"/>
            <a:ext cx="142798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00000"/>
                </a:solidFill>
                <a:latin typeface="Nunito" pitchFamily="2" charset="-52"/>
              </a:rPr>
              <a:t>Аналитик, дизайнер</a:t>
            </a:r>
            <a:endParaRPr sz="1200" dirty="0">
              <a:solidFill>
                <a:srgbClr val="000000"/>
              </a:solidFill>
              <a:latin typeface="Nunito" pitchFamily="2" charset="-52"/>
            </a:endParaRPr>
          </a:p>
        </p:txBody>
      </p:sp>
      <p:sp>
        <p:nvSpPr>
          <p:cNvPr id="57" name="Google Shape;3066;p48"/>
          <p:cNvSpPr txBox="1">
            <a:spLocks noGrp="1"/>
          </p:cNvSpPr>
          <p:nvPr>
            <p:ph type="subTitle" idx="4"/>
          </p:nvPr>
        </p:nvSpPr>
        <p:spPr>
          <a:xfrm>
            <a:off x="6953458" y="3628665"/>
            <a:ext cx="142798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00000"/>
                </a:solidFill>
                <a:latin typeface="Nunito" pitchFamily="2" charset="-52"/>
              </a:rPr>
              <a:t>Психолог, </a:t>
            </a:r>
            <a:r>
              <a:rPr lang="en-US" sz="1200" dirty="0" smtClean="0">
                <a:solidFill>
                  <a:srgbClr val="000000"/>
                </a:solidFill>
                <a:latin typeface="Nunito" pitchFamily="2" charset="-52"/>
              </a:rPr>
              <a:t>support</a:t>
            </a:r>
            <a:endParaRPr sz="1200" dirty="0">
              <a:solidFill>
                <a:srgbClr val="000000"/>
              </a:solidFill>
              <a:latin typeface="Nunito" pitchFamily="2" charset="-52"/>
            </a:endParaRPr>
          </a:p>
        </p:txBody>
      </p:sp>
      <p:sp>
        <p:nvSpPr>
          <p:cNvPr id="63" name="Google Shape;3061;p48"/>
          <p:cNvSpPr txBox="1">
            <a:spLocks noGrp="1"/>
          </p:cNvSpPr>
          <p:nvPr>
            <p:ph type="subTitle" idx="2"/>
          </p:nvPr>
        </p:nvSpPr>
        <p:spPr>
          <a:xfrm>
            <a:off x="2300439" y="2428713"/>
            <a:ext cx="1427982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gency FB" panose="020B0503020202020204" pitchFamily="34" charset="0"/>
              </a:rPr>
              <a:t>02</a:t>
            </a:r>
            <a:endParaRPr sz="2400" b="1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sp>
        <p:nvSpPr>
          <p:cNvPr id="64" name="Google Shape;3062;p48"/>
          <p:cNvSpPr txBox="1">
            <a:spLocks noGrp="1"/>
          </p:cNvSpPr>
          <p:nvPr>
            <p:ph type="subTitle" idx="5"/>
          </p:nvPr>
        </p:nvSpPr>
        <p:spPr>
          <a:xfrm>
            <a:off x="3852270" y="2428713"/>
            <a:ext cx="1427982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gency FB" panose="020B0503020202020204" pitchFamily="34" charset="0"/>
              </a:rPr>
              <a:t>03</a:t>
            </a:r>
            <a:endParaRPr sz="2400" b="1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sp>
        <p:nvSpPr>
          <p:cNvPr id="65" name="Google Shape;3064;p48"/>
          <p:cNvSpPr txBox="1">
            <a:spLocks noGrp="1"/>
          </p:cNvSpPr>
          <p:nvPr>
            <p:ph type="subTitle" idx="1"/>
          </p:nvPr>
        </p:nvSpPr>
        <p:spPr>
          <a:xfrm>
            <a:off x="750510" y="2428713"/>
            <a:ext cx="1427982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gency FB" panose="020B0503020202020204" pitchFamily="34" charset="0"/>
              </a:rPr>
              <a:t>01</a:t>
            </a:r>
            <a:endParaRPr sz="2400" b="1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sp>
        <p:nvSpPr>
          <p:cNvPr id="70" name="Google Shape;3061;p48"/>
          <p:cNvSpPr txBox="1">
            <a:spLocks noGrp="1"/>
          </p:cNvSpPr>
          <p:nvPr>
            <p:ph type="subTitle" idx="2"/>
          </p:nvPr>
        </p:nvSpPr>
        <p:spPr>
          <a:xfrm>
            <a:off x="5388427" y="2428713"/>
            <a:ext cx="1427982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gency FB" panose="020B0503020202020204" pitchFamily="34" charset="0"/>
              </a:rPr>
              <a:t>04</a:t>
            </a:r>
            <a:endParaRPr sz="2400" b="1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sp>
        <p:nvSpPr>
          <p:cNvPr id="71" name="Google Shape;3062;p48"/>
          <p:cNvSpPr txBox="1">
            <a:spLocks noGrp="1"/>
          </p:cNvSpPr>
          <p:nvPr>
            <p:ph type="subTitle" idx="5"/>
          </p:nvPr>
        </p:nvSpPr>
        <p:spPr>
          <a:xfrm>
            <a:off x="6940258" y="2428713"/>
            <a:ext cx="1427982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gency FB" panose="020B0503020202020204" pitchFamily="34" charset="0"/>
              </a:rPr>
              <a:t>05</a:t>
            </a:r>
            <a:endParaRPr sz="2400" b="1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grpSp>
        <p:nvGrpSpPr>
          <p:cNvPr id="31" name="Google Shape;3211;p49"/>
          <p:cNvGrpSpPr/>
          <p:nvPr/>
        </p:nvGrpSpPr>
        <p:grpSpPr>
          <a:xfrm rot="20580187">
            <a:off x="1038405" y="1057017"/>
            <a:ext cx="778779" cy="885958"/>
            <a:chOff x="6335325" y="2810738"/>
            <a:chExt cx="899825" cy="1023663"/>
          </a:xfrm>
        </p:grpSpPr>
        <p:sp>
          <p:nvSpPr>
            <p:cNvPr id="32" name="Google Shape;3212;p49"/>
            <p:cNvSpPr/>
            <p:nvPr/>
          </p:nvSpPr>
          <p:spPr>
            <a:xfrm>
              <a:off x="6335325" y="2810737"/>
              <a:ext cx="899825" cy="1023663"/>
            </a:xfrm>
            <a:custGeom>
              <a:avLst/>
              <a:gdLst/>
              <a:ahLst/>
              <a:cxnLst/>
              <a:rect l="l" t="t" r="r" b="b"/>
              <a:pathLst>
                <a:path w="15099" h="17177" extrusionOk="0">
                  <a:moveTo>
                    <a:pt x="15099" y="1"/>
                  </a:moveTo>
                  <a:lnTo>
                    <a:pt x="11387" y="1724"/>
                  </a:lnTo>
                  <a:lnTo>
                    <a:pt x="7557" y="3492"/>
                  </a:lnTo>
                  <a:lnTo>
                    <a:pt x="3727" y="5245"/>
                  </a:lnTo>
                  <a:lnTo>
                    <a:pt x="0" y="6924"/>
                  </a:lnTo>
                  <a:lnTo>
                    <a:pt x="15" y="7071"/>
                  </a:lnTo>
                  <a:lnTo>
                    <a:pt x="45" y="7263"/>
                  </a:lnTo>
                  <a:lnTo>
                    <a:pt x="103" y="7498"/>
                  </a:lnTo>
                  <a:lnTo>
                    <a:pt x="192" y="7808"/>
                  </a:lnTo>
                  <a:lnTo>
                    <a:pt x="310" y="8176"/>
                  </a:lnTo>
                  <a:lnTo>
                    <a:pt x="472" y="8603"/>
                  </a:lnTo>
                  <a:lnTo>
                    <a:pt x="663" y="9060"/>
                  </a:lnTo>
                  <a:lnTo>
                    <a:pt x="914" y="9575"/>
                  </a:lnTo>
                  <a:lnTo>
                    <a:pt x="1223" y="10135"/>
                  </a:lnTo>
                  <a:lnTo>
                    <a:pt x="1400" y="10430"/>
                  </a:lnTo>
                  <a:lnTo>
                    <a:pt x="1576" y="10724"/>
                  </a:lnTo>
                  <a:lnTo>
                    <a:pt x="1783" y="11034"/>
                  </a:lnTo>
                  <a:lnTo>
                    <a:pt x="2004" y="11343"/>
                  </a:lnTo>
                  <a:lnTo>
                    <a:pt x="2254" y="11667"/>
                  </a:lnTo>
                  <a:lnTo>
                    <a:pt x="2504" y="12006"/>
                  </a:lnTo>
                  <a:lnTo>
                    <a:pt x="2784" y="12345"/>
                  </a:lnTo>
                  <a:lnTo>
                    <a:pt x="3079" y="12683"/>
                  </a:lnTo>
                  <a:lnTo>
                    <a:pt x="3388" y="13037"/>
                  </a:lnTo>
                  <a:lnTo>
                    <a:pt x="3727" y="13391"/>
                  </a:lnTo>
                  <a:lnTo>
                    <a:pt x="4095" y="13744"/>
                  </a:lnTo>
                  <a:lnTo>
                    <a:pt x="4464" y="14098"/>
                  </a:lnTo>
                  <a:lnTo>
                    <a:pt x="4832" y="14436"/>
                  </a:lnTo>
                  <a:lnTo>
                    <a:pt x="5185" y="14746"/>
                  </a:lnTo>
                  <a:lnTo>
                    <a:pt x="5539" y="15026"/>
                  </a:lnTo>
                  <a:lnTo>
                    <a:pt x="5878" y="15291"/>
                  </a:lnTo>
                  <a:lnTo>
                    <a:pt x="6202" y="15526"/>
                  </a:lnTo>
                  <a:lnTo>
                    <a:pt x="6526" y="15747"/>
                  </a:lnTo>
                  <a:lnTo>
                    <a:pt x="6835" y="15939"/>
                  </a:lnTo>
                  <a:lnTo>
                    <a:pt x="7130" y="16116"/>
                  </a:lnTo>
                  <a:lnTo>
                    <a:pt x="7410" y="16278"/>
                  </a:lnTo>
                  <a:lnTo>
                    <a:pt x="7689" y="16425"/>
                  </a:lnTo>
                  <a:lnTo>
                    <a:pt x="7955" y="16557"/>
                  </a:lnTo>
                  <a:lnTo>
                    <a:pt x="8205" y="16675"/>
                  </a:lnTo>
                  <a:lnTo>
                    <a:pt x="8691" y="16852"/>
                  </a:lnTo>
                  <a:lnTo>
                    <a:pt x="9118" y="16999"/>
                  </a:lnTo>
                  <a:lnTo>
                    <a:pt x="9501" y="17088"/>
                  </a:lnTo>
                  <a:lnTo>
                    <a:pt x="9840" y="17147"/>
                  </a:lnTo>
                  <a:lnTo>
                    <a:pt x="10135" y="17176"/>
                  </a:lnTo>
                  <a:lnTo>
                    <a:pt x="10562" y="17176"/>
                  </a:lnTo>
                  <a:lnTo>
                    <a:pt x="10709" y="17161"/>
                  </a:lnTo>
                  <a:lnTo>
                    <a:pt x="10812" y="17147"/>
                  </a:lnTo>
                  <a:lnTo>
                    <a:pt x="11416" y="15011"/>
                  </a:lnTo>
                  <a:lnTo>
                    <a:pt x="12005" y="12875"/>
                  </a:lnTo>
                  <a:lnTo>
                    <a:pt x="12565" y="10739"/>
                  </a:lnTo>
                  <a:lnTo>
                    <a:pt x="13125" y="8588"/>
                  </a:lnTo>
                  <a:lnTo>
                    <a:pt x="13640" y="6453"/>
                  </a:lnTo>
                  <a:lnTo>
                    <a:pt x="14156" y="4302"/>
                  </a:lnTo>
                  <a:lnTo>
                    <a:pt x="14642" y="2151"/>
                  </a:lnTo>
                  <a:lnTo>
                    <a:pt x="15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13;p49"/>
            <p:cNvSpPr/>
            <p:nvPr/>
          </p:nvSpPr>
          <p:spPr>
            <a:xfrm>
              <a:off x="6335325" y="2810737"/>
              <a:ext cx="899825" cy="1023663"/>
            </a:xfrm>
            <a:custGeom>
              <a:avLst/>
              <a:gdLst/>
              <a:ahLst/>
              <a:cxnLst/>
              <a:rect l="l" t="t" r="r" b="b"/>
              <a:pathLst>
                <a:path w="15099" h="17177" fill="none" extrusionOk="0">
                  <a:moveTo>
                    <a:pt x="10812" y="17147"/>
                  </a:moveTo>
                  <a:lnTo>
                    <a:pt x="10812" y="17147"/>
                  </a:lnTo>
                  <a:lnTo>
                    <a:pt x="11416" y="15011"/>
                  </a:lnTo>
                  <a:lnTo>
                    <a:pt x="12005" y="12875"/>
                  </a:lnTo>
                  <a:lnTo>
                    <a:pt x="12565" y="10739"/>
                  </a:lnTo>
                  <a:lnTo>
                    <a:pt x="13125" y="8588"/>
                  </a:lnTo>
                  <a:lnTo>
                    <a:pt x="13640" y="6453"/>
                  </a:lnTo>
                  <a:lnTo>
                    <a:pt x="14156" y="4302"/>
                  </a:lnTo>
                  <a:lnTo>
                    <a:pt x="14642" y="2151"/>
                  </a:lnTo>
                  <a:lnTo>
                    <a:pt x="15099" y="1"/>
                  </a:lnTo>
                  <a:lnTo>
                    <a:pt x="15099" y="1"/>
                  </a:lnTo>
                  <a:lnTo>
                    <a:pt x="11387" y="1724"/>
                  </a:lnTo>
                  <a:lnTo>
                    <a:pt x="7557" y="3492"/>
                  </a:lnTo>
                  <a:lnTo>
                    <a:pt x="3727" y="5245"/>
                  </a:lnTo>
                  <a:lnTo>
                    <a:pt x="0" y="6924"/>
                  </a:lnTo>
                  <a:lnTo>
                    <a:pt x="0" y="6924"/>
                  </a:lnTo>
                  <a:lnTo>
                    <a:pt x="15" y="7071"/>
                  </a:lnTo>
                  <a:lnTo>
                    <a:pt x="45" y="7263"/>
                  </a:lnTo>
                  <a:lnTo>
                    <a:pt x="103" y="7498"/>
                  </a:lnTo>
                  <a:lnTo>
                    <a:pt x="192" y="7808"/>
                  </a:lnTo>
                  <a:lnTo>
                    <a:pt x="310" y="8176"/>
                  </a:lnTo>
                  <a:lnTo>
                    <a:pt x="472" y="8603"/>
                  </a:lnTo>
                  <a:lnTo>
                    <a:pt x="663" y="9060"/>
                  </a:lnTo>
                  <a:lnTo>
                    <a:pt x="914" y="9575"/>
                  </a:lnTo>
                  <a:lnTo>
                    <a:pt x="1223" y="10135"/>
                  </a:lnTo>
                  <a:lnTo>
                    <a:pt x="1400" y="10430"/>
                  </a:lnTo>
                  <a:lnTo>
                    <a:pt x="1576" y="10724"/>
                  </a:lnTo>
                  <a:lnTo>
                    <a:pt x="1783" y="11034"/>
                  </a:lnTo>
                  <a:lnTo>
                    <a:pt x="2004" y="11343"/>
                  </a:lnTo>
                  <a:lnTo>
                    <a:pt x="2254" y="11667"/>
                  </a:lnTo>
                  <a:lnTo>
                    <a:pt x="2504" y="12006"/>
                  </a:lnTo>
                  <a:lnTo>
                    <a:pt x="2784" y="12345"/>
                  </a:lnTo>
                  <a:lnTo>
                    <a:pt x="3079" y="12683"/>
                  </a:lnTo>
                  <a:lnTo>
                    <a:pt x="3388" y="13037"/>
                  </a:lnTo>
                  <a:lnTo>
                    <a:pt x="3727" y="13391"/>
                  </a:lnTo>
                  <a:lnTo>
                    <a:pt x="4095" y="13744"/>
                  </a:lnTo>
                  <a:lnTo>
                    <a:pt x="4464" y="14098"/>
                  </a:lnTo>
                  <a:lnTo>
                    <a:pt x="4464" y="14098"/>
                  </a:lnTo>
                  <a:lnTo>
                    <a:pt x="4832" y="14436"/>
                  </a:lnTo>
                  <a:lnTo>
                    <a:pt x="5185" y="14746"/>
                  </a:lnTo>
                  <a:lnTo>
                    <a:pt x="5539" y="15026"/>
                  </a:lnTo>
                  <a:lnTo>
                    <a:pt x="5878" y="15291"/>
                  </a:lnTo>
                  <a:lnTo>
                    <a:pt x="6202" y="15526"/>
                  </a:lnTo>
                  <a:lnTo>
                    <a:pt x="6526" y="15747"/>
                  </a:lnTo>
                  <a:lnTo>
                    <a:pt x="6835" y="15939"/>
                  </a:lnTo>
                  <a:lnTo>
                    <a:pt x="7130" y="16116"/>
                  </a:lnTo>
                  <a:lnTo>
                    <a:pt x="7410" y="16278"/>
                  </a:lnTo>
                  <a:lnTo>
                    <a:pt x="7689" y="16425"/>
                  </a:lnTo>
                  <a:lnTo>
                    <a:pt x="7955" y="16557"/>
                  </a:lnTo>
                  <a:lnTo>
                    <a:pt x="8205" y="16675"/>
                  </a:lnTo>
                  <a:lnTo>
                    <a:pt x="8691" y="16852"/>
                  </a:lnTo>
                  <a:lnTo>
                    <a:pt x="9118" y="16999"/>
                  </a:lnTo>
                  <a:lnTo>
                    <a:pt x="9501" y="17088"/>
                  </a:lnTo>
                  <a:lnTo>
                    <a:pt x="9840" y="17147"/>
                  </a:lnTo>
                  <a:lnTo>
                    <a:pt x="10135" y="17176"/>
                  </a:lnTo>
                  <a:lnTo>
                    <a:pt x="10385" y="17176"/>
                  </a:lnTo>
                  <a:lnTo>
                    <a:pt x="10562" y="17176"/>
                  </a:lnTo>
                  <a:lnTo>
                    <a:pt x="10709" y="17161"/>
                  </a:lnTo>
                  <a:lnTo>
                    <a:pt x="10812" y="1714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14;p49"/>
            <p:cNvSpPr/>
            <p:nvPr/>
          </p:nvSpPr>
          <p:spPr>
            <a:xfrm>
              <a:off x="6414348" y="2810738"/>
              <a:ext cx="820802" cy="956023"/>
            </a:xfrm>
            <a:custGeom>
              <a:avLst/>
              <a:gdLst/>
              <a:ahLst/>
              <a:cxnLst/>
              <a:rect l="l" t="t" r="r" b="b"/>
              <a:pathLst>
                <a:path w="13773" h="16042" extrusionOk="0">
                  <a:moveTo>
                    <a:pt x="13773" y="1"/>
                  </a:moveTo>
                  <a:lnTo>
                    <a:pt x="0" y="6305"/>
                  </a:lnTo>
                  <a:lnTo>
                    <a:pt x="118" y="6732"/>
                  </a:lnTo>
                  <a:lnTo>
                    <a:pt x="265" y="7160"/>
                  </a:lnTo>
                  <a:lnTo>
                    <a:pt x="413" y="7587"/>
                  </a:lnTo>
                  <a:lnTo>
                    <a:pt x="575" y="8014"/>
                  </a:lnTo>
                  <a:lnTo>
                    <a:pt x="751" y="8426"/>
                  </a:lnTo>
                  <a:lnTo>
                    <a:pt x="958" y="8824"/>
                  </a:lnTo>
                  <a:lnTo>
                    <a:pt x="1164" y="9222"/>
                  </a:lnTo>
                  <a:lnTo>
                    <a:pt x="1385" y="9620"/>
                  </a:lnTo>
                  <a:lnTo>
                    <a:pt x="1620" y="10003"/>
                  </a:lnTo>
                  <a:lnTo>
                    <a:pt x="1871" y="10386"/>
                  </a:lnTo>
                  <a:lnTo>
                    <a:pt x="2136" y="10754"/>
                  </a:lnTo>
                  <a:lnTo>
                    <a:pt x="2401" y="11122"/>
                  </a:lnTo>
                  <a:lnTo>
                    <a:pt x="2681" y="11476"/>
                  </a:lnTo>
                  <a:lnTo>
                    <a:pt x="2990" y="11814"/>
                  </a:lnTo>
                  <a:lnTo>
                    <a:pt x="3300" y="12153"/>
                  </a:lnTo>
                  <a:lnTo>
                    <a:pt x="3609" y="12477"/>
                  </a:lnTo>
                  <a:lnTo>
                    <a:pt x="3933" y="12801"/>
                  </a:lnTo>
                  <a:lnTo>
                    <a:pt x="4272" y="13096"/>
                  </a:lnTo>
                  <a:lnTo>
                    <a:pt x="4625" y="13391"/>
                  </a:lnTo>
                  <a:lnTo>
                    <a:pt x="4979" y="13685"/>
                  </a:lnTo>
                  <a:lnTo>
                    <a:pt x="5347" y="13950"/>
                  </a:lnTo>
                  <a:lnTo>
                    <a:pt x="5715" y="14201"/>
                  </a:lnTo>
                  <a:lnTo>
                    <a:pt x="6098" y="14451"/>
                  </a:lnTo>
                  <a:lnTo>
                    <a:pt x="6496" y="14687"/>
                  </a:lnTo>
                  <a:lnTo>
                    <a:pt x="6894" y="14908"/>
                  </a:lnTo>
                  <a:lnTo>
                    <a:pt x="7291" y="15114"/>
                  </a:lnTo>
                  <a:lnTo>
                    <a:pt x="7704" y="15305"/>
                  </a:lnTo>
                  <a:lnTo>
                    <a:pt x="8116" y="15482"/>
                  </a:lnTo>
                  <a:lnTo>
                    <a:pt x="8544" y="15644"/>
                  </a:lnTo>
                  <a:lnTo>
                    <a:pt x="8956" y="15792"/>
                  </a:lnTo>
                  <a:lnTo>
                    <a:pt x="9398" y="15924"/>
                  </a:lnTo>
                  <a:lnTo>
                    <a:pt x="9825" y="16042"/>
                  </a:lnTo>
                  <a:lnTo>
                    <a:pt x="10179" y="14908"/>
                  </a:lnTo>
                  <a:lnTo>
                    <a:pt x="11814" y="8662"/>
                  </a:lnTo>
                  <a:lnTo>
                    <a:pt x="137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15;p49"/>
            <p:cNvSpPr/>
            <p:nvPr/>
          </p:nvSpPr>
          <p:spPr>
            <a:xfrm>
              <a:off x="6414348" y="2810738"/>
              <a:ext cx="820802" cy="956023"/>
            </a:xfrm>
            <a:custGeom>
              <a:avLst/>
              <a:gdLst/>
              <a:ahLst/>
              <a:cxnLst/>
              <a:rect l="l" t="t" r="r" b="b"/>
              <a:pathLst>
                <a:path w="13773" h="16042" fill="none" extrusionOk="0">
                  <a:moveTo>
                    <a:pt x="9825" y="16042"/>
                  </a:moveTo>
                  <a:lnTo>
                    <a:pt x="9825" y="16042"/>
                  </a:lnTo>
                  <a:lnTo>
                    <a:pt x="9398" y="15924"/>
                  </a:lnTo>
                  <a:lnTo>
                    <a:pt x="8956" y="15792"/>
                  </a:lnTo>
                  <a:lnTo>
                    <a:pt x="8544" y="15644"/>
                  </a:lnTo>
                  <a:lnTo>
                    <a:pt x="8116" y="15482"/>
                  </a:lnTo>
                  <a:lnTo>
                    <a:pt x="7704" y="15305"/>
                  </a:lnTo>
                  <a:lnTo>
                    <a:pt x="7291" y="15114"/>
                  </a:lnTo>
                  <a:lnTo>
                    <a:pt x="6894" y="14908"/>
                  </a:lnTo>
                  <a:lnTo>
                    <a:pt x="6496" y="14687"/>
                  </a:lnTo>
                  <a:lnTo>
                    <a:pt x="6098" y="14451"/>
                  </a:lnTo>
                  <a:lnTo>
                    <a:pt x="5715" y="14201"/>
                  </a:lnTo>
                  <a:lnTo>
                    <a:pt x="5347" y="13950"/>
                  </a:lnTo>
                  <a:lnTo>
                    <a:pt x="4979" y="13685"/>
                  </a:lnTo>
                  <a:lnTo>
                    <a:pt x="4625" y="13391"/>
                  </a:lnTo>
                  <a:lnTo>
                    <a:pt x="4272" y="13096"/>
                  </a:lnTo>
                  <a:lnTo>
                    <a:pt x="3933" y="12801"/>
                  </a:lnTo>
                  <a:lnTo>
                    <a:pt x="3609" y="12477"/>
                  </a:lnTo>
                  <a:lnTo>
                    <a:pt x="3300" y="12153"/>
                  </a:lnTo>
                  <a:lnTo>
                    <a:pt x="2990" y="11814"/>
                  </a:lnTo>
                  <a:lnTo>
                    <a:pt x="2681" y="11476"/>
                  </a:lnTo>
                  <a:lnTo>
                    <a:pt x="2401" y="11122"/>
                  </a:lnTo>
                  <a:lnTo>
                    <a:pt x="2136" y="10754"/>
                  </a:lnTo>
                  <a:lnTo>
                    <a:pt x="1871" y="10386"/>
                  </a:lnTo>
                  <a:lnTo>
                    <a:pt x="1620" y="10003"/>
                  </a:lnTo>
                  <a:lnTo>
                    <a:pt x="1385" y="9620"/>
                  </a:lnTo>
                  <a:lnTo>
                    <a:pt x="1164" y="9222"/>
                  </a:lnTo>
                  <a:lnTo>
                    <a:pt x="958" y="8824"/>
                  </a:lnTo>
                  <a:lnTo>
                    <a:pt x="751" y="8426"/>
                  </a:lnTo>
                  <a:lnTo>
                    <a:pt x="575" y="8014"/>
                  </a:lnTo>
                  <a:lnTo>
                    <a:pt x="413" y="7587"/>
                  </a:lnTo>
                  <a:lnTo>
                    <a:pt x="265" y="7160"/>
                  </a:lnTo>
                  <a:lnTo>
                    <a:pt x="118" y="6732"/>
                  </a:lnTo>
                  <a:lnTo>
                    <a:pt x="0" y="6305"/>
                  </a:lnTo>
                  <a:lnTo>
                    <a:pt x="13773" y="1"/>
                  </a:lnTo>
                  <a:lnTo>
                    <a:pt x="11814" y="8662"/>
                  </a:lnTo>
                  <a:lnTo>
                    <a:pt x="10179" y="14908"/>
                  </a:lnTo>
                  <a:lnTo>
                    <a:pt x="9825" y="1604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16;p49"/>
            <p:cNvSpPr/>
            <p:nvPr/>
          </p:nvSpPr>
          <p:spPr>
            <a:xfrm>
              <a:off x="6486279" y="2810738"/>
              <a:ext cx="748871" cy="874437"/>
            </a:xfrm>
            <a:custGeom>
              <a:avLst/>
              <a:gdLst/>
              <a:ahLst/>
              <a:cxnLst/>
              <a:rect l="l" t="t" r="r" b="b"/>
              <a:pathLst>
                <a:path w="12566" h="14673" extrusionOk="0">
                  <a:moveTo>
                    <a:pt x="12566" y="1"/>
                  </a:moveTo>
                  <a:lnTo>
                    <a:pt x="1" y="5746"/>
                  </a:lnTo>
                  <a:lnTo>
                    <a:pt x="60" y="6099"/>
                  </a:lnTo>
                  <a:lnTo>
                    <a:pt x="148" y="6438"/>
                  </a:lnTo>
                  <a:lnTo>
                    <a:pt x="266" y="6777"/>
                  </a:lnTo>
                  <a:lnTo>
                    <a:pt x="384" y="7101"/>
                  </a:lnTo>
                  <a:lnTo>
                    <a:pt x="546" y="7410"/>
                  </a:lnTo>
                  <a:lnTo>
                    <a:pt x="708" y="7734"/>
                  </a:lnTo>
                  <a:lnTo>
                    <a:pt x="899" y="8029"/>
                  </a:lnTo>
                  <a:lnTo>
                    <a:pt x="1106" y="8338"/>
                  </a:lnTo>
                  <a:lnTo>
                    <a:pt x="1312" y="8633"/>
                  </a:lnTo>
                  <a:lnTo>
                    <a:pt x="1533" y="8913"/>
                  </a:lnTo>
                  <a:lnTo>
                    <a:pt x="2004" y="9487"/>
                  </a:lnTo>
                  <a:lnTo>
                    <a:pt x="2490" y="10017"/>
                  </a:lnTo>
                  <a:lnTo>
                    <a:pt x="2976" y="10548"/>
                  </a:lnTo>
                  <a:lnTo>
                    <a:pt x="3625" y="11210"/>
                  </a:lnTo>
                  <a:lnTo>
                    <a:pt x="3949" y="11549"/>
                  </a:lnTo>
                  <a:lnTo>
                    <a:pt x="4287" y="11873"/>
                  </a:lnTo>
                  <a:lnTo>
                    <a:pt x="4641" y="12183"/>
                  </a:lnTo>
                  <a:lnTo>
                    <a:pt x="4994" y="12492"/>
                  </a:lnTo>
                  <a:lnTo>
                    <a:pt x="5363" y="12787"/>
                  </a:lnTo>
                  <a:lnTo>
                    <a:pt x="5731" y="13066"/>
                  </a:lnTo>
                  <a:lnTo>
                    <a:pt x="6114" y="13346"/>
                  </a:lnTo>
                  <a:lnTo>
                    <a:pt x="6512" y="13597"/>
                  </a:lnTo>
                  <a:lnTo>
                    <a:pt x="6909" y="13832"/>
                  </a:lnTo>
                  <a:lnTo>
                    <a:pt x="7307" y="14053"/>
                  </a:lnTo>
                  <a:lnTo>
                    <a:pt x="7734" y="14245"/>
                  </a:lnTo>
                  <a:lnTo>
                    <a:pt x="8147" y="14407"/>
                  </a:lnTo>
                  <a:lnTo>
                    <a:pt x="8589" y="14554"/>
                  </a:lnTo>
                  <a:lnTo>
                    <a:pt x="9031" y="14672"/>
                  </a:lnTo>
                  <a:lnTo>
                    <a:pt x="10769" y="8073"/>
                  </a:lnTo>
                  <a:lnTo>
                    <a:pt x="125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17;p49"/>
            <p:cNvSpPr/>
            <p:nvPr/>
          </p:nvSpPr>
          <p:spPr>
            <a:xfrm>
              <a:off x="6486279" y="2810738"/>
              <a:ext cx="748871" cy="874437"/>
            </a:xfrm>
            <a:custGeom>
              <a:avLst/>
              <a:gdLst/>
              <a:ahLst/>
              <a:cxnLst/>
              <a:rect l="l" t="t" r="r" b="b"/>
              <a:pathLst>
                <a:path w="12566" h="14673" fill="none" extrusionOk="0">
                  <a:moveTo>
                    <a:pt x="9031" y="14672"/>
                  </a:moveTo>
                  <a:lnTo>
                    <a:pt x="9031" y="14672"/>
                  </a:lnTo>
                  <a:lnTo>
                    <a:pt x="8589" y="14554"/>
                  </a:lnTo>
                  <a:lnTo>
                    <a:pt x="8147" y="14407"/>
                  </a:lnTo>
                  <a:lnTo>
                    <a:pt x="7734" y="14245"/>
                  </a:lnTo>
                  <a:lnTo>
                    <a:pt x="7307" y="14053"/>
                  </a:lnTo>
                  <a:lnTo>
                    <a:pt x="6909" y="13832"/>
                  </a:lnTo>
                  <a:lnTo>
                    <a:pt x="6512" y="13597"/>
                  </a:lnTo>
                  <a:lnTo>
                    <a:pt x="6114" y="13346"/>
                  </a:lnTo>
                  <a:lnTo>
                    <a:pt x="5731" y="13066"/>
                  </a:lnTo>
                  <a:lnTo>
                    <a:pt x="5363" y="12787"/>
                  </a:lnTo>
                  <a:lnTo>
                    <a:pt x="4994" y="12492"/>
                  </a:lnTo>
                  <a:lnTo>
                    <a:pt x="4641" y="12183"/>
                  </a:lnTo>
                  <a:lnTo>
                    <a:pt x="4287" y="11873"/>
                  </a:lnTo>
                  <a:lnTo>
                    <a:pt x="3949" y="11549"/>
                  </a:lnTo>
                  <a:lnTo>
                    <a:pt x="3625" y="11210"/>
                  </a:lnTo>
                  <a:lnTo>
                    <a:pt x="2976" y="10548"/>
                  </a:lnTo>
                  <a:lnTo>
                    <a:pt x="2976" y="10548"/>
                  </a:lnTo>
                  <a:lnTo>
                    <a:pt x="2490" y="10017"/>
                  </a:lnTo>
                  <a:lnTo>
                    <a:pt x="2004" y="9487"/>
                  </a:lnTo>
                  <a:lnTo>
                    <a:pt x="1533" y="8913"/>
                  </a:lnTo>
                  <a:lnTo>
                    <a:pt x="1312" y="8633"/>
                  </a:lnTo>
                  <a:lnTo>
                    <a:pt x="1106" y="8338"/>
                  </a:lnTo>
                  <a:lnTo>
                    <a:pt x="899" y="8029"/>
                  </a:lnTo>
                  <a:lnTo>
                    <a:pt x="708" y="7734"/>
                  </a:lnTo>
                  <a:lnTo>
                    <a:pt x="546" y="7410"/>
                  </a:lnTo>
                  <a:lnTo>
                    <a:pt x="384" y="7101"/>
                  </a:lnTo>
                  <a:lnTo>
                    <a:pt x="266" y="6777"/>
                  </a:lnTo>
                  <a:lnTo>
                    <a:pt x="148" y="6438"/>
                  </a:lnTo>
                  <a:lnTo>
                    <a:pt x="60" y="6099"/>
                  </a:lnTo>
                  <a:lnTo>
                    <a:pt x="1" y="5746"/>
                  </a:lnTo>
                  <a:lnTo>
                    <a:pt x="12566" y="1"/>
                  </a:lnTo>
                  <a:lnTo>
                    <a:pt x="10769" y="8073"/>
                  </a:lnTo>
                  <a:lnTo>
                    <a:pt x="9031" y="1467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18;p49"/>
            <p:cNvSpPr/>
            <p:nvPr/>
          </p:nvSpPr>
          <p:spPr>
            <a:xfrm>
              <a:off x="6605708" y="3142566"/>
              <a:ext cx="39571" cy="23778"/>
            </a:xfrm>
            <a:custGeom>
              <a:avLst/>
              <a:gdLst/>
              <a:ahLst/>
              <a:cxnLst/>
              <a:rect l="l" t="t" r="r" b="b"/>
              <a:pathLst>
                <a:path w="664" h="399" extrusionOk="0">
                  <a:moveTo>
                    <a:pt x="619" y="1"/>
                  </a:moveTo>
                  <a:lnTo>
                    <a:pt x="457" y="74"/>
                  </a:lnTo>
                  <a:lnTo>
                    <a:pt x="295" y="148"/>
                  </a:lnTo>
                  <a:lnTo>
                    <a:pt x="148" y="236"/>
                  </a:lnTo>
                  <a:lnTo>
                    <a:pt x="0" y="340"/>
                  </a:lnTo>
                  <a:lnTo>
                    <a:pt x="0" y="354"/>
                  </a:lnTo>
                  <a:lnTo>
                    <a:pt x="0" y="384"/>
                  </a:lnTo>
                  <a:lnTo>
                    <a:pt x="15" y="399"/>
                  </a:lnTo>
                  <a:lnTo>
                    <a:pt x="44" y="399"/>
                  </a:lnTo>
                  <a:lnTo>
                    <a:pt x="206" y="340"/>
                  </a:lnTo>
                  <a:lnTo>
                    <a:pt x="354" y="251"/>
                  </a:lnTo>
                  <a:lnTo>
                    <a:pt x="501" y="163"/>
                  </a:lnTo>
                  <a:lnTo>
                    <a:pt x="648" y="60"/>
                  </a:lnTo>
                  <a:lnTo>
                    <a:pt x="663" y="45"/>
                  </a:lnTo>
                  <a:lnTo>
                    <a:pt x="648" y="16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19;p49"/>
            <p:cNvSpPr/>
            <p:nvPr/>
          </p:nvSpPr>
          <p:spPr>
            <a:xfrm>
              <a:off x="6605708" y="3142566"/>
              <a:ext cx="39571" cy="23778"/>
            </a:xfrm>
            <a:custGeom>
              <a:avLst/>
              <a:gdLst/>
              <a:ahLst/>
              <a:cxnLst/>
              <a:rect l="l" t="t" r="r" b="b"/>
              <a:pathLst>
                <a:path w="664" h="399" fill="none" extrusionOk="0">
                  <a:moveTo>
                    <a:pt x="648" y="60"/>
                  </a:moveTo>
                  <a:lnTo>
                    <a:pt x="648" y="60"/>
                  </a:lnTo>
                  <a:lnTo>
                    <a:pt x="501" y="163"/>
                  </a:lnTo>
                  <a:lnTo>
                    <a:pt x="354" y="251"/>
                  </a:lnTo>
                  <a:lnTo>
                    <a:pt x="206" y="340"/>
                  </a:lnTo>
                  <a:lnTo>
                    <a:pt x="44" y="399"/>
                  </a:lnTo>
                  <a:lnTo>
                    <a:pt x="44" y="399"/>
                  </a:lnTo>
                  <a:lnTo>
                    <a:pt x="15" y="399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148" y="236"/>
                  </a:lnTo>
                  <a:lnTo>
                    <a:pt x="295" y="148"/>
                  </a:lnTo>
                  <a:lnTo>
                    <a:pt x="457" y="74"/>
                  </a:lnTo>
                  <a:lnTo>
                    <a:pt x="619" y="1"/>
                  </a:lnTo>
                  <a:lnTo>
                    <a:pt x="619" y="1"/>
                  </a:lnTo>
                  <a:lnTo>
                    <a:pt x="634" y="1"/>
                  </a:lnTo>
                  <a:lnTo>
                    <a:pt x="648" y="16"/>
                  </a:lnTo>
                  <a:lnTo>
                    <a:pt x="663" y="45"/>
                  </a:lnTo>
                  <a:lnTo>
                    <a:pt x="648" y="6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20;p49"/>
            <p:cNvSpPr/>
            <p:nvPr/>
          </p:nvSpPr>
          <p:spPr>
            <a:xfrm>
              <a:off x="6733002" y="3206691"/>
              <a:ext cx="53576" cy="43028"/>
            </a:xfrm>
            <a:custGeom>
              <a:avLst/>
              <a:gdLst/>
              <a:ahLst/>
              <a:cxnLst/>
              <a:rect l="l" t="t" r="r" b="b"/>
              <a:pathLst>
                <a:path w="899" h="722" extrusionOk="0">
                  <a:moveTo>
                    <a:pt x="854" y="0"/>
                  </a:moveTo>
                  <a:lnTo>
                    <a:pt x="663" y="192"/>
                  </a:lnTo>
                  <a:lnTo>
                    <a:pt x="501" y="324"/>
                  </a:lnTo>
                  <a:lnTo>
                    <a:pt x="354" y="442"/>
                  </a:lnTo>
                  <a:lnTo>
                    <a:pt x="15" y="648"/>
                  </a:lnTo>
                  <a:lnTo>
                    <a:pt x="0" y="678"/>
                  </a:lnTo>
                  <a:lnTo>
                    <a:pt x="0" y="692"/>
                  </a:lnTo>
                  <a:lnTo>
                    <a:pt x="30" y="722"/>
                  </a:lnTo>
                  <a:lnTo>
                    <a:pt x="44" y="722"/>
                  </a:lnTo>
                  <a:lnTo>
                    <a:pt x="177" y="663"/>
                  </a:lnTo>
                  <a:lnTo>
                    <a:pt x="295" y="604"/>
                  </a:lnTo>
                  <a:lnTo>
                    <a:pt x="413" y="530"/>
                  </a:lnTo>
                  <a:lnTo>
                    <a:pt x="530" y="442"/>
                  </a:lnTo>
                  <a:lnTo>
                    <a:pt x="633" y="354"/>
                  </a:lnTo>
                  <a:lnTo>
                    <a:pt x="722" y="265"/>
                  </a:lnTo>
                  <a:lnTo>
                    <a:pt x="825" y="162"/>
                  </a:lnTo>
                  <a:lnTo>
                    <a:pt x="899" y="44"/>
                  </a:lnTo>
                  <a:lnTo>
                    <a:pt x="899" y="30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21;p49"/>
            <p:cNvSpPr/>
            <p:nvPr/>
          </p:nvSpPr>
          <p:spPr>
            <a:xfrm>
              <a:off x="6733002" y="3206691"/>
              <a:ext cx="53576" cy="43028"/>
            </a:xfrm>
            <a:custGeom>
              <a:avLst/>
              <a:gdLst/>
              <a:ahLst/>
              <a:cxnLst/>
              <a:rect l="l" t="t" r="r" b="b"/>
              <a:pathLst>
                <a:path w="899" h="722" fill="none" extrusionOk="0">
                  <a:moveTo>
                    <a:pt x="899" y="44"/>
                  </a:moveTo>
                  <a:lnTo>
                    <a:pt x="899" y="44"/>
                  </a:lnTo>
                  <a:lnTo>
                    <a:pt x="825" y="162"/>
                  </a:lnTo>
                  <a:lnTo>
                    <a:pt x="722" y="265"/>
                  </a:lnTo>
                  <a:lnTo>
                    <a:pt x="633" y="354"/>
                  </a:lnTo>
                  <a:lnTo>
                    <a:pt x="530" y="442"/>
                  </a:lnTo>
                  <a:lnTo>
                    <a:pt x="413" y="530"/>
                  </a:lnTo>
                  <a:lnTo>
                    <a:pt x="295" y="604"/>
                  </a:lnTo>
                  <a:lnTo>
                    <a:pt x="177" y="663"/>
                  </a:lnTo>
                  <a:lnTo>
                    <a:pt x="44" y="722"/>
                  </a:lnTo>
                  <a:lnTo>
                    <a:pt x="44" y="722"/>
                  </a:lnTo>
                  <a:lnTo>
                    <a:pt x="30" y="722"/>
                  </a:lnTo>
                  <a:lnTo>
                    <a:pt x="0" y="692"/>
                  </a:lnTo>
                  <a:lnTo>
                    <a:pt x="0" y="692"/>
                  </a:lnTo>
                  <a:lnTo>
                    <a:pt x="0" y="678"/>
                  </a:lnTo>
                  <a:lnTo>
                    <a:pt x="15" y="648"/>
                  </a:lnTo>
                  <a:lnTo>
                    <a:pt x="15" y="648"/>
                  </a:lnTo>
                  <a:lnTo>
                    <a:pt x="354" y="442"/>
                  </a:lnTo>
                  <a:lnTo>
                    <a:pt x="501" y="324"/>
                  </a:lnTo>
                  <a:lnTo>
                    <a:pt x="663" y="192"/>
                  </a:lnTo>
                  <a:lnTo>
                    <a:pt x="663" y="192"/>
                  </a:lnTo>
                  <a:lnTo>
                    <a:pt x="854" y="0"/>
                  </a:lnTo>
                  <a:lnTo>
                    <a:pt x="854" y="0"/>
                  </a:lnTo>
                  <a:lnTo>
                    <a:pt x="869" y="0"/>
                  </a:lnTo>
                  <a:lnTo>
                    <a:pt x="899" y="0"/>
                  </a:lnTo>
                  <a:lnTo>
                    <a:pt x="899" y="30"/>
                  </a:lnTo>
                  <a:lnTo>
                    <a:pt x="899" y="4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22;p49"/>
            <p:cNvSpPr/>
            <p:nvPr/>
          </p:nvSpPr>
          <p:spPr>
            <a:xfrm>
              <a:off x="6727699" y="3335716"/>
              <a:ext cx="35161" cy="41299"/>
            </a:xfrm>
            <a:custGeom>
              <a:avLst/>
              <a:gdLst/>
              <a:ahLst/>
              <a:cxnLst/>
              <a:rect l="l" t="t" r="r" b="b"/>
              <a:pathLst>
                <a:path w="590" h="693" extrusionOk="0">
                  <a:moveTo>
                    <a:pt x="560" y="0"/>
                  </a:moveTo>
                  <a:lnTo>
                    <a:pt x="531" y="15"/>
                  </a:lnTo>
                  <a:lnTo>
                    <a:pt x="384" y="162"/>
                  </a:lnTo>
                  <a:lnTo>
                    <a:pt x="251" y="310"/>
                  </a:lnTo>
                  <a:lnTo>
                    <a:pt x="119" y="472"/>
                  </a:lnTo>
                  <a:lnTo>
                    <a:pt x="1" y="649"/>
                  </a:lnTo>
                  <a:lnTo>
                    <a:pt x="1" y="663"/>
                  </a:lnTo>
                  <a:lnTo>
                    <a:pt x="15" y="693"/>
                  </a:lnTo>
                  <a:lnTo>
                    <a:pt x="60" y="693"/>
                  </a:lnTo>
                  <a:lnTo>
                    <a:pt x="207" y="545"/>
                  </a:lnTo>
                  <a:lnTo>
                    <a:pt x="340" y="383"/>
                  </a:lnTo>
                  <a:lnTo>
                    <a:pt x="472" y="221"/>
                  </a:lnTo>
                  <a:lnTo>
                    <a:pt x="590" y="59"/>
                  </a:lnTo>
                  <a:lnTo>
                    <a:pt x="590" y="30"/>
                  </a:lnTo>
                  <a:lnTo>
                    <a:pt x="575" y="15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23;p49"/>
            <p:cNvSpPr/>
            <p:nvPr/>
          </p:nvSpPr>
          <p:spPr>
            <a:xfrm>
              <a:off x="6894505" y="3373440"/>
              <a:ext cx="22884" cy="44875"/>
            </a:xfrm>
            <a:custGeom>
              <a:avLst/>
              <a:gdLst/>
              <a:ahLst/>
              <a:cxnLst/>
              <a:rect l="l" t="t" r="r" b="b"/>
              <a:pathLst>
                <a:path w="384" h="753" extrusionOk="0">
                  <a:moveTo>
                    <a:pt x="339" y="1"/>
                  </a:moveTo>
                  <a:lnTo>
                    <a:pt x="325" y="16"/>
                  </a:lnTo>
                  <a:lnTo>
                    <a:pt x="0" y="708"/>
                  </a:lnTo>
                  <a:lnTo>
                    <a:pt x="0" y="723"/>
                  </a:lnTo>
                  <a:lnTo>
                    <a:pt x="15" y="752"/>
                  </a:lnTo>
                  <a:lnTo>
                    <a:pt x="30" y="752"/>
                  </a:lnTo>
                  <a:lnTo>
                    <a:pt x="59" y="737"/>
                  </a:lnTo>
                  <a:lnTo>
                    <a:pt x="177" y="575"/>
                  </a:lnTo>
                  <a:lnTo>
                    <a:pt x="266" y="413"/>
                  </a:lnTo>
                  <a:lnTo>
                    <a:pt x="339" y="222"/>
                  </a:lnTo>
                  <a:lnTo>
                    <a:pt x="383" y="30"/>
                  </a:lnTo>
                  <a:lnTo>
                    <a:pt x="383" y="16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24;p49"/>
            <p:cNvSpPr/>
            <p:nvPr/>
          </p:nvSpPr>
          <p:spPr>
            <a:xfrm>
              <a:off x="6955947" y="3509497"/>
              <a:ext cx="18474" cy="49225"/>
            </a:xfrm>
            <a:custGeom>
              <a:avLst/>
              <a:gdLst/>
              <a:ahLst/>
              <a:cxnLst/>
              <a:rect l="l" t="t" r="r" b="b"/>
              <a:pathLst>
                <a:path w="310" h="826" extrusionOk="0">
                  <a:moveTo>
                    <a:pt x="251" y="1"/>
                  </a:moveTo>
                  <a:lnTo>
                    <a:pt x="236" y="16"/>
                  </a:lnTo>
                  <a:lnTo>
                    <a:pt x="133" y="399"/>
                  </a:lnTo>
                  <a:lnTo>
                    <a:pt x="1" y="782"/>
                  </a:lnTo>
                  <a:lnTo>
                    <a:pt x="1" y="796"/>
                  </a:lnTo>
                  <a:lnTo>
                    <a:pt x="15" y="826"/>
                  </a:lnTo>
                  <a:lnTo>
                    <a:pt x="45" y="826"/>
                  </a:lnTo>
                  <a:lnTo>
                    <a:pt x="59" y="811"/>
                  </a:lnTo>
                  <a:lnTo>
                    <a:pt x="163" y="634"/>
                  </a:lnTo>
                  <a:lnTo>
                    <a:pt x="236" y="443"/>
                  </a:lnTo>
                  <a:lnTo>
                    <a:pt x="280" y="237"/>
                  </a:lnTo>
                  <a:lnTo>
                    <a:pt x="310" y="30"/>
                  </a:lnTo>
                  <a:lnTo>
                    <a:pt x="295" y="16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25;p49"/>
            <p:cNvSpPr/>
            <p:nvPr/>
          </p:nvSpPr>
          <p:spPr>
            <a:xfrm>
              <a:off x="6840095" y="3223318"/>
              <a:ext cx="32539" cy="33433"/>
            </a:xfrm>
            <a:custGeom>
              <a:avLst/>
              <a:gdLst/>
              <a:ahLst/>
              <a:cxnLst/>
              <a:rect l="l" t="t" r="r" b="b"/>
              <a:pathLst>
                <a:path w="546" h="561" extrusionOk="0">
                  <a:moveTo>
                    <a:pt x="516" y="1"/>
                  </a:moveTo>
                  <a:lnTo>
                    <a:pt x="486" y="16"/>
                  </a:lnTo>
                  <a:lnTo>
                    <a:pt x="251" y="266"/>
                  </a:lnTo>
                  <a:lnTo>
                    <a:pt x="15" y="502"/>
                  </a:lnTo>
                  <a:lnTo>
                    <a:pt x="0" y="531"/>
                  </a:lnTo>
                  <a:lnTo>
                    <a:pt x="15" y="546"/>
                  </a:lnTo>
                  <a:lnTo>
                    <a:pt x="30" y="561"/>
                  </a:lnTo>
                  <a:lnTo>
                    <a:pt x="59" y="561"/>
                  </a:lnTo>
                  <a:lnTo>
                    <a:pt x="206" y="458"/>
                  </a:lnTo>
                  <a:lnTo>
                    <a:pt x="339" y="340"/>
                  </a:lnTo>
                  <a:lnTo>
                    <a:pt x="457" y="207"/>
                  </a:lnTo>
                  <a:lnTo>
                    <a:pt x="545" y="60"/>
                  </a:lnTo>
                  <a:lnTo>
                    <a:pt x="545" y="30"/>
                  </a:lnTo>
                  <a:lnTo>
                    <a:pt x="530" y="16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26;p49"/>
            <p:cNvSpPr/>
            <p:nvPr/>
          </p:nvSpPr>
          <p:spPr>
            <a:xfrm>
              <a:off x="7000703" y="3296204"/>
              <a:ext cx="14124" cy="50119"/>
            </a:xfrm>
            <a:custGeom>
              <a:avLst/>
              <a:gdLst/>
              <a:ahLst/>
              <a:cxnLst/>
              <a:rect l="l" t="t" r="r" b="b"/>
              <a:pathLst>
                <a:path w="237" h="841" extrusionOk="0">
                  <a:moveTo>
                    <a:pt x="192" y="1"/>
                  </a:moveTo>
                  <a:lnTo>
                    <a:pt x="178" y="15"/>
                  </a:lnTo>
                  <a:lnTo>
                    <a:pt x="119" y="207"/>
                  </a:lnTo>
                  <a:lnTo>
                    <a:pt x="60" y="398"/>
                  </a:lnTo>
                  <a:lnTo>
                    <a:pt x="30" y="605"/>
                  </a:lnTo>
                  <a:lnTo>
                    <a:pt x="1" y="811"/>
                  </a:lnTo>
                  <a:lnTo>
                    <a:pt x="1" y="825"/>
                  </a:lnTo>
                  <a:lnTo>
                    <a:pt x="30" y="840"/>
                  </a:lnTo>
                  <a:lnTo>
                    <a:pt x="45" y="840"/>
                  </a:lnTo>
                  <a:lnTo>
                    <a:pt x="60" y="825"/>
                  </a:lnTo>
                  <a:lnTo>
                    <a:pt x="133" y="634"/>
                  </a:lnTo>
                  <a:lnTo>
                    <a:pt x="178" y="428"/>
                  </a:lnTo>
                  <a:lnTo>
                    <a:pt x="222" y="236"/>
                  </a:lnTo>
                  <a:lnTo>
                    <a:pt x="236" y="30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27;p49"/>
            <p:cNvSpPr/>
            <p:nvPr/>
          </p:nvSpPr>
          <p:spPr>
            <a:xfrm>
              <a:off x="6745279" y="3104842"/>
              <a:ext cx="44815" cy="34267"/>
            </a:xfrm>
            <a:custGeom>
              <a:avLst/>
              <a:gdLst/>
              <a:ahLst/>
              <a:cxnLst/>
              <a:rect l="l" t="t" r="r" b="b"/>
              <a:pathLst>
                <a:path w="752" h="575" extrusionOk="0">
                  <a:moveTo>
                    <a:pt x="707" y="0"/>
                  </a:moveTo>
                  <a:lnTo>
                    <a:pt x="604" y="15"/>
                  </a:lnTo>
                  <a:lnTo>
                    <a:pt x="486" y="59"/>
                  </a:lnTo>
                  <a:lnTo>
                    <a:pt x="383" y="104"/>
                  </a:lnTo>
                  <a:lnTo>
                    <a:pt x="295" y="177"/>
                  </a:lnTo>
                  <a:lnTo>
                    <a:pt x="192" y="251"/>
                  </a:lnTo>
                  <a:lnTo>
                    <a:pt x="118" y="339"/>
                  </a:lnTo>
                  <a:lnTo>
                    <a:pt x="45" y="428"/>
                  </a:lnTo>
                  <a:lnTo>
                    <a:pt x="0" y="531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45" y="575"/>
                  </a:lnTo>
                  <a:lnTo>
                    <a:pt x="59" y="560"/>
                  </a:lnTo>
                  <a:lnTo>
                    <a:pt x="192" y="398"/>
                  </a:lnTo>
                  <a:lnTo>
                    <a:pt x="354" y="266"/>
                  </a:lnTo>
                  <a:lnTo>
                    <a:pt x="531" y="148"/>
                  </a:lnTo>
                  <a:lnTo>
                    <a:pt x="722" y="59"/>
                  </a:lnTo>
                  <a:lnTo>
                    <a:pt x="752" y="45"/>
                  </a:lnTo>
                  <a:lnTo>
                    <a:pt x="752" y="30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28;p49"/>
            <p:cNvSpPr/>
            <p:nvPr/>
          </p:nvSpPr>
          <p:spPr>
            <a:xfrm>
              <a:off x="6745279" y="3104842"/>
              <a:ext cx="44815" cy="34267"/>
            </a:xfrm>
            <a:custGeom>
              <a:avLst/>
              <a:gdLst/>
              <a:ahLst/>
              <a:cxnLst/>
              <a:rect l="l" t="t" r="r" b="b"/>
              <a:pathLst>
                <a:path w="752" h="575" fill="none" extrusionOk="0">
                  <a:moveTo>
                    <a:pt x="722" y="59"/>
                  </a:moveTo>
                  <a:lnTo>
                    <a:pt x="722" y="59"/>
                  </a:lnTo>
                  <a:lnTo>
                    <a:pt x="531" y="148"/>
                  </a:lnTo>
                  <a:lnTo>
                    <a:pt x="354" y="266"/>
                  </a:lnTo>
                  <a:lnTo>
                    <a:pt x="192" y="398"/>
                  </a:lnTo>
                  <a:lnTo>
                    <a:pt x="59" y="560"/>
                  </a:lnTo>
                  <a:lnTo>
                    <a:pt x="59" y="560"/>
                  </a:lnTo>
                  <a:lnTo>
                    <a:pt x="45" y="575"/>
                  </a:lnTo>
                  <a:lnTo>
                    <a:pt x="15" y="575"/>
                  </a:lnTo>
                  <a:lnTo>
                    <a:pt x="0" y="560"/>
                  </a:lnTo>
                  <a:lnTo>
                    <a:pt x="0" y="531"/>
                  </a:lnTo>
                  <a:lnTo>
                    <a:pt x="0" y="531"/>
                  </a:lnTo>
                  <a:lnTo>
                    <a:pt x="45" y="428"/>
                  </a:lnTo>
                  <a:lnTo>
                    <a:pt x="118" y="339"/>
                  </a:lnTo>
                  <a:lnTo>
                    <a:pt x="192" y="251"/>
                  </a:lnTo>
                  <a:lnTo>
                    <a:pt x="295" y="177"/>
                  </a:lnTo>
                  <a:lnTo>
                    <a:pt x="295" y="177"/>
                  </a:lnTo>
                  <a:lnTo>
                    <a:pt x="383" y="104"/>
                  </a:lnTo>
                  <a:lnTo>
                    <a:pt x="486" y="59"/>
                  </a:lnTo>
                  <a:lnTo>
                    <a:pt x="604" y="15"/>
                  </a:lnTo>
                  <a:lnTo>
                    <a:pt x="707" y="0"/>
                  </a:lnTo>
                  <a:lnTo>
                    <a:pt x="707" y="0"/>
                  </a:lnTo>
                  <a:lnTo>
                    <a:pt x="737" y="0"/>
                  </a:lnTo>
                  <a:lnTo>
                    <a:pt x="752" y="30"/>
                  </a:lnTo>
                  <a:lnTo>
                    <a:pt x="752" y="45"/>
                  </a:lnTo>
                  <a:lnTo>
                    <a:pt x="722" y="5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29;p49"/>
            <p:cNvSpPr/>
            <p:nvPr/>
          </p:nvSpPr>
          <p:spPr>
            <a:xfrm>
              <a:off x="6896233" y="3089049"/>
              <a:ext cx="38737" cy="39571"/>
            </a:xfrm>
            <a:custGeom>
              <a:avLst/>
              <a:gdLst/>
              <a:ahLst/>
              <a:cxnLst/>
              <a:rect l="l" t="t" r="r" b="b"/>
              <a:pathLst>
                <a:path w="650" h="664" extrusionOk="0">
                  <a:moveTo>
                    <a:pt x="605" y="0"/>
                  </a:moveTo>
                  <a:lnTo>
                    <a:pt x="443" y="148"/>
                  </a:lnTo>
                  <a:lnTo>
                    <a:pt x="296" y="295"/>
                  </a:lnTo>
                  <a:lnTo>
                    <a:pt x="148" y="442"/>
                  </a:lnTo>
                  <a:lnTo>
                    <a:pt x="1" y="604"/>
                  </a:lnTo>
                  <a:lnTo>
                    <a:pt x="1" y="634"/>
                  </a:lnTo>
                  <a:lnTo>
                    <a:pt x="16" y="648"/>
                  </a:lnTo>
                  <a:lnTo>
                    <a:pt x="30" y="663"/>
                  </a:lnTo>
                  <a:lnTo>
                    <a:pt x="60" y="648"/>
                  </a:lnTo>
                  <a:lnTo>
                    <a:pt x="222" y="516"/>
                  </a:lnTo>
                  <a:lnTo>
                    <a:pt x="369" y="369"/>
                  </a:lnTo>
                  <a:lnTo>
                    <a:pt x="516" y="221"/>
                  </a:lnTo>
                  <a:lnTo>
                    <a:pt x="649" y="59"/>
                  </a:lnTo>
                  <a:lnTo>
                    <a:pt x="649" y="30"/>
                  </a:lnTo>
                  <a:lnTo>
                    <a:pt x="649" y="15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30;p49"/>
            <p:cNvSpPr/>
            <p:nvPr/>
          </p:nvSpPr>
          <p:spPr>
            <a:xfrm>
              <a:off x="6975256" y="3149599"/>
              <a:ext cx="29023" cy="41299"/>
            </a:xfrm>
            <a:custGeom>
              <a:avLst/>
              <a:gdLst/>
              <a:ahLst/>
              <a:cxnLst/>
              <a:rect l="l" t="t" r="r" b="b"/>
              <a:pathLst>
                <a:path w="487" h="693" extrusionOk="0">
                  <a:moveTo>
                    <a:pt x="443" y="1"/>
                  </a:moveTo>
                  <a:lnTo>
                    <a:pt x="428" y="15"/>
                  </a:lnTo>
                  <a:lnTo>
                    <a:pt x="310" y="163"/>
                  </a:lnTo>
                  <a:lnTo>
                    <a:pt x="192" y="310"/>
                  </a:lnTo>
                  <a:lnTo>
                    <a:pt x="104" y="472"/>
                  </a:lnTo>
                  <a:lnTo>
                    <a:pt x="15" y="649"/>
                  </a:lnTo>
                  <a:lnTo>
                    <a:pt x="1" y="663"/>
                  </a:lnTo>
                  <a:lnTo>
                    <a:pt x="15" y="693"/>
                  </a:lnTo>
                  <a:lnTo>
                    <a:pt x="45" y="693"/>
                  </a:lnTo>
                  <a:lnTo>
                    <a:pt x="74" y="678"/>
                  </a:lnTo>
                  <a:lnTo>
                    <a:pt x="192" y="531"/>
                  </a:lnTo>
                  <a:lnTo>
                    <a:pt x="295" y="384"/>
                  </a:lnTo>
                  <a:lnTo>
                    <a:pt x="384" y="222"/>
                  </a:lnTo>
                  <a:lnTo>
                    <a:pt x="472" y="45"/>
                  </a:lnTo>
                  <a:lnTo>
                    <a:pt x="487" y="30"/>
                  </a:lnTo>
                  <a:lnTo>
                    <a:pt x="472" y="15"/>
                  </a:lnTo>
                  <a:lnTo>
                    <a:pt x="4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31;p49"/>
            <p:cNvSpPr/>
            <p:nvPr/>
          </p:nvSpPr>
          <p:spPr>
            <a:xfrm>
              <a:off x="7009523" y="3031957"/>
              <a:ext cx="29023" cy="34327"/>
            </a:xfrm>
            <a:custGeom>
              <a:avLst/>
              <a:gdLst/>
              <a:ahLst/>
              <a:cxnLst/>
              <a:rect l="l" t="t" r="r" b="b"/>
              <a:pathLst>
                <a:path w="487" h="576" extrusionOk="0">
                  <a:moveTo>
                    <a:pt x="427" y="1"/>
                  </a:moveTo>
                  <a:lnTo>
                    <a:pt x="309" y="119"/>
                  </a:lnTo>
                  <a:lnTo>
                    <a:pt x="192" y="251"/>
                  </a:lnTo>
                  <a:lnTo>
                    <a:pt x="103" y="384"/>
                  </a:lnTo>
                  <a:lnTo>
                    <a:pt x="15" y="516"/>
                  </a:lnTo>
                  <a:lnTo>
                    <a:pt x="0" y="546"/>
                  </a:lnTo>
                  <a:lnTo>
                    <a:pt x="15" y="561"/>
                  </a:lnTo>
                  <a:lnTo>
                    <a:pt x="44" y="575"/>
                  </a:lnTo>
                  <a:lnTo>
                    <a:pt x="59" y="561"/>
                  </a:lnTo>
                  <a:lnTo>
                    <a:pt x="177" y="443"/>
                  </a:lnTo>
                  <a:lnTo>
                    <a:pt x="295" y="325"/>
                  </a:lnTo>
                  <a:lnTo>
                    <a:pt x="383" y="192"/>
                  </a:lnTo>
                  <a:lnTo>
                    <a:pt x="471" y="45"/>
                  </a:lnTo>
                  <a:lnTo>
                    <a:pt x="486" y="30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32;p49"/>
            <p:cNvSpPr/>
            <p:nvPr/>
          </p:nvSpPr>
          <p:spPr>
            <a:xfrm>
              <a:off x="6887473" y="2984578"/>
              <a:ext cx="48332" cy="34267"/>
            </a:xfrm>
            <a:custGeom>
              <a:avLst/>
              <a:gdLst/>
              <a:ahLst/>
              <a:cxnLst/>
              <a:rect l="l" t="t" r="r" b="b"/>
              <a:pathLst>
                <a:path w="811" h="575" extrusionOk="0">
                  <a:moveTo>
                    <a:pt x="767" y="0"/>
                  </a:moveTo>
                  <a:lnTo>
                    <a:pt x="663" y="45"/>
                  </a:lnTo>
                  <a:lnTo>
                    <a:pt x="560" y="89"/>
                  </a:lnTo>
                  <a:lnTo>
                    <a:pt x="354" y="207"/>
                  </a:lnTo>
                  <a:lnTo>
                    <a:pt x="177" y="354"/>
                  </a:lnTo>
                  <a:lnTo>
                    <a:pt x="89" y="428"/>
                  </a:lnTo>
                  <a:lnTo>
                    <a:pt x="15" y="516"/>
                  </a:lnTo>
                  <a:lnTo>
                    <a:pt x="1" y="545"/>
                  </a:lnTo>
                  <a:lnTo>
                    <a:pt x="15" y="560"/>
                  </a:lnTo>
                  <a:lnTo>
                    <a:pt x="30" y="575"/>
                  </a:lnTo>
                  <a:lnTo>
                    <a:pt x="60" y="575"/>
                  </a:lnTo>
                  <a:lnTo>
                    <a:pt x="413" y="310"/>
                  </a:lnTo>
                  <a:lnTo>
                    <a:pt x="605" y="177"/>
                  </a:lnTo>
                  <a:lnTo>
                    <a:pt x="796" y="59"/>
                  </a:lnTo>
                  <a:lnTo>
                    <a:pt x="811" y="45"/>
                  </a:lnTo>
                  <a:lnTo>
                    <a:pt x="811" y="30"/>
                  </a:lnTo>
                  <a:lnTo>
                    <a:pt x="796" y="15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33;p49"/>
            <p:cNvSpPr/>
            <p:nvPr/>
          </p:nvSpPr>
          <p:spPr>
            <a:xfrm>
              <a:off x="7053385" y="2931002"/>
              <a:ext cx="42193" cy="26401"/>
            </a:xfrm>
            <a:custGeom>
              <a:avLst/>
              <a:gdLst/>
              <a:ahLst/>
              <a:cxnLst/>
              <a:rect l="l" t="t" r="r" b="b"/>
              <a:pathLst>
                <a:path w="708" h="443" extrusionOk="0">
                  <a:moveTo>
                    <a:pt x="678" y="1"/>
                  </a:moveTo>
                  <a:lnTo>
                    <a:pt x="575" y="16"/>
                  </a:lnTo>
                  <a:lnTo>
                    <a:pt x="487" y="45"/>
                  </a:lnTo>
                  <a:lnTo>
                    <a:pt x="310" y="133"/>
                  </a:lnTo>
                  <a:lnTo>
                    <a:pt x="148" y="251"/>
                  </a:lnTo>
                  <a:lnTo>
                    <a:pt x="74" y="310"/>
                  </a:lnTo>
                  <a:lnTo>
                    <a:pt x="15" y="384"/>
                  </a:lnTo>
                  <a:lnTo>
                    <a:pt x="1" y="413"/>
                  </a:lnTo>
                  <a:lnTo>
                    <a:pt x="15" y="428"/>
                  </a:lnTo>
                  <a:lnTo>
                    <a:pt x="30" y="443"/>
                  </a:lnTo>
                  <a:lnTo>
                    <a:pt x="60" y="443"/>
                  </a:lnTo>
                  <a:lnTo>
                    <a:pt x="207" y="325"/>
                  </a:lnTo>
                  <a:lnTo>
                    <a:pt x="369" y="237"/>
                  </a:lnTo>
                  <a:lnTo>
                    <a:pt x="531" y="133"/>
                  </a:lnTo>
                  <a:lnTo>
                    <a:pt x="693" y="60"/>
                  </a:lnTo>
                  <a:lnTo>
                    <a:pt x="708" y="45"/>
                  </a:lnTo>
                  <a:lnTo>
                    <a:pt x="708" y="16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34;p49"/>
            <p:cNvSpPr/>
            <p:nvPr/>
          </p:nvSpPr>
          <p:spPr>
            <a:xfrm>
              <a:off x="7107795" y="3008297"/>
              <a:ext cx="20262" cy="59714"/>
            </a:xfrm>
            <a:custGeom>
              <a:avLst/>
              <a:gdLst/>
              <a:ahLst/>
              <a:cxnLst/>
              <a:rect l="l" t="t" r="r" b="b"/>
              <a:pathLst>
                <a:path w="340" h="1002" extrusionOk="0">
                  <a:moveTo>
                    <a:pt x="295" y="0"/>
                  </a:moveTo>
                  <a:lnTo>
                    <a:pt x="281" y="15"/>
                  </a:lnTo>
                  <a:lnTo>
                    <a:pt x="192" y="250"/>
                  </a:lnTo>
                  <a:lnTo>
                    <a:pt x="119" y="486"/>
                  </a:lnTo>
                  <a:lnTo>
                    <a:pt x="60" y="722"/>
                  </a:lnTo>
                  <a:lnTo>
                    <a:pt x="1" y="958"/>
                  </a:lnTo>
                  <a:lnTo>
                    <a:pt x="16" y="987"/>
                  </a:lnTo>
                  <a:lnTo>
                    <a:pt x="30" y="1002"/>
                  </a:lnTo>
                  <a:lnTo>
                    <a:pt x="60" y="1002"/>
                  </a:lnTo>
                  <a:lnTo>
                    <a:pt x="75" y="972"/>
                  </a:lnTo>
                  <a:lnTo>
                    <a:pt x="163" y="751"/>
                  </a:lnTo>
                  <a:lnTo>
                    <a:pt x="237" y="516"/>
                  </a:lnTo>
                  <a:lnTo>
                    <a:pt x="295" y="280"/>
                  </a:lnTo>
                  <a:lnTo>
                    <a:pt x="340" y="30"/>
                  </a:lnTo>
                  <a:lnTo>
                    <a:pt x="340" y="15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35;p49"/>
            <p:cNvSpPr/>
            <p:nvPr/>
          </p:nvSpPr>
          <p:spPr>
            <a:xfrm>
              <a:off x="7107795" y="3008297"/>
              <a:ext cx="20262" cy="59714"/>
            </a:xfrm>
            <a:custGeom>
              <a:avLst/>
              <a:gdLst/>
              <a:ahLst/>
              <a:cxnLst/>
              <a:rect l="l" t="t" r="r" b="b"/>
              <a:pathLst>
                <a:path w="340" h="1002" fill="none" extrusionOk="0">
                  <a:moveTo>
                    <a:pt x="340" y="30"/>
                  </a:moveTo>
                  <a:lnTo>
                    <a:pt x="340" y="30"/>
                  </a:lnTo>
                  <a:lnTo>
                    <a:pt x="295" y="280"/>
                  </a:lnTo>
                  <a:lnTo>
                    <a:pt x="237" y="516"/>
                  </a:lnTo>
                  <a:lnTo>
                    <a:pt x="163" y="751"/>
                  </a:lnTo>
                  <a:lnTo>
                    <a:pt x="75" y="972"/>
                  </a:lnTo>
                  <a:lnTo>
                    <a:pt x="75" y="972"/>
                  </a:lnTo>
                  <a:lnTo>
                    <a:pt x="60" y="1002"/>
                  </a:lnTo>
                  <a:lnTo>
                    <a:pt x="30" y="1002"/>
                  </a:lnTo>
                  <a:lnTo>
                    <a:pt x="16" y="987"/>
                  </a:lnTo>
                  <a:lnTo>
                    <a:pt x="1" y="958"/>
                  </a:lnTo>
                  <a:lnTo>
                    <a:pt x="1" y="958"/>
                  </a:lnTo>
                  <a:lnTo>
                    <a:pt x="60" y="722"/>
                  </a:lnTo>
                  <a:lnTo>
                    <a:pt x="119" y="486"/>
                  </a:lnTo>
                  <a:lnTo>
                    <a:pt x="192" y="250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95" y="0"/>
                  </a:lnTo>
                  <a:lnTo>
                    <a:pt x="310" y="0"/>
                  </a:lnTo>
                  <a:lnTo>
                    <a:pt x="340" y="15"/>
                  </a:lnTo>
                  <a:lnTo>
                    <a:pt x="340" y="3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36;p49"/>
            <p:cNvSpPr/>
            <p:nvPr/>
          </p:nvSpPr>
          <p:spPr>
            <a:xfrm>
              <a:off x="7087652" y="3197871"/>
              <a:ext cx="12336" cy="43087"/>
            </a:xfrm>
            <a:custGeom>
              <a:avLst/>
              <a:gdLst/>
              <a:ahLst/>
              <a:cxnLst/>
              <a:rect l="l" t="t" r="r" b="b"/>
              <a:pathLst>
                <a:path w="207" h="723" extrusionOk="0">
                  <a:moveTo>
                    <a:pt x="162" y="1"/>
                  </a:moveTo>
                  <a:lnTo>
                    <a:pt x="147" y="16"/>
                  </a:lnTo>
                  <a:lnTo>
                    <a:pt x="133" y="30"/>
                  </a:lnTo>
                  <a:lnTo>
                    <a:pt x="74" y="354"/>
                  </a:lnTo>
                  <a:lnTo>
                    <a:pt x="0" y="678"/>
                  </a:lnTo>
                  <a:lnTo>
                    <a:pt x="0" y="708"/>
                  </a:lnTo>
                  <a:lnTo>
                    <a:pt x="15" y="723"/>
                  </a:lnTo>
                  <a:lnTo>
                    <a:pt x="44" y="723"/>
                  </a:lnTo>
                  <a:lnTo>
                    <a:pt x="74" y="708"/>
                  </a:lnTo>
                  <a:lnTo>
                    <a:pt x="147" y="546"/>
                  </a:lnTo>
                  <a:lnTo>
                    <a:pt x="192" y="384"/>
                  </a:lnTo>
                  <a:lnTo>
                    <a:pt x="206" y="207"/>
                  </a:lnTo>
                  <a:lnTo>
                    <a:pt x="206" y="30"/>
                  </a:lnTo>
                  <a:lnTo>
                    <a:pt x="192" y="1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37;p49"/>
            <p:cNvSpPr/>
            <p:nvPr/>
          </p:nvSpPr>
          <p:spPr>
            <a:xfrm>
              <a:off x="7042837" y="3408601"/>
              <a:ext cx="9714" cy="44815"/>
            </a:xfrm>
            <a:custGeom>
              <a:avLst/>
              <a:gdLst/>
              <a:ahLst/>
              <a:cxnLst/>
              <a:rect l="l" t="t" r="r" b="b"/>
              <a:pathLst>
                <a:path w="163" h="752" extrusionOk="0">
                  <a:moveTo>
                    <a:pt x="104" y="0"/>
                  </a:moveTo>
                  <a:lnTo>
                    <a:pt x="89" y="15"/>
                  </a:lnTo>
                  <a:lnTo>
                    <a:pt x="74" y="44"/>
                  </a:lnTo>
                  <a:lnTo>
                    <a:pt x="60" y="368"/>
                  </a:lnTo>
                  <a:lnTo>
                    <a:pt x="1" y="707"/>
                  </a:lnTo>
                  <a:lnTo>
                    <a:pt x="16" y="722"/>
                  </a:lnTo>
                  <a:lnTo>
                    <a:pt x="30" y="751"/>
                  </a:lnTo>
                  <a:lnTo>
                    <a:pt x="45" y="751"/>
                  </a:lnTo>
                  <a:lnTo>
                    <a:pt x="74" y="722"/>
                  </a:lnTo>
                  <a:lnTo>
                    <a:pt x="133" y="560"/>
                  </a:lnTo>
                  <a:lnTo>
                    <a:pt x="163" y="383"/>
                  </a:lnTo>
                  <a:lnTo>
                    <a:pt x="163" y="206"/>
                  </a:lnTo>
                  <a:lnTo>
                    <a:pt x="133" y="29"/>
                  </a:lnTo>
                  <a:lnTo>
                    <a:pt x="119" y="1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38;p49"/>
            <p:cNvSpPr/>
            <p:nvPr/>
          </p:nvSpPr>
          <p:spPr>
            <a:xfrm>
              <a:off x="6814648" y="3447219"/>
              <a:ext cx="26341" cy="30751"/>
            </a:xfrm>
            <a:custGeom>
              <a:avLst/>
              <a:gdLst/>
              <a:ahLst/>
              <a:cxnLst/>
              <a:rect l="l" t="t" r="r" b="b"/>
              <a:pathLst>
                <a:path w="442" h="516" extrusionOk="0">
                  <a:moveTo>
                    <a:pt x="412" y="0"/>
                  </a:moveTo>
                  <a:lnTo>
                    <a:pt x="398" y="15"/>
                  </a:lnTo>
                  <a:lnTo>
                    <a:pt x="280" y="118"/>
                  </a:lnTo>
                  <a:lnTo>
                    <a:pt x="177" y="221"/>
                  </a:lnTo>
                  <a:lnTo>
                    <a:pt x="88" y="339"/>
                  </a:lnTo>
                  <a:lnTo>
                    <a:pt x="0" y="457"/>
                  </a:lnTo>
                  <a:lnTo>
                    <a:pt x="0" y="486"/>
                  </a:lnTo>
                  <a:lnTo>
                    <a:pt x="0" y="501"/>
                  </a:lnTo>
                  <a:lnTo>
                    <a:pt x="29" y="516"/>
                  </a:lnTo>
                  <a:lnTo>
                    <a:pt x="59" y="501"/>
                  </a:lnTo>
                  <a:lnTo>
                    <a:pt x="162" y="413"/>
                  </a:lnTo>
                  <a:lnTo>
                    <a:pt x="265" y="295"/>
                  </a:lnTo>
                  <a:lnTo>
                    <a:pt x="368" y="177"/>
                  </a:lnTo>
                  <a:lnTo>
                    <a:pt x="442" y="59"/>
                  </a:lnTo>
                  <a:lnTo>
                    <a:pt x="442" y="30"/>
                  </a:lnTo>
                  <a:lnTo>
                    <a:pt x="442" y="15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39;p49"/>
            <p:cNvSpPr/>
            <p:nvPr/>
          </p:nvSpPr>
          <p:spPr>
            <a:xfrm>
              <a:off x="6625016" y="3265512"/>
              <a:ext cx="31645" cy="20203"/>
            </a:xfrm>
            <a:custGeom>
              <a:avLst/>
              <a:gdLst/>
              <a:ahLst/>
              <a:cxnLst/>
              <a:rect l="l" t="t" r="r" b="b"/>
              <a:pathLst>
                <a:path w="531" h="339" extrusionOk="0">
                  <a:moveTo>
                    <a:pt x="486" y="0"/>
                  </a:moveTo>
                  <a:lnTo>
                    <a:pt x="383" y="15"/>
                  </a:lnTo>
                  <a:lnTo>
                    <a:pt x="295" y="59"/>
                  </a:lnTo>
                  <a:lnTo>
                    <a:pt x="221" y="88"/>
                  </a:lnTo>
                  <a:lnTo>
                    <a:pt x="103" y="177"/>
                  </a:lnTo>
                  <a:lnTo>
                    <a:pt x="0" y="280"/>
                  </a:lnTo>
                  <a:lnTo>
                    <a:pt x="0" y="295"/>
                  </a:lnTo>
                  <a:lnTo>
                    <a:pt x="0" y="324"/>
                  </a:lnTo>
                  <a:lnTo>
                    <a:pt x="30" y="339"/>
                  </a:lnTo>
                  <a:lnTo>
                    <a:pt x="44" y="324"/>
                  </a:lnTo>
                  <a:lnTo>
                    <a:pt x="280" y="192"/>
                  </a:lnTo>
                  <a:lnTo>
                    <a:pt x="516" y="59"/>
                  </a:lnTo>
                  <a:lnTo>
                    <a:pt x="531" y="44"/>
                  </a:lnTo>
                  <a:lnTo>
                    <a:pt x="531" y="29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40;p49"/>
            <p:cNvSpPr/>
            <p:nvPr/>
          </p:nvSpPr>
          <p:spPr>
            <a:xfrm>
              <a:off x="6625016" y="3265512"/>
              <a:ext cx="31645" cy="20203"/>
            </a:xfrm>
            <a:custGeom>
              <a:avLst/>
              <a:gdLst/>
              <a:ahLst/>
              <a:cxnLst/>
              <a:rect l="l" t="t" r="r" b="b"/>
              <a:pathLst>
                <a:path w="531" h="339" fill="none" extrusionOk="0">
                  <a:moveTo>
                    <a:pt x="516" y="59"/>
                  </a:moveTo>
                  <a:lnTo>
                    <a:pt x="516" y="59"/>
                  </a:lnTo>
                  <a:lnTo>
                    <a:pt x="280" y="192"/>
                  </a:lnTo>
                  <a:lnTo>
                    <a:pt x="44" y="324"/>
                  </a:lnTo>
                  <a:lnTo>
                    <a:pt x="44" y="324"/>
                  </a:lnTo>
                  <a:lnTo>
                    <a:pt x="30" y="339"/>
                  </a:lnTo>
                  <a:lnTo>
                    <a:pt x="0" y="324"/>
                  </a:lnTo>
                  <a:lnTo>
                    <a:pt x="0" y="295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03" y="177"/>
                  </a:lnTo>
                  <a:lnTo>
                    <a:pt x="221" y="88"/>
                  </a:lnTo>
                  <a:lnTo>
                    <a:pt x="221" y="88"/>
                  </a:lnTo>
                  <a:lnTo>
                    <a:pt x="295" y="59"/>
                  </a:lnTo>
                  <a:lnTo>
                    <a:pt x="383" y="15"/>
                  </a:lnTo>
                  <a:lnTo>
                    <a:pt x="486" y="0"/>
                  </a:lnTo>
                  <a:lnTo>
                    <a:pt x="516" y="0"/>
                  </a:lnTo>
                  <a:lnTo>
                    <a:pt x="531" y="29"/>
                  </a:lnTo>
                  <a:lnTo>
                    <a:pt x="531" y="29"/>
                  </a:lnTo>
                  <a:lnTo>
                    <a:pt x="531" y="44"/>
                  </a:lnTo>
                  <a:lnTo>
                    <a:pt x="516" y="5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41;p49"/>
            <p:cNvSpPr/>
            <p:nvPr/>
          </p:nvSpPr>
          <p:spPr>
            <a:xfrm>
              <a:off x="6431869" y="3265512"/>
              <a:ext cx="132599" cy="220382"/>
            </a:xfrm>
            <a:custGeom>
              <a:avLst/>
              <a:gdLst/>
              <a:ahLst/>
              <a:cxnLst/>
              <a:rect l="l" t="t" r="r" b="b"/>
              <a:pathLst>
                <a:path w="2225" h="3698" extrusionOk="0">
                  <a:moveTo>
                    <a:pt x="133" y="0"/>
                  </a:moveTo>
                  <a:lnTo>
                    <a:pt x="89" y="118"/>
                  </a:lnTo>
                  <a:lnTo>
                    <a:pt x="45" y="250"/>
                  </a:lnTo>
                  <a:lnTo>
                    <a:pt x="30" y="383"/>
                  </a:lnTo>
                  <a:lnTo>
                    <a:pt x="15" y="516"/>
                  </a:lnTo>
                  <a:lnTo>
                    <a:pt x="1" y="781"/>
                  </a:lnTo>
                  <a:lnTo>
                    <a:pt x="15" y="1046"/>
                  </a:lnTo>
                  <a:lnTo>
                    <a:pt x="45" y="1326"/>
                  </a:lnTo>
                  <a:lnTo>
                    <a:pt x="104" y="1591"/>
                  </a:lnTo>
                  <a:lnTo>
                    <a:pt x="192" y="1871"/>
                  </a:lnTo>
                  <a:lnTo>
                    <a:pt x="295" y="2136"/>
                  </a:lnTo>
                  <a:lnTo>
                    <a:pt x="413" y="2386"/>
                  </a:lnTo>
                  <a:lnTo>
                    <a:pt x="546" y="2637"/>
                  </a:lnTo>
                  <a:lnTo>
                    <a:pt x="693" y="2872"/>
                  </a:lnTo>
                  <a:lnTo>
                    <a:pt x="870" y="3108"/>
                  </a:lnTo>
                  <a:lnTo>
                    <a:pt x="973" y="3226"/>
                  </a:lnTo>
                  <a:lnTo>
                    <a:pt x="1091" y="3329"/>
                  </a:lnTo>
                  <a:lnTo>
                    <a:pt x="1223" y="3432"/>
                  </a:lnTo>
                  <a:lnTo>
                    <a:pt x="1356" y="3521"/>
                  </a:lnTo>
                  <a:lnTo>
                    <a:pt x="1503" y="3594"/>
                  </a:lnTo>
                  <a:lnTo>
                    <a:pt x="1650" y="3653"/>
                  </a:lnTo>
                  <a:lnTo>
                    <a:pt x="1798" y="3683"/>
                  </a:lnTo>
                  <a:lnTo>
                    <a:pt x="1930" y="3697"/>
                  </a:lnTo>
                  <a:lnTo>
                    <a:pt x="2078" y="3683"/>
                  </a:lnTo>
                  <a:lnTo>
                    <a:pt x="2225" y="3638"/>
                  </a:lnTo>
                  <a:lnTo>
                    <a:pt x="1901" y="3226"/>
                  </a:lnTo>
                  <a:lnTo>
                    <a:pt x="1592" y="2784"/>
                  </a:lnTo>
                  <a:lnTo>
                    <a:pt x="1312" y="2357"/>
                  </a:lnTo>
                  <a:lnTo>
                    <a:pt x="1032" y="1900"/>
                  </a:lnTo>
                  <a:lnTo>
                    <a:pt x="781" y="1444"/>
                  </a:lnTo>
                  <a:lnTo>
                    <a:pt x="546" y="972"/>
                  </a:lnTo>
                  <a:lnTo>
                    <a:pt x="325" y="48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42;p49"/>
            <p:cNvSpPr/>
            <p:nvPr/>
          </p:nvSpPr>
          <p:spPr>
            <a:xfrm>
              <a:off x="6431869" y="3265512"/>
              <a:ext cx="132599" cy="220382"/>
            </a:xfrm>
            <a:custGeom>
              <a:avLst/>
              <a:gdLst/>
              <a:ahLst/>
              <a:cxnLst/>
              <a:rect l="l" t="t" r="r" b="b"/>
              <a:pathLst>
                <a:path w="2225" h="3698" fill="none" extrusionOk="0">
                  <a:moveTo>
                    <a:pt x="133" y="0"/>
                  </a:moveTo>
                  <a:lnTo>
                    <a:pt x="133" y="0"/>
                  </a:lnTo>
                  <a:lnTo>
                    <a:pt x="89" y="118"/>
                  </a:lnTo>
                  <a:lnTo>
                    <a:pt x="45" y="250"/>
                  </a:lnTo>
                  <a:lnTo>
                    <a:pt x="30" y="383"/>
                  </a:lnTo>
                  <a:lnTo>
                    <a:pt x="15" y="516"/>
                  </a:lnTo>
                  <a:lnTo>
                    <a:pt x="1" y="781"/>
                  </a:lnTo>
                  <a:lnTo>
                    <a:pt x="15" y="1046"/>
                  </a:lnTo>
                  <a:lnTo>
                    <a:pt x="15" y="1046"/>
                  </a:lnTo>
                  <a:lnTo>
                    <a:pt x="45" y="1326"/>
                  </a:lnTo>
                  <a:lnTo>
                    <a:pt x="104" y="1591"/>
                  </a:lnTo>
                  <a:lnTo>
                    <a:pt x="192" y="1871"/>
                  </a:lnTo>
                  <a:lnTo>
                    <a:pt x="295" y="2136"/>
                  </a:lnTo>
                  <a:lnTo>
                    <a:pt x="413" y="2386"/>
                  </a:lnTo>
                  <a:lnTo>
                    <a:pt x="546" y="2637"/>
                  </a:lnTo>
                  <a:lnTo>
                    <a:pt x="693" y="2872"/>
                  </a:lnTo>
                  <a:lnTo>
                    <a:pt x="870" y="3108"/>
                  </a:lnTo>
                  <a:lnTo>
                    <a:pt x="870" y="3108"/>
                  </a:lnTo>
                  <a:lnTo>
                    <a:pt x="973" y="3226"/>
                  </a:lnTo>
                  <a:lnTo>
                    <a:pt x="1091" y="3329"/>
                  </a:lnTo>
                  <a:lnTo>
                    <a:pt x="1223" y="3432"/>
                  </a:lnTo>
                  <a:lnTo>
                    <a:pt x="1356" y="3521"/>
                  </a:lnTo>
                  <a:lnTo>
                    <a:pt x="1503" y="3594"/>
                  </a:lnTo>
                  <a:lnTo>
                    <a:pt x="1650" y="3653"/>
                  </a:lnTo>
                  <a:lnTo>
                    <a:pt x="1798" y="3683"/>
                  </a:lnTo>
                  <a:lnTo>
                    <a:pt x="1930" y="3697"/>
                  </a:lnTo>
                  <a:lnTo>
                    <a:pt x="1930" y="3697"/>
                  </a:lnTo>
                  <a:lnTo>
                    <a:pt x="2078" y="3683"/>
                  </a:lnTo>
                  <a:lnTo>
                    <a:pt x="2225" y="3638"/>
                  </a:lnTo>
                  <a:lnTo>
                    <a:pt x="2225" y="3638"/>
                  </a:lnTo>
                  <a:lnTo>
                    <a:pt x="1901" y="3226"/>
                  </a:lnTo>
                  <a:lnTo>
                    <a:pt x="1592" y="2784"/>
                  </a:lnTo>
                  <a:lnTo>
                    <a:pt x="1312" y="2357"/>
                  </a:lnTo>
                  <a:lnTo>
                    <a:pt x="1032" y="1900"/>
                  </a:lnTo>
                  <a:lnTo>
                    <a:pt x="781" y="1444"/>
                  </a:lnTo>
                  <a:lnTo>
                    <a:pt x="546" y="972"/>
                  </a:lnTo>
                  <a:lnTo>
                    <a:pt x="325" y="486"/>
                  </a:lnTo>
                  <a:lnTo>
                    <a:pt x="13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43;p49"/>
            <p:cNvSpPr/>
            <p:nvPr/>
          </p:nvSpPr>
          <p:spPr>
            <a:xfrm>
              <a:off x="6439795" y="3209313"/>
              <a:ext cx="166806" cy="273064"/>
            </a:xfrm>
            <a:custGeom>
              <a:avLst/>
              <a:gdLst/>
              <a:ahLst/>
              <a:cxnLst/>
              <a:rect l="l" t="t" r="r" b="b"/>
              <a:pathLst>
                <a:path w="2799" h="4582" extrusionOk="0">
                  <a:moveTo>
                    <a:pt x="1017" y="0"/>
                  </a:moveTo>
                  <a:lnTo>
                    <a:pt x="751" y="162"/>
                  </a:lnTo>
                  <a:lnTo>
                    <a:pt x="501" y="324"/>
                  </a:lnTo>
                  <a:lnTo>
                    <a:pt x="383" y="427"/>
                  </a:lnTo>
                  <a:lnTo>
                    <a:pt x="280" y="531"/>
                  </a:lnTo>
                  <a:lnTo>
                    <a:pt x="177" y="634"/>
                  </a:lnTo>
                  <a:lnTo>
                    <a:pt x="103" y="752"/>
                  </a:lnTo>
                  <a:lnTo>
                    <a:pt x="0" y="943"/>
                  </a:lnTo>
                  <a:lnTo>
                    <a:pt x="192" y="1429"/>
                  </a:lnTo>
                  <a:lnTo>
                    <a:pt x="413" y="1915"/>
                  </a:lnTo>
                  <a:lnTo>
                    <a:pt x="648" y="2387"/>
                  </a:lnTo>
                  <a:lnTo>
                    <a:pt x="899" y="2843"/>
                  </a:lnTo>
                  <a:lnTo>
                    <a:pt x="1179" y="3300"/>
                  </a:lnTo>
                  <a:lnTo>
                    <a:pt x="1459" y="3727"/>
                  </a:lnTo>
                  <a:lnTo>
                    <a:pt x="1768" y="4169"/>
                  </a:lnTo>
                  <a:lnTo>
                    <a:pt x="2092" y="4581"/>
                  </a:lnTo>
                  <a:lnTo>
                    <a:pt x="2166" y="4552"/>
                  </a:lnTo>
                  <a:lnTo>
                    <a:pt x="2224" y="4493"/>
                  </a:lnTo>
                  <a:lnTo>
                    <a:pt x="2283" y="4434"/>
                  </a:lnTo>
                  <a:lnTo>
                    <a:pt x="2342" y="4375"/>
                  </a:lnTo>
                  <a:lnTo>
                    <a:pt x="2431" y="4243"/>
                  </a:lnTo>
                  <a:lnTo>
                    <a:pt x="2490" y="4095"/>
                  </a:lnTo>
                  <a:lnTo>
                    <a:pt x="2534" y="3933"/>
                  </a:lnTo>
                  <a:lnTo>
                    <a:pt x="2593" y="3594"/>
                  </a:lnTo>
                  <a:lnTo>
                    <a:pt x="2607" y="3418"/>
                  </a:lnTo>
                  <a:lnTo>
                    <a:pt x="2652" y="3256"/>
                  </a:lnTo>
                  <a:lnTo>
                    <a:pt x="2711" y="3020"/>
                  </a:lnTo>
                  <a:lnTo>
                    <a:pt x="2799" y="2814"/>
                  </a:lnTo>
                  <a:lnTo>
                    <a:pt x="2534" y="2490"/>
                  </a:lnTo>
                  <a:lnTo>
                    <a:pt x="2254" y="2151"/>
                  </a:lnTo>
                  <a:lnTo>
                    <a:pt x="2004" y="1812"/>
                  </a:lnTo>
                  <a:lnTo>
                    <a:pt x="1768" y="1473"/>
                  </a:lnTo>
                  <a:lnTo>
                    <a:pt x="1547" y="1120"/>
                  </a:lnTo>
                  <a:lnTo>
                    <a:pt x="1341" y="752"/>
                  </a:lnTo>
                  <a:lnTo>
                    <a:pt x="1164" y="383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244;p49"/>
            <p:cNvSpPr/>
            <p:nvPr/>
          </p:nvSpPr>
          <p:spPr>
            <a:xfrm>
              <a:off x="6439795" y="3209313"/>
              <a:ext cx="166806" cy="273064"/>
            </a:xfrm>
            <a:custGeom>
              <a:avLst/>
              <a:gdLst/>
              <a:ahLst/>
              <a:cxnLst/>
              <a:rect l="l" t="t" r="r" b="b"/>
              <a:pathLst>
                <a:path w="2799" h="4582" fill="none" extrusionOk="0">
                  <a:moveTo>
                    <a:pt x="1017" y="0"/>
                  </a:moveTo>
                  <a:lnTo>
                    <a:pt x="1017" y="0"/>
                  </a:lnTo>
                  <a:lnTo>
                    <a:pt x="751" y="162"/>
                  </a:lnTo>
                  <a:lnTo>
                    <a:pt x="501" y="324"/>
                  </a:lnTo>
                  <a:lnTo>
                    <a:pt x="383" y="427"/>
                  </a:lnTo>
                  <a:lnTo>
                    <a:pt x="280" y="531"/>
                  </a:lnTo>
                  <a:lnTo>
                    <a:pt x="177" y="634"/>
                  </a:lnTo>
                  <a:lnTo>
                    <a:pt x="103" y="752"/>
                  </a:lnTo>
                  <a:lnTo>
                    <a:pt x="103" y="752"/>
                  </a:lnTo>
                  <a:lnTo>
                    <a:pt x="0" y="943"/>
                  </a:lnTo>
                  <a:lnTo>
                    <a:pt x="0" y="943"/>
                  </a:lnTo>
                  <a:lnTo>
                    <a:pt x="192" y="1429"/>
                  </a:lnTo>
                  <a:lnTo>
                    <a:pt x="413" y="1915"/>
                  </a:lnTo>
                  <a:lnTo>
                    <a:pt x="648" y="2387"/>
                  </a:lnTo>
                  <a:lnTo>
                    <a:pt x="899" y="2843"/>
                  </a:lnTo>
                  <a:lnTo>
                    <a:pt x="1179" y="3300"/>
                  </a:lnTo>
                  <a:lnTo>
                    <a:pt x="1459" y="3727"/>
                  </a:lnTo>
                  <a:lnTo>
                    <a:pt x="1768" y="4169"/>
                  </a:lnTo>
                  <a:lnTo>
                    <a:pt x="2092" y="4581"/>
                  </a:lnTo>
                  <a:lnTo>
                    <a:pt x="2092" y="4581"/>
                  </a:lnTo>
                  <a:lnTo>
                    <a:pt x="2166" y="4552"/>
                  </a:lnTo>
                  <a:lnTo>
                    <a:pt x="2224" y="4493"/>
                  </a:lnTo>
                  <a:lnTo>
                    <a:pt x="2224" y="4493"/>
                  </a:lnTo>
                  <a:lnTo>
                    <a:pt x="2283" y="4434"/>
                  </a:lnTo>
                  <a:lnTo>
                    <a:pt x="2342" y="4375"/>
                  </a:lnTo>
                  <a:lnTo>
                    <a:pt x="2431" y="4243"/>
                  </a:lnTo>
                  <a:lnTo>
                    <a:pt x="2490" y="4095"/>
                  </a:lnTo>
                  <a:lnTo>
                    <a:pt x="2534" y="3933"/>
                  </a:lnTo>
                  <a:lnTo>
                    <a:pt x="2593" y="3594"/>
                  </a:lnTo>
                  <a:lnTo>
                    <a:pt x="2607" y="3418"/>
                  </a:lnTo>
                  <a:lnTo>
                    <a:pt x="2652" y="3256"/>
                  </a:lnTo>
                  <a:lnTo>
                    <a:pt x="2652" y="3256"/>
                  </a:lnTo>
                  <a:lnTo>
                    <a:pt x="2711" y="3020"/>
                  </a:lnTo>
                  <a:lnTo>
                    <a:pt x="2799" y="2814"/>
                  </a:lnTo>
                  <a:lnTo>
                    <a:pt x="2799" y="2814"/>
                  </a:lnTo>
                  <a:lnTo>
                    <a:pt x="2534" y="2490"/>
                  </a:lnTo>
                  <a:lnTo>
                    <a:pt x="2254" y="2151"/>
                  </a:lnTo>
                  <a:lnTo>
                    <a:pt x="2004" y="1812"/>
                  </a:lnTo>
                  <a:lnTo>
                    <a:pt x="1768" y="1473"/>
                  </a:lnTo>
                  <a:lnTo>
                    <a:pt x="1547" y="1120"/>
                  </a:lnTo>
                  <a:lnTo>
                    <a:pt x="1341" y="752"/>
                  </a:lnTo>
                  <a:lnTo>
                    <a:pt x="1164" y="383"/>
                  </a:lnTo>
                  <a:lnTo>
                    <a:pt x="1017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45;p49"/>
            <p:cNvSpPr/>
            <p:nvPr/>
          </p:nvSpPr>
          <p:spPr>
            <a:xfrm>
              <a:off x="6500344" y="3059192"/>
              <a:ext cx="353816" cy="317820"/>
            </a:xfrm>
            <a:custGeom>
              <a:avLst/>
              <a:gdLst/>
              <a:ahLst/>
              <a:cxnLst/>
              <a:rect l="l" t="t" r="r" b="b"/>
              <a:pathLst>
                <a:path w="5937" h="5333" extrusionOk="0">
                  <a:moveTo>
                    <a:pt x="4847" y="766"/>
                  </a:moveTo>
                  <a:lnTo>
                    <a:pt x="4862" y="796"/>
                  </a:lnTo>
                  <a:lnTo>
                    <a:pt x="4862" y="811"/>
                  </a:lnTo>
                  <a:lnTo>
                    <a:pt x="4832" y="825"/>
                  </a:lnTo>
                  <a:lnTo>
                    <a:pt x="4641" y="914"/>
                  </a:lnTo>
                  <a:lnTo>
                    <a:pt x="4464" y="1032"/>
                  </a:lnTo>
                  <a:lnTo>
                    <a:pt x="4302" y="1164"/>
                  </a:lnTo>
                  <a:lnTo>
                    <a:pt x="4169" y="1326"/>
                  </a:lnTo>
                  <a:lnTo>
                    <a:pt x="4140" y="1341"/>
                  </a:lnTo>
                  <a:lnTo>
                    <a:pt x="4110" y="1326"/>
                  </a:lnTo>
                  <a:lnTo>
                    <a:pt x="4110" y="1311"/>
                  </a:lnTo>
                  <a:lnTo>
                    <a:pt x="4110" y="1297"/>
                  </a:lnTo>
                  <a:lnTo>
                    <a:pt x="4155" y="1194"/>
                  </a:lnTo>
                  <a:lnTo>
                    <a:pt x="4228" y="1105"/>
                  </a:lnTo>
                  <a:lnTo>
                    <a:pt x="4302" y="1017"/>
                  </a:lnTo>
                  <a:lnTo>
                    <a:pt x="4405" y="943"/>
                  </a:lnTo>
                  <a:lnTo>
                    <a:pt x="4493" y="870"/>
                  </a:lnTo>
                  <a:lnTo>
                    <a:pt x="4596" y="825"/>
                  </a:lnTo>
                  <a:lnTo>
                    <a:pt x="4714" y="781"/>
                  </a:lnTo>
                  <a:lnTo>
                    <a:pt x="4817" y="766"/>
                  </a:lnTo>
                  <a:close/>
                  <a:moveTo>
                    <a:pt x="2387" y="1400"/>
                  </a:moveTo>
                  <a:lnTo>
                    <a:pt x="2416" y="1415"/>
                  </a:lnTo>
                  <a:lnTo>
                    <a:pt x="2431" y="1429"/>
                  </a:lnTo>
                  <a:lnTo>
                    <a:pt x="2431" y="1444"/>
                  </a:lnTo>
                  <a:lnTo>
                    <a:pt x="2416" y="1459"/>
                  </a:lnTo>
                  <a:lnTo>
                    <a:pt x="2269" y="1562"/>
                  </a:lnTo>
                  <a:lnTo>
                    <a:pt x="2122" y="1650"/>
                  </a:lnTo>
                  <a:lnTo>
                    <a:pt x="1974" y="1739"/>
                  </a:lnTo>
                  <a:lnTo>
                    <a:pt x="1812" y="1798"/>
                  </a:lnTo>
                  <a:lnTo>
                    <a:pt x="1783" y="1798"/>
                  </a:lnTo>
                  <a:lnTo>
                    <a:pt x="1768" y="1783"/>
                  </a:lnTo>
                  <a:lnTo>
                    <a:pt x="1768" y="1753"/>
                  </a:lnTo>
                  <a:lnTo>
                    <a:pt x="1768" y="1739"/>
                  </a:lnTo>
                  <a:lnTo>
                    <a:pt x="1916" y="1635"/>
                  </a:lnTo>
                  <a:lnTo>
                    <a:pt x="2063" y="1547"/>
                  </a:lnTo>
                  <a:lnTo>
                    <a:pt x="2225" y="1473"/>
                  </a:lnTo>
                  <a:lnTo>
                    <a:pt x="2387" y="1400"/>
                  </a:lnTo>
                  <a:close/>
                  <a:moveTo>
                    <a:pt x="2608" y="3462"/>
                  </a:moveTo>
                  <a:lnTo>
                    <a:pt x="2623" y="3491"/>
                  </a:lnTo>
                  <a:lnTo>
                    <a:pt x="2623" y="3506"/>
                  </a:lnTo>
                  <a:lnTo>
                    <a:pt x="2608" y="3521"/>
                  </a:lnTo>
                  <a:lnTo>
                    <a:pt x="2372" y="3654"/>
                  </a:lnTo>
                  <a:lnTo>
                    <a:pt x="2136" y="3786"/>
                  </a:lnTo>
                  <a:lnTo>
                    <a:pt x="2122" y="3801"/>
                  </a:lnTo>
                  <a:lnTo>
                    <a:pt x="2107" y="3786"/>
                  </a:lnTo>
                  <a:lnTo>
                    <a:pt x="2092" y="3771"/>
                  </a:lnTo>
                  <a:lnTo>
                    <a:pt x="2092" y="3757"/>
                  </a:lnTo>
                  <a:lnTo>
                    <a:pt x="2092" y="3742"/>
                  </a:lnTo>
                  <a:lnTo>
                    <a:pt x="2195" y="3639"/>
                  </a:lnTo>
                  <a:lnTo>
                    <a:pt x="2313" y="3550"/>
                  </a:lnTo>
                  <a:lnTo>
                    <a:pt x="2431" y="3506"/>
                  </a:lnTo>
                  <a:lnTo>
                    <a:pt x="2505" y="3477"/>
                  </a:lnTo>
                  <a:lnTo>
                    <a:pt x="2578" y="3462"/>
                  </a:lnTo>
                  <a:close/>
                  <a:moveTo>
                    <a:pt x="5127" y="0"/>
                  </a:moveTo>
                  <a:lnTo>
                    <a:pt x="4979" y="30"/>
                  </a:lnTo>
                  <a:lnTo>
                    <a:pt x="4803" y="89"/>
                  </a:lnTo>
                  <a:lnTo>
                    <a:pt x="4626" y="162"/>
                  </a:lnTo>
                  <a:lnTo>
                    <a:pt x="3492" y="722"/>
                  </a:lnTo>
                  <a:lnTo>
                    <a:pt x="2357" y="1297"/>
                  </a:lnTo>
                  <a:lnTo>
                    <a:pt x="1238" y="1871"/>
                  </a:lnTo>
                  <a:lnTo>
                    <a:pt x="118" y="2460"/>
                  </a:lnTo>
                  <a:lnTo>
                    <a:pt x="1" y="2519"/>
                  </a:lnTo>
                  <a:lnTo>
                    <a:pt x="148" y="2902"/>
                  </a:lnTo>
                  <a:lnTo>
                    <a:pt x="325" y="3271"/>
                  </a:lnTo>
                  <a:lnTo>
                    <a:pt x="531" y="3639"/>
                  </a:lnTo>
                  <a:lnTo>
                    <a:pt x="752" y="3992"/>
                  </a:lnTo>
                  <a:lnTo>
                    <a:pt x="988" y="4331"/>
                  </a:lnTo>
                  <a:lnTo>
                    <a:pt x="1238" y="4670"/>
                  </a:lnTo>
                  <a:lnTo>
                    <a:pt x="1518" y="5009"/>
                  </a:lnTo>
                  <a:lnTo>
                    <a:pt x="1783" y="5333"/>
                  </a:lnTo>
                  <a:lnTo>
                    <a:pt x="1916" y="5112"/>
                  </a:lnTo>
                  <a:lnTo>
                    <a:pt x="2078" y="4891"/>
                  </a:lnTo>
                  <a:lnTo>
                    <a:pt x="2240" y="4699"/>
                  </a:lnTo>
                  <a:lnTo>
                    <a:pt x="2431" y="4508"/>
                  </a:lnTo>
                  <a:lnTo>
                    <a:pt x="2637" y="4316"/>
                  </a:lnTo>
                  <a:lnTo>
                    <a:pt x="2829" y="4140"/>
                  </a:lnTo>
                  <a:lnTo>
                    <a:pt x="3256" y="3801"/>
                  </a:lnTo>
                  <a:lnTo>
                    <a:pt x="3595" y="3506"/>
                  </a:lnTo>
                  <a:lnTo>
                    <a:pt x="3948" y="3197"/>
                  </a:lnTo>
                  <a:lnTo>
                    <a:pt x="3919" y="3182"/>
                  </a:lnTo>
                  <a:lnTo>
                    <a:pt x="3904" y="3167"/>
                  </a:lnTo>
                  <a:lnTo>
                    <a:pt x="3904" y="3153"/>
                  </a:lnTo>
                  <a:lnTo>
                    <a:pt x="3919" y="3123"/>
                  </a:lnTo>
                  <a:lnTo>
                    <a:pt x="4213" y="2946"/>
                  </a:lnTo>
                  <a:lnTo>
                    <a:pt x="4537" y="2622"/>
                  </a:lnTo>
                  <a:lnTo>
                    <a:pt x="4862" y="2269"/>
                  </a:lnTo>
                  <a:lnTo>
                    <a:pt x="5186" y="1930"/>
                  </a:lnTo>
                  <a:lnTo>
                    <a:pt x="5480" y="1577"/>
                  </a:lnTo>
                  <a:lnTo>
                    <a:pt x="5598" y="1429"/>
                  </a:lnTo>
                  <a:lnTo>
                    <a:pt x="5701" y="1267"/>
                  </a:lnTo>
                  <a:lnTo>
                    <a:pt x="5804" y="1105"/>
                  </a:lnTo>
                  <a:lnTo>
                    <a:pt x="5878" y="943"/>
                  </a:lnTo>
                  <a:lnTo>
                    <a:pt x="5922" y="766"/>
                  </a:lnTo>
                  <a:lnTo>
                    <a:pt x="5937" y="678"/>
                  </a:lnTo>
                  <a:lnTo>
                    <a:pt x="5937" y="604"/>
                  </a:lnTo>
                  <a:lnTo>
                    <a:pt x="5922" y="516"/>
                  </a:lnTo>
                  <a:lnTo>
                    <a:pt x="5907" y="428"/>
                  </a:lnTo>
                  <a:lnTo>
                    <a:pt x="5878" y="354"/>
                  </a:lnTo>
                  <a:lnTo>
                    <a:pt x="5848" y="280"/>
                  </a:lnTo>
                  <a:lnTo>
                    <a:pt x="5804" y="236"/>
                  </a:lnTo>
                  <a:lnTo>
                    <a:pt x="5760" y="192"/>
                  </a:lnTo>
                  <a:lnTo>
                    <a:pt x="5701" y="133"/>
                  </a:lnTo>
                  <a:lnTo>
                    <a:pt x="5628" y="89"/>
                  </a:lnTo>
                  <a:lnTo>
                    <a:pt x="5524" y="45"/>
                  </a:lnTo>
                  <a:lnTo>
                    <a:pt x="5407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46;p49"/>
            <p:cNvSpPr/>
            <p:nvPr/>
          </p:nvSpPr>
          <p:spPr>
            <a:xfrm>
              <a:off x="6625016" y="3265512"/>
              <a:ext cx="31645" cy="20203"/>
            </a:xfrm>
            <a:custGeom>
              <a:avLst/>
              <a:gdLst/>
              <a:ahLst/>
              <a:cxnLst/>
              <a:rect l="l" t="t" r="r" b="b"/>
              <a:pathLst>
                <a:path w="531" h="339" fill="none" extrusionOk="0">
                  <a:moveTo>
                    <a:pt x="30" y="339"/>
                  </a:moveTo>
                  <a:lnTo>
                    <a:pt x="30" y="339"/>
                  </a:lnTo>
                  <a:lnTo>
                    <a:pt x="15" y="324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03" y="177"/>
                  </a:lnTo>
                  <a:lnTo>
                    <a:pt x="221" y="88"/>
                  </a:lnTo>
                  <a:lnTo>
                    <a:pt x="221" y="88"/>
                  </a:lnTo>
                  <a:lnTo>
                    <a:pt x="339" y="44"/>
                  </a:lnTo>
                  <a:lnTo>
                    <a:pt x="413" y="15"/>
                  </a:lnTo>
                  <a:lnTo>
                    <a:pt x="486" y="0"/>
                  </a:lnTo>
                  <a:lnTo>
                    <a:pt x="486" y="0"/>
                  </a:lnTo>
                  <a:lnTo>
                    <a:pt x="516" y="0"/>
                  </a:lnTo>
                  <a:lnTo>
                    <a:pt x="531" y="29"/>
                  </a:lnTo>
                  <a:lnTo>
                    <a:pt x="531" y="29"/>
                  </a:lnTo>
                  <a:lnTo>
                    <a:pt x="531" y="44"/>
                  </a:lnTo>
                  <a:lnTo>
                    <a:pt x="516" y="59"/>
                  </a:lnTo>
                  <a:lnTo>
                    <a:pt x="516" y="59"/>
                  </a:lnTo>
                  <a:lnTo>
                    <a:pt x="280" y="192"/>
                  </a:lnTo>
                  <a:lnTo>
                    <a:pt x="44" y="324"/>
                  </a:lnTo>
                  <a:lnTo>
                    <a:pt x="44" y="324"/>
                  </a:lnTo>
                  <a:lnTo>
                    <a:pt x="30" y="33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47;p49"/>
            <p:cNvSpPr/>
            <p:nvPr/>
          </p:nvSpPr>
          <p:spPr>
            <a:xfrm>
              <a:off x="6605708" y="3142566"/>
              <a:ext cx="39571" cy="23778"/>
            </a:xfrm>
            <a:custGeom>
              <a:avLst/>
              <a:gdLst/>
              <a:ahLst/>
              <a:cxnLst/>
              <a:rect l="l" t="t" r="r" b="b"/>
              <a:pathLst>
                <a:path w="664" h="399" fill="none" extrusionOk="0">
                  <a:moveTo>
                    <a:pt x="30" y="399"/>
                  </a:moveTo>
                  <a:lnTo>
                    <a:pt x="30" y="399"/>
                  </a:lnTo>
                  <a:lnTo>
                    <a:pt x="15" y="399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148" y="236"/>
                  </a:lnTo>
                  <a:lnTo>
                    <a:pt x="295" y="148"/>
                  </a:lnTo>
                  <a:lnTo>
                    <a:pt x="457" y="74"/>
                  </a:lnTo>
                  <a:lnTo>
                    <a:pt x="619" y="1"/>
                  </a:lnTo>
                  <a:lnTo>
                    <a:pt x="619" y="1"/>
                  </a:lnTo>
                  <a:lnTo>
                    <a:pt x="619" y="1"/>
                  </a:lnTo>
                  <a:lnTo>
                    <a:pt x="619" y="1"/>
                  </a:lnTo>
                  <a:lnTo>
                    <a:pt x="648" y="16"/>
                  </a:lnTo>
                  <a:lnTo>
                    <a:pt x="663" y="30"/>
                  </a:lnTo>
                  <a:lnTo>
                    <a:pt x="663" y="45"/>
                  </a:lnTo>
                  <a:lnTo>
                    <a:pt x="648" y="60"/>
                  </a:lnTo>
                  <a:lnTo>
                    <a:pt x="648" y="60"/>
                  </a:lnTo>
                  <a:lnTo>
                    <a:pt x="501" y="163"/>
                  </a:lnTo>
                  <a:lnTo>
                    <a:pt x="354" y="251"/>
                  </a:lnTo>
                  <a:lnTo>
                    <a:pt x="206" y="340"/>
                  </a:lnTo>
                  <a:lnTo>
                    <a:pt x="44" y="399"/>
                  </a:lnTo>
                  <a:lnTo>
                    <a:pt x="44" y="399"/>
                  </a:lnTo>
                  <a:lnTo>
                    <a:pt x="30" y="39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48;p49"/>
            <p:cNvSpPr/>
            <p:nvPr/>
          </p:nvSpPr>
          <p:spPr>
            <a:xfrm>
              <a:off x="6745279" y="3104842"/>
              <a:ext cx="44815" cy="34267"/>
            </a:xfrm>
            <a:custGeom>
              <a:avLst/>
              <a:gdLst/>
              <a:ahLst/>
              <a:cxnLst/>
              <a:rect l="l" t="t" r="r" b="b"/>
              <a:pathLst>
                <a:path w="752" h="575" fill="none" extrusionOk="0">
                  <a:moveTo>
                    <a:pt x="30" y="575"/>
                  </a:moveTo>
                  <a:lnTo>
                    <a:pt x="30" y="575"/>
                  </a:lnTo>
                  <a:lnTo>
                    <a:pt x="0" y="560"/>
                  </a:lnTo>
                  <a:lnTo>
                    <a:pt x="0" y="545"/>
                  </a:lnTo>
                  <a:lnTo>
                    <a:pt x="0" y="531"/>
                  </a:lnTo>
                  <a:lnTo>
                    <a:pt x="0" y="531"/>
                  </a:lnTo>
                  <a:lnTo>
                    <a:pt x="45" y="428"/>
                  </a:lnTo>
                  <a:lnTo>
                    <a:pt x="118" y="339"/>
                  </a:lnTo>
                  <a:lnTo>
                    <a:pt x="192" y="251"/>
                  </a:lnTo>
                  <a:lnTo>
                    <a:pt x="295" y="177"/>
                  </a:lnTo>
                  <a:lnTo>
                    <a:pt x="295" y="177"/>
                  </a:lnTo>
                  <a:lnTo>
                    <a:pt x="383" y="104"/>
                  </a:lnTo>
                  <a:lnTo>
                    <a:pt x="486" y="59"/>
                  </a:lnTo>
                  <a:lnTo>
                    <a:pt x="604" y="15"/>
                  </a:lnTo>
                  <a:lnTo>
                    <a:pt x="707" y="0"/>
                  </a:lnTo>
                  <a:lnTo>
                    <a:pt x="707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37" y="0"/>
                  </a:lnTo>
                  <a:lnTo>
                    <a:pt x="752" y="30"/>
                  </a:lnTo>
                  <a:lnTo>
                    <a:pt x="752" y="45"/>
                  </a:lnTo>
                  <a:lnTo>
                    <a:pt x="722" y="59"/>
                  </a:lnTo>
                  <a:lnTo>
                    <a:pt x="722" y="59"/>
                  </a:lnTo>
                  <a:lnTo>
                    <a:pt x="531" y="148"/>
                  </a:lnTo>
                  <a:lnTo>
                    <a:pt x="354" y="266"/>
                  </a:lnTo>
                  <a:lnTo>
                    <a:pt x="192" y="398"/>
                  </a:lnTo>
                  <a:lnTo>
                    <a:pt x="59" y="560"/>
                  </a:lnTo>
                  <a:lnTo>
                    <a:pt x="59" y="560"/>
                  </a:lnTo>
                  <a:lnTo>
                    <a:pt x="30" y="57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49;p49"/>
            <p:cNvSpPr/>
            <p:nvPr/>
          </p:nvSpPr>
          <p:spPr>
            <a:xfrm>
              <a:off x="6500344" y="3059192"/>
              <a:ext cx="353816" cy="317820"/>
            </a:xfrm>
            <a:custGeom>
              <a:avLst/>
              <a:gdLst/>
              <a:ahLst/>
              <a:cxnLst/>
              <a:rect l="l" t="t" r="r" b="b"/>
              <a:pathLst>
                <a:path w="5937" h="5333" fill="none" extrusionOk="0">
                  <a:moveTo>
                    <a:pt x="5259" y="0"/>
                  </a:moveTo>
                  <a:lnTo>
                    <a:pt x="5259" y="0"/>
                  </a:lnTo>
                  <a:lnTo>
                    <a:pt x="5127" y="0"/>
                  </a:lnTo>
                  <a:lnTo>
                    <a:pt x="4979" y="30"/>
                  </a:lnTo>
                  <a:lnTo>
                    <a:pt x="4803" y="89"/>
                  </a:lnTo>
                  <a:lnTo>
                    <a:pt x="4626" y="162"/>
                  </a:lnTo>
                  <a:lnTo>
                    <a:pt x="4626" y="162"/>
                  </a:lnTo>
                  <a:lnTo>
                    <a:pt x="3492" y="722"/>
                  </a:lnTo>
                  <a:lnTo>
                    <a:pt x="2357" y="1297"/>
                  </a:lnTo>
                  <a:lnTo>
                    <a:pt x="1238" y="1871"/>
                  </a:lnTo>
                  <a:lnTo>
                    <a:pt x="118" y="2460"/>
                  </a:lnTo>
                  <a:lnTo>
                    <a:pt x="118" y="2460"/>
                  </a:lnTo>
                  <a:lnTo>
                    <a:pt x="1" y="2519"/>
                  </a:lnTo>
                  <a:lnTo>
                    <a:pt x="1" y="2519"/>
                  </a:lnTo>
                  <a:lnTo>
                    <a:pt x="148" y="2902"/>
                  </a:lnTo>
                  <a:lnTo>
                    <a:pt x="325" y="3271"/>
                  </a:lnTo>
                  <a:lnTo>
                    <a:pt x="531" y="3639"/>
                  </a:lnTo>
                  <a:lnTo>
                    <a:pt x="752" y="3992"/>
                  </a:lnTo>
                  <a:lnTo>
                    <a:pt x="988" y="4331"/>
                  </a:lnTo>
                  <a:lnTo>
                    <a:pt x="1238" y="4670"/>
                  </a:lnTo>
                  <a:lnTo>
                    <a:pt x="1518" y="5009"/>
                  </a:lnTo>
                  <a:lnTo>
                    <a:pt x="1783" y="5333"/>
                  </a:lnTo>
                  <a:lnTo>
                    <a:pt x="1783" y="5333"/>
                  </a:lnTo>
                  <a:lnTo>
                    <a:pt x="1916" y="5112"/>
                  </a:lnTo>
                  <a:lnTo>
                    <a:pt x="2078" y="4891"/>
                  </a:lnTo>
                  <a:lnTo>
                    <a:pt x="2240" y="4699"/>
                  </a:lnTo>
                  <a:lnTo>
                    <a:pt x="2431" y="4508"/>
                  </a:lnTo>
                  <a:lnTo>
                    <a:pt x="2637" y="4316"/>
                  </a:lnTo>
                  <a:lnTo>
                    <a:pt x="2829" y="4140"/>
                  </a:lnTo>
                  <a:lnTo>
                    <a:pt x="3256" y="3801"/>
                  </a:lnTo>
                  <a:lnTo>
                    <a:pt x="3256" y="3801"/>
                  </a:lnTo>
                  <a:lnTo>
                    <a:pt x="3595" y="3506"/>
                  </a:lnTo>
                  <a:lnTo>
                    <a:pt x="3948" y="3197"/>
                  </a:lnTo>
                  <a:lnTo>
                    <a:pt x="3948" y="3197"/>
                  </a:lnTo>
                  <a:lnTo>
                    <a:pt x="3919" y="3182"/>
                  </a:lnTo>
                  <a:lnTo>
                    <a:pt x="3904" y="3167"/>
                  </a:lnTo>
                  <a:lnTo>
                    <a:pt x="3904" y="3167"/>
                  </a:lnTo>
                  <a:lnTo>
                    <a:pt x="3904" y="3153"/>
                  </a:lnTo>
                  <a:lnTo>
                    <a:pt x="3919" y="3123"/>
                  </a:lnTo>
                  <a:lnTo>
                    <a:pt x="3919" y="3123"/>
                  </a:lnTo>
                  <a:lnTo>
                    <a:pt x="4213" y="2946"/>
                  </a:lnTo>
                  <a:lnTo>
                    <a:pt x="4213" y="2946"/>
                  </a:lnTo>
                  <a:lnTo>
                    <a:pt x="4537" y="2622"/>
                  </a:lnTo>
                  <a:lnTo>
                    <a:pt x="4862" y="2269"/>
                  </a:lnTo>
                  <a:lnTo>
                    <a:pt x="5186" y="1930"/>
                  </a:lnTo>
                  <a:lnTo>
                    <a:pt x="5480" y="1577"/>
                  </a:lnTo>
                  <a:lnTo>
                    <a:pt x="5480" y="1577"/>
                  </a:lnTo>
                  <a:lnTo>
                    <a:pt x="5598" y="1429"/>
                  </a:lnTo>
                  <a:lnTo>
                    <a:pt x="5701" y="1267"/>
                  </a:lnTo>
                  <a:lnTo>
                    <a:pt x="5804" y="1105"/>
                  </a:lnTo>
                  <a:lnTo>
                    <a:pt x="5878" y="943"/>
                  </a:lnTo>
                  <a:lnTo>
                    <a:pt x="5922" y="766"/>
                  </a:lnTo>
                  <a:lnTo>
                    <a:pt x="5937" y="678"/>
                  </a:lnTo>
                  <a:lnTo>
                    <a:pt x="5937" y="604"/>
                  </a:lnTo>
                  <a:lnTo>
                    <a:pt x="5922" y="516"/>
                  </a:lnTo>
                  <a:lnTo>
                    <a:pt x="5907" y="428"/>
                  </a:lnTo>
                  <a:lnTo>
                    <a:pt x="5878" y="354"/>
                  </a:lnTo>
                  <a:lnTo>
                    <a:pt x="5848" y="280"/>
                  </a:lnTo>
                  <a:lnTo>
                    <a:pt x="5848" y="280"/>
                  </a:lnTo>
                  <a:lnTo>
                    <a:pt x="5804" y="236"/>
                  </a:lnTo>
                  <a:lnTo>
                    <a:pt x="5760" y="192"/>
                  </a:lnTo>
                  <a:lnTo>
                    <a:pt x="5701" y="133"/>
                  </a:lnTo>
                  <a:lnTo>
                    <a:pt x="5628" y="89"/>
                  </a:lnTo>
                  <a:lnTo>
                    <a:pt x="5524" y="45"/>
                  </a:lnTo>
                  <a:lnTo>
                    <a:pt x="5407" y="0"/>
                  </a:lnTo>
                  <a:lnTo>
                    <a:pt x="5259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50;p49"/>
            <p:cNvSpPr/>
            <p:nvPr/>
          </p:nvSpPr>
          <p:spPr>
            <a:xfrm>
              <a:off x="6605708" y="3142566"/>
              <a:ext cx="39571" cy="23778"/>
            </a:xfrm>
            <a:custGeom>
              <a:avLst/>
              <a:gdLst/>
              <a:ahLst/>
              <a:cxnLst/>
              <a:rect l="l" t="t" r="r" b="b"/>
              <a:pathLst>
                <a:path w="664" h="399" extrusionOk="0">
                  <a:moveTo>
                    <a:pt x="619" y="1"/>
                  </a:moveTo>
                  <a:lnTo>
                    <a:pt x="457" y="74"/>
                  </a:lnTo>
                  <a:lnTo>
                    <a:pt x="295" y="148"/>
                  </a:lnTo>
                  <a:lnTo>
                    <a:pt x="148" y="236"/>
                  </a:lnTo>
                  <a:lnTo>
                    <a:pt x="0" y="340"/>
                  </a:lnTo>
                  <a:lnTo>
                    <a:pt x="0" y="354"/>
                  </a:lnTo>
                  <a:lnTo>
                    <a:pt x="0" y="384"/>
                  </a:lnTo>
                  <a:lnTo>
                    <a:pt x="15" y="399"/>
                  </a:lnTo>
                  <a:lnTo>
                    <a:pt x="44" y="399"/>
                  </a:lnTo>
                  <a:lnTo>
                    <a:pt x="206" y="340"/>
                  </a:lnTo>
                  <a:lnTo>
                    <a:pt x="354" y="251"/>
                  </a:lnTo>
                  <a:lnTo>
                    <a:pt x="501" y="163"/>
                  </a:lnTo>
                  <a:lnTo>
                    <a:pt x="648" y="60"/>
                  </a:lnTo>
                  <a:lnTo>
                    <a:pt x="663" y="45"/>
                  </a:lnTo>
                  <a:lnTo>
                    <a:pt x="663" y="30"/>
                  </a:lnTo>
                  <a:lnTo>
                    <a:pt x="648" y="16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51;p49"/>
            <p:cNvSpPr/>
            <p:nvPr/>
          </p:nvSpPr>
          <p:spPr>
            <a:xfrm>
              <a:off x="6605708" y="3142566"/>
              <a:ext cx="39571" cy="23778"/>
            </a:xfrm>
            <a:custGeom>
              <a:avLst/>
              <a:gdLst/>
              <a:ahLst/>
              <a:cxnLst/>
              <a:rect l="l" t="t" r="r" b="b"/>
              <a:pathLst>
                <a:path w="664" h="399" fill="none" extrusionOk="0">
                  <a:moveTo>
                    <a:pt x="619" y="1"/>
                  </a:moveTo>
                  <a:lnTo>
                    <a:pt x="619" y="1"/>
                  </a:lnTo>
                  <a:lnTo>
                    <a:pt x="619" y="1"/>
                  </a:lnTo>
                  <a:lnTo>
                    <a:pt x="619" y="1"/>
                  </a:lnTo>
                  <a:lnTo>
                    <a:pt x="457" y="74"/>
                  </a:lnTo>
                  <a:lnTo>
                    <a:pt x="295" y="148"/>
                  </a:lnTo>
                  <a:lnTo>
                    <a:pt x="148" y="236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35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5" y="399"/>
                  </a:lnTo>
                  <a:lnTo>
                    <a:pt x="30" y="399"/>
                  </a:lnTo>
                  <a:lnTo>
                    <a:pt x="30" y="399"/>
                  </a:lnTo>
                  <a:lnTo>
                    <a:pt x="44" y="399"/>
                  </a:lnTo>
                  <a:lnTo>
                    <a:pt x="44" y="399"/>
                  </a:lnTo>
                  <a:lnTo>
                    <a:pt x="206" y="340"/>
                  </a:lnTo>
                  <a:lnTo>
                    <a:pt x="354" y="251"/>
                  </a:lnTo>
                  <a:lnTo>
                    <a:pt x="501" y="163"/>
                  </a:lnTo>
                  <a:lnTo>
                    <a:pt x="648" y="60"/>
                  </a:lnTo>
                  <a:lnTo>
                    <a:pt x="648" y="60"/>
                  </a:lnTo>
                  <a:lnTo>
                    <a:pt x="663" y="45"/>
                  </a:lnTo>
                  <a:lnTo>
                    <a:pt x="663" y="30"/>
                  </a:lnTo>
                  <a:lnTo>
                    <a:pt x="648" y="16"/>
                  </a:lnTo>
                  <a:lnTo>
                    <a:pt x="619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52;p49"/>
            <p:cNvSpPr/>
            <p:nvPr/>
          </p:nvSpPr>
          <p:spPr>
            <a:xfrm>
              <a:off x="6733002" y="3234761"/>
              <a:ext cx="18474" cy="14958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309" y="0"/>
                  </a:moveTo>
                  <a:lnTo>
                    <a:pt x="15" y="177"/>
                  </a:lnTo>
                  <a:lnTo>
                    <a:pt x="0" y="207"/>
                  </a:lnTo>
                  <a:lnTo>
                    <a:pt x="0" y="221"/>
                  </a:lnTo>
                  <a:lnTo>
                    <a:pt x="15" y="236"/>
                  </a:lnTo>
                  <a:lnTo>
                    <a:pt x="44" y="251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53;p49"/>
            <p:cNvSpPr/>
            <p:nvPr/>
          </p:nvSpPr>
          <p:spPr>
            <a:xfrm>
              <a:off x="6733002" y="3234761"/>
              <a:ext cx="18474" cy="14958"/>
            </a:xfrm>
            <a:custGeom>
              <a:avLst/>
              <a:gdLst/>
              <a:ahLst/>
              <a:cxnLst/>
              <a:rect l="l" t="t" r="r" b="b"/>
              <a:pathLst>
                <a:path w="310" h="251" fill="none" extrusionOk="0">
                  <a:moveTo>
                    <a:pt x="309" y="0"/>
                  </a:moveTo>
                  <a:lnTo>
                    <a:pt x="309" y="0"/>
                  </a:lnTo>
                  <a:lnTo>
                    <a:pt x="15" y="177"/>
                  </a:lnTo>
                  <a:lnTo>
                    <a:pt x="15" y="177"/>
                  </a:lnTo>
                  <a:lnTo>
                    <a:pt x="0" y="207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15" y="236"/>
                  </a:lnTo>
                  <a:lnTo>
                    <a:pt x="44" y="251"/>
                  </a:lnTo>
                  <a:lnTo>
                    <a:pt x="44" y="251"/>
                  </a:lnTo>
                  <a:lnTo>
                    <a:pt x="309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54;p49"/>
            <p:cNvSpPr/>
            <p:nvPr/>
          </p:nvSpPr>
          <p:spPr>
            <a:xfrm>
              <a:off x="6745279" y="3104842"/>
              <a:ext cx="44815" cy="34267"/>
            </a:xfrm>
            <a:custGeom>
              <a:avLst/>
              <a:gdLst/>
              <a:ahLst/>
              <a:cxnLst/>
              <a:rect l="l" t="t" r="r" b="b"/>
              <a:pathLst>
                <a:path w="752" h="575" extrusionOk="0">
                  <a:moveTo>
                    <a:pt x="707" y="0"/>
                  </a:moveTo>
                  <a:lnTo>
                    <a:pt x="604" y="15"/>
                  </a:lnTo>
                  <a:lnTo>
                    <a:pt x="486" y="59"/>
                  </a:lnTo>
                  <a:lnTo>
                    <a:pt x="383" y="104"/>
                  </a:lnTo>
                  <a:lnTo>
                    <a:pt x="295" y="177"/>
                  </a:lnTo>
                  <a:lnTo>
                    <a:pt x="192" y="251"/>
                  </a:lnTo>
                  <a:lnTo>
                    <a:pt x="118" y="339"/>
                  </a:lnTo>
                  <a:lnTo>
                    <a:pt x="45" y="428"/>
                  </a:lnTo>
                  <a:lnTo>
                    <a:pt x="0" y="531"/>
                  </a:lnTo>
                  <a:lnTo>
                    <a:pt x="0" y="545"/>
                  </a:lnTo>
                  <a:lnTo>
                    <a:pt x="0" y="560"/>
                  </a:lnTo>
                  <a:lnTo>
                    <a:pt x="30" y="575"/>
                  </a:lnTo>
                  <a:lnTo>
                    <a:pt x="59" y="560"/>
                  </a:lnTo>
                  <a:lnTo>
                    <a:pt x="192" y="398"/>
                  </a:lnTo>
                  <a:lnTo>
                    <a:pt x="354" y="266"/>
                  </a:lnTo>
                  <a:lnTo>
                    <a:pt x="531" y="148"/>
                  </a:lnTo>
                  <a:lnTo>
                    <a:pt x="722" y="59"/>
                  </a:lnTo>
                  <a:lnTo>
                    <a:pt x="752" y="45"/>
                  </a:lnTo>
                  <a:lnTo>
                    <a:pt x="752" y="30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55;p49"/>
            <p:cNvSpPr/>
            <p:nvPr/>
          </p:nvSpPr>
          <p:spPr>
            <a:xfrm>
              <a:off x="6745279" y="3104842"/>
              <a:ext cx="44815" cy="34267"/>
            </a:xfrm>
            <a:custGeom>
              <a:avLst/>
              <a:gdLst/>
              <a:ahLst/>
              <a:cxnLst/>
              <a:rect l="l" t="t" r="r" b="b"/>
              <a:pathLst>
                <a:path w="752" h="575" fill="none" extrusionOk="0">
                  <a:moveTo>
                    <a:pt x="722" y="0"/>
                  </a:moveTo>
                  <a:lnTo>
                    <a:pt x="722" y="0"/>
                  </a:lnTo>
                  <a:lnTo>
                    <a:pt x="707" y="0"/>
                  </a:lnTo>
                  <a:lnTo>
                    <a:pt x="707" y="0"/>
                  </a:lnTo>
                  <a:lnTo>
                    <a:pt x="604" y="15"/>
                  </a:lnTo>
                  <a:lnTo>
                    <a:pt x="486" y="59"/>
                  </a:lnTo>
                  <a:lnTo>
                    <a:pt x="383" y="104"/>
                  </a:lnTo>
                  <a:lnTo>
                    <a:pt x="295" y="177"/>
                  </a:lnTo>
                  <a:lnTo>
                    <a:pt x="295" y="177"/>
                  </a:lnTo>
                  <a:lnTo>
                    <a:pt x="192" y="251"/>
                  </a:lnTo>
                  <a:lnTo>
                    <a:pt x="118" y="339"/>
                  </a:lnTo>
                  <a:lnTo>
                    <a:pt x="45" y="428"/>
                  </a:lnTo>
                  <a:lnTo>
                    <a:pt x="0" y="531"/>
                  </a:lnTo>
                  <a:lnTo>
                    <a:pt x="0" y="531"/>
                  </a:lnTo>
                  <a:lnTo>
                    <a:pt x="0" y="545"/>
                  </a:lnTo>
                  <a:lnTo>
                    <a:pt x="0" y="560"/>
                  </a:lnTo>
                  <a:lnTo>
                    <a:pt x="30" y="575"/>
                  </a:lnTo>
                  <a:lnTo>
                    <a:pt x="30" y="575"/>
                  </a:lnTo>
                  <a:lnTo>
                    <a:pt x="59" y="560"/>
                  </a:lnTo>
                  <a:lnTo>
                    <a:pt x="59" y="560"/>
                  </a:lnTo>
                  <a:lnTo>
                    <a:pt x="192" y="398"/>
                  </a:lnTo>
                  <a:lnTo>
                    <a:pt x="354" y="266"/>
                  </a:lnTo>
                  <a:lnTo>
                    <a:pt x="531" y="148"/>
                  </a:lnTo>
                  <a:lnTo>
                    <a:pt x="722" y="59"/>
                  </a:lnTo>
                  <a:lnTo>
                    <a:pt x="722" y="59"/>
                  </a:lnTo>
                  <a:lnTo>
                    <a:pt x="752" y="45"/>
                  </a:lnTo>
                  <a:lnTo>
                    <a:pt x="752" y="30"/>
                  </a:lnTo>
                  <a:lnTo>
                    <a:pt x="737" y="0"/>
                  </a:lnTo>
                  <a:lnTo>
                    <a:pt x="72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256;p49"/>
            <p:cNvSpPr/>
            <p:nvPr/>
          </p:nvSpPr>
          <p:spPr>
            <a:xfrm>
              <a:off x="6625016" y="3265512"/>
              <a:ext cx="31645" cy="20203"/>
            </a:xfrm>
            <a:custGeom>
              <a:avLst/>
              <a:gdLst/>
              <a:ahLst/>
              <a:cxnLst/>
              <a:rect l="l" t="t" r="r" b="b"/>
              <a:pathLst>
                <a:path w="531" h="339" extrusionOk="0">
                  <a:moveTo>
                    <a:pt x="486" y="0"/>
                  </a:moveTo>
                  <a:lnTo>
                    <a:pt x="413" y="15"/>
                  </a:lnTo>
                  <a:lnTo>
                    <a:pt x="339" y="44"/>
                  </a:lnTo>
                  <a:lnTo>
                    <a:pt x="221" y="88"/>
                  </a:lnTo>
                  <a:lnTo>
                    <a:pt x="103" y="177"/>
                  </a:lnTo>
                  <a:lnTo>
                    <a:pt x="0" y="280"/>
                  </a:lnTo>
                  <a:lnTo>
                    <a:pt x="0" y="295"/>
                  </a:lnTo>
                  <a:lnTo>
                    <a:pt x="0" y="309"/>
                  </a:lnTo>
                  <a:lnTo>
                    <a:pt x="15" y="324"/>
                  </a:lnTo>
                  <a:lnTo>
                    <a:pt x="30" y="339"/>
                  </a:lnTo>
                  <a:lnTo>
                    <a:pt x="44" y="324"/>
                  </a:lnTo>
                  <a:lnTo>
                    <a:pt x="280" y="192"/>
                  </a:lnTo>
                  <a:lnTo>
                    <a:pt x="516" y="59"/>
                  </a:lnTo>
                  <a:lnTo>
                    <a:pt x="531" y="44"/>
                  </a:lnTo>
                  <a:lnTo>
                    <a:pt x="531" y="29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257;p49"/>
            <p:cNvSpPr/>
            <p:nvPr/>
          </p:nvSpPr>
          <p:spPr>
            <a:xfrm>
              <a:off x="6625016" y="3265512"/>
              <a:ext cx="31645" cy="20203"/>
            </a:xfrm>
            <a:custGeom>
              <a:avLst/>
              <a:gdLst/>
              <a:ahLst/>
              <a:cxnLst/>
              <a:rect l="l" t="t" r="r" b="b"/>
              <a:pathLst>
                <a:path w="531" h="339" fill="none" extrusionOk="0">
                  <a:moveTo>
                    <a:pt x="486" y="0"/>
                  </a:moveTo>
                  <a:lnTo>
                    <a:pt x="486" y="0"/>
                  </a:lnTo>
                  <a:lnTo>
                    <a:pt x="413" y="15"/>
                  </a:lnTo>
                  <a:lnTo>
                    <a:pt x="339" y="44"/>
                  </a:lnTo>
                  <a:lnTo>
                    <a:pt x="221" y="88"/>
                  </a:lnTo>
                  <a:lnTo>
                    <a:pt x="221" y="88"/>
                  </a:lnTo>
                  <a:lnTo>
                    <a:pt x="103" y="177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95"/>
                  </a:lnTo>
                  <a:lnTo>
                    <a:pt x="0" y="309"/>
                  </a:lnTo>
                  <a:lnTo>
                    <a:pt x="15" y="324"/>
                  </a:lnTo>
                  <a:lnTo>
                    <a:pt x="30" y="339"/>
                  </a:lnTo>
                  <a:lnTo>
                    <a:pt x="30" y="339"/>
                  </a:lnTo>
                  <a:lnTo>
                    <a:pt x="44" y="324"/>
                  </a:lnTo>
                  <a:lnTo>
                    <a:pt x="44" y="324"/>
                  </a:lnTo>
                  <a:lnTo>
                    <a:pt x="280" y="192"/>
                  </a:lnTo>
                  <a:lnTo>
                    <a:pt x="516" y="59"/>
                  </a:lnTo>
                  <a:lnTo>
                    <a:pt x="516" y="59"/>
                  </a:lnTo>
                  <a:lnTo>
                    <a:pt x="531" y="44"/>
                  </a:lnTo>
                  <a:lnTo>
                    <a:pt x="531" y="29"/>
                  </a:lnTo>
                  <a:lnTo>
                    <a:pt x="531" y="29"/>
                  </a:lnTo>
                  <a:lnTo>
                    <a:pt x="516" y="0"/>
                  </a:lnTo>
                  <a:lnTo>
                    <a:pt x="48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258;p49"/>
            <p:cNvSpPr/>
            <p:nvPr/>
          </p:nvSpPr>
          <p:spPr>
            <a:xfrm>
              <a:off x="7061311" y="2928379"/>
              <a:ext cx="114184" cy="251133"/>
            </a:xfrm>
            <a:custGeom>
              <a:avLst/>
              <a:gdLst/>
              <a:ahLst/>
              <a:cxnLst/>
              <a:rect l="l" t="t" r="r" b="b"/>
              <a:pathLst>
                <a:path w="1916" h="4214" extrusionOk="0">
                  <a:moveTo>
                    <a:pt x="1105" y="1341"/>
                  </a:moveTo>
                  <a:lnTo>
                    <a:pt x="1120" y="1371"/>
                  </a:lnTo>
                  <a:lnTo>
                    <a:pt x="1075" y="1621"/>
                  </a:lnTo>
                  <a:lnTo>
                    <a:pt x="1017" y="1857"/>
                  </a:lnTo>
                  <a:lnTo>
                    <a:pt x="943" y="2092"/>
                  </a:lnTo>
                  <a:lnTo>
                    <a:pt x="855" y="2313"/>
                  </a:lnTo>
                  <a:lnTo>
                    <a:pt x="840" y="2328"/>
                  </a:lnTo>
                  <a:lnTo>
                    <a:pt x="825" y="2343"/>
                  </a:lnTo>
                  <a:lnTo>
                    <a:pt x="796" y="2328"/>
                  </a:lnTo>
                  <a:lnTo>
                    <a:pt x="781" y="2299"/>
                  </a:lnTo>
                  <a:lnTo>
                    <a:pt x="840" y="2063"/>
                  </a:lnTo>
                  <a:lnTo>
                    <a:pt x="899" y="1827"/>
                  </a:lnTo>
                  <a:lnTo>
                    <a:pt x="972" y="1591"/>
                  </a:lnTo>
                  <a:lnTo>
                    <a:pt x="1061" y="1356"/>
                  </a:lnTo>
                  <a:lnTo>
                    <a:pt x="1075" y="1341"/>
                  </a:lnTo>
                  <a:close/>
                  <a:moveTo>
                    <a:pt x="1444" y="1"/>
                  </a:moveTo>
                  <a:lnTo>
                    <a:pt x="1355" y="15"/>
                  </a:lnTo>
                  <a:lnTo>
                    <a:pt x="1282" y="30"/>
                  </a:lnTo>
                  <a:lnTo>
                    <a:pt x="1208" y="74"/>
                  </a:lnTo>
                  <a:lnTo>
                    <a:pt x="1149" y="133"/>
                  </a:lnTo>
                  <a:lnTo>
                    <a:pt x="1238" y="89"/>
                  </a:lnTo>
                  <a:lnTo>
                    <a:pt x="1134" y="148"/>
                  </a:lnTo>
                  <a:lnTo>
                    <a:pt x="1046" y="236"/>
                  </a:lnTo>
                  <a:lnTo>
                    <a:pt x="972" y="325"/>
                  </a:lnTo>
                  <a:lnTo>
                    <a:pt x="899" y="428"/>
                  </a:lnTo>
                  <a:lnTo>
                    <a:pt x="825" y="531"/>
                  </a:lnTo>
                  <a:lnTo>
                    <a:pt x="781" y="649"/>
                  </a:lnTo>
                  <a:lnTo>
                    <a:pt x="678" y="884"/>
                  </a:lnTo>
                  <a:lnTo>
                    <a:pt x="442" y="1533"/>
                  </a:lnTo>
                  <a:lnTo>
                    <a:pt x="236" y="2181"/>
                  </a:lnTo>
                  <a:lnTo>
                    <a:pt x="133" y="2519"/>
                  </a:lnTo>
                  <a:lnTo>
                    <a:pt x="59" y="2858"/>
                  </a:lnTo>
                  <a:lnTo>
                    <a:pt x="30" y="3035"/>
                  </a:lnTo>
                  <a:lnTo>
                    <a:pt x="0" y="3197"/>
                  </a:lnTo>
                  <a:lnTo>
                    <a:pt x="0" y="3374"/>
                  </a:lnTo>
                  <a:lnTo>
                    <a:pt x="0" y="3536"/>
                  </a:lnTo>
                  <a:lnTo>
                    <a:pt x="15" y="3654"/>
                  </a:lnTo>
                  <a:lnTo>
                    <a:pt x="44" y="3757"/>
                  </a:lnTo>
                  <a:lnTo>
                    <a:pt x="74" y="3860"/>
                  </a:lnTo>
                  <a:lnTo>
                    <a:pt x="118" y="3963"/>
                  </a:lnTo>
                  <a:lnTo>
                    <a:pt x="177" y="4051"/>
                  </a:lnTo>
                  <a:lnTo>
                    <a:pt x="251" y="4125"/>
                  </a:lnTo>
                  <a:lnTo>
                    <a:pt x="339" y="4169"/>
                  </a:lnTo>
                  <a:lnTo>
                    <a:pt x="442" y="4199"/>
                  </a:lnTo>
                  <a:lnTo>
                    <a:pt x="486" y="4213"/>
                  </a:lnTo>
                  <a:lnTo>
                    <a:pt x="604" y="4199"/>
                  </a:lnTo>
                  <a:lnTo>
                    <a:pt x="722" y="4140"/>
                  </a:lnTo>
                  <a:lnTo>
                    <a:pt x="810" y="4066"/>
                  </a:lnTo>
                  <a:lnTo>
                    <a:pt x="899" y="3978"/>
                  </a:lnTo>
                  <a:lnTo>
                    <a:pt x="972" y="3875"/>
                  </a:lnTo>
                  <a:lnTo>
                    <a:pt x="1031" y="3757"/>
                  </a:lnTo>
                  <a:lnTo>
                    <a:pt x="1105" y="3492"/>
                  </a:lnTo>
                  <a:lnTo>
                    <a:pt x="1812" y="1164"/>
                  </a:lnTo>
                  <a:lnTo>
                    <a:pt x="1886" y="884"/>
                  </a:lnTo>
                  <a:lnTo>
                    <a:pt x="1915" y="737"/>
                  </a:lnTo>
                  <a:lnTo>
                    <a:pt x="1915" y="590"/>
                  </a:lnTo>
                  <a:lnTo>
                    <a:pt x="1900" y="443"/>
                  </a:lnTo>
                  <a:lnTo>
                    <a:pt x="1856" y="310"/>
                  </a:lnTo>
                  <a:lnTo>
                    <a:pt x="1827" y="236"/>
                  </a:lnTo>
                  <a:lnTo>
                    <a:pt x="1783" y="177"/>
                  </a:lnTo>
                  <a:lnTo>
                    <a:pt x="1738" y="118"/>
                  </a:lnTo>
                  <a:lnTo>
                    <a:pt x="1679" y="74"/>
                  </a:lnTo>
                  <a:lnTo>
                    <a:pt x="1620" y="45"/>
                  </a:lnTo>
                  <a:lnTo>
                    <a:pt x="1562" y="15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259;p49"/>
            <p:cNvSpPr/>
            <p:nvPr/>
          </p:nvSpPr>
          <p:spPr>
            <a:xfrm>
              <a:off x="7107795" y="3008297"/>
              <a:ext cx="20262" cy="59714"/>
            </a:xfrm>
            <a:custGeom>
              <a:avLst/>
              <a:gdLst/>
              <a:ahLst/>
              <a:cxnLst/>
              <a:rect l="l" t="t" r="r" b="b"/>
              <a:pathLst>
                <a:path w="340" h="1002" fill="none" extrusionOk="0">
                  <a:moveTo>
                    <a:pt x="45" y="1002"/>
                  </a:moveTo>
                  <a:lnTo>
                    <a:pt x="45" y="1002"/>
                  </a:lnTo>
                  <a:lnTo>
                    <a:pt x="16" y="987"/>
                  </a:lnTo>
                  <a:lnTo>
                    <a:pt x="1" y="958"/>
                  </a:lnTo>
                  <a:lnTo>
                    <a:pt x="1" y="958"/>
                  </a:lnTo>
                  <a:lnTo>
                    <a:pt x="60" y="722"/>
                  </a:lnTo>
                  <a:lnTo>
                    <a:pt x="119" y="486"/>
                  </a:lnTo>
                  <a:lnTo>
                    <a:pt x="192" y="250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95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25" y="0"/>
                  </a:lnTo>
                  <a:lnTo>
                    <a:pt x="340" y="30"/>
                  </a:lnTo>
                  <a:lnTo>
                    <a:pt x="340" y="30"/>
                  </a:lnTo>
                  <a:lnTo>
                    <a:pt x="295" y="280"/>
                  </a:lnTo>
                  <a:lnTo>
                    <a:pt x="237" y="516"/>
                  </a:lnTo>
                  <a:lnTo>
                    <a:pt x="163" y="751"/>
                  </a:lnTo>
                  <a:lnTo>
                    <a:pt x="75" y="972"/>
                  </a:lnTo>
                  <a:lnTo>
                    <a:pt x="75" y="972"/>
                  </a:lnTo>
                  <a:lnTo>
                    <a:pt x="60" y="987"/>
                  </a:lnTo>
                  <a:lnTo>
                    <a:pt x="45" y="100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260;p49"/>
            <p:cNvSpPr/>
            <p:nvPr/>
          </p:nvSpPr>
          <p:spPr>
            <a:xfrm>
              <a:off x="7138546" y="2932789"/>
              <a:ext cx="60" cy="6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261;p49"/>
            <p:cNvSpPr/>
            <p:nvPr/>
          </p:nvSpPr>
          <p:spPr>
            <a:xfrm>
              <a:off x="7061311" y="2928379"/>
              <a:ext cx="114184" cy="251133"/>
            </a:xfrm>
            <a:custGeom>
              <a:avLst/>
              <a:gdLst/>
              <a:ahLst/>
              <a:cxnLst/>
              <a:rect l="l" t="t" r="r" b="b"/>
              <a:pathLst>
                <a:path w="1916" h="4214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55" y="15"/>
                  </a:lnTo>
                  <a:lnTo>
                    <a:pt x="1282" y="30"/>
                  </a:lnTo>
                  <a:lnTo>
                    <a:pt x="1208" y="74"/>
                  </a:lnTo>
                  <a:lnTo>
                    <a:pt x="1149" y="133"/>
                  </a:lnTo>
                  <a:lnTo>
                    <a:pt x="1238" y="89"/>
                  </a:lnTo>
                  <a:lnTo>
                    <a:pt x="1238" y="89"/>
                  </a:lnTo>
                  <a:lnTo>
                    <a:pt x="1134" y="148"/>
                  </a:lnTo>
                  <a:lnTo>
                    <a:pt x="1046" y="236"/>
                  </a:lnTo>
                  <a:lnTo>
                    <a:pt x="972" y="325"/>
                  </a:lnTo>
                  <a:lnTo>
                    <a:pt x="899" y="428"/>
                  </a:lnTo>
                  <a:lnTo>
                    <a:pt x="825" y="531"/>
                  </a:lnTo>
                  <a:lnTo>
                    <a:pt x="781" y="649"/>
                  </a:lnTo>
                  <a:lnTo>
                    <a:pt x="678" y="884"/>
                  </a:lnTo>
                  <a:lnTo>
                    <a:pt x="678" y="884"/>
                  </a:lnTo>
                  <a:lnTo>
                    <a:pt x="442" y="1533"/>
                  </a:lnTo>
                  <a:lnTo>
                    <a:pt x="236" y="2181"/>
                  </a:lnTo>
                  <a:lnTo>
                    <a:pt x="236" y="2181"/>
                  </a:lnTo>
                  <a:lnTo>
                    <a:pt x="133" y="2519"/>
                  </a:lnTo>
                  <a:lnTo>
                    <a:pt x="59" y="2858"/>
                  </a:lnTo>
                  <a:lnTo>
                    <a:pt x="30" y="3035"/>
                  </a:lnTo>
                  <a:lnTo>
                    <a:pt x="0" y="3197"/>
                  </a:lnTo>
                  <a:lnTo>
                    <a:pt x="0" y="3374"/>
                  </a:lnTo>
                  <a:lnTo>
                    <a:pt x="0" y="3536"/>
                  </a:lnTo>
                  <a:lnTo>
                    <a:pt x="0" y="3536"/>
                  </a:lnTo>
                  <a:lnTo>
                    <a:pt x="15" y="3654"/>
                  </a:lnTo>
                  <a:lnTo>
                    <a:pt x="44" y="3757"/>
                  </a:lnTo>
                  <a:lnTo>
                    <a:pt x="74" y="3860"/>
                  </a:lnTo>
                  <a:lnTo>
                    <a:pt x="118" y="3963"/>
                  </a:lnTo>
                  <a:lnTo>
                    <a:pt x="177" y="4051"/>
                  </a:lnTo>
                  <a:lnTo>
                    <a:pt x="251" y="4125"/>
                  </a:lnTo>
                  <a:lnTo>
                    <a:pt x="339" y="4169"/>
                  </a:lnTo>
                  <a:lnTo>
                    <a:pt x="442" y="4199"/>
                  </a:lnTo>
                  <a:lnTo>
                    <a:pt x="442" y="4199"/>
                  </a:lnTo>
                  <a:lnTo>
                    <a:pt x="486" y="4213"/>
                  </a:lnTo>
                  <a:lnTo>
                    <a:pt x="486" y="4213"/>
                  </a:lnTo>
                  <a:lnTo>
                    <a:pt x="604" y="4199"/>
                  </a:lnTo>
                  <a:lnTo>
                    <a:pt x="722" y="4140"/>
                  </a:lnTo>
                  <a:lnTo>
                    <a:pt x="810" y="4066"/>
                  </a:lnTo>
                  <a:lnTo>
                    <a:pt x="899" y="3978"/>
                  </a:lnTo>
                  <a:lnTo>
                    <a:pt x="899" y="3978"/>
                  </a:lnTo>
                  <a:lnTo>
                    <a:pt x="972" y="3875"/>
                  </a:lnTo>
                  <a:lnTo>
                    <a:pt x="1031" y="3757"/>
                  </a:lnTo>
                  <a:lnTo>
                    <a:pt x="1105" y="3492"/>
                  </a:lnTo>
                  <a:lnTo>
                    <a:pt x="1105" y="3492"/>
                  </a:lnTo>
                  <a:lnTo>
                    <a:pt x="1812" y="1164"/>
                  </a:lnTo>
                  <a:lnTo>
                    <a:pt x="1812" y="1164"/>
                  </a:lnTo>
                  <a:lnTo>
                    <a:pt x="1886" y="884"/>
                  </a:lnTo>
                  <a:lnTo>
                    <a:pt x="1915" y="737"/>
                  </a:lnTo>
                  <a:lnTo>
                    <a:pt x="1915" y="590"/>
                  </a:lnTo>
                  <a:lnTo>
                    <a:pt x="1915" y="590"/>
                  </a:lnTo>
                  <a:lnTo>
                    <a:pt x="1900" y="443"/>
                  </a:lnTo>
                  <a:lnTo>
                    <a:pt x="1856" y="310"/>
                  </a:lnTo>
                  <a:lnTo>
                    <a:pt x="1827" y="236"/>
                  </a:lnTo>
                  <a:lnTo>
                    <a:pt x="1783" y="177"/>
                  </a:lnTo>
                  <a:lnTo>
                    <a:pt x="1738" y="118"/>
                  </a:lnTo>
                  <a:lnTo>
                    <a:pt x="1679" y="74"/>
                  </a:lnTo>
                  <a:lnTo>
                    <a:pt x="1679" y="74"/>
                  </a:lnTo>
                  <a:lnTo>
                    <a:pt x="1620" y="45"/>
                  </a:lnTo>
                  <a:lnTo>
                    <a:pt x="1562" y="15"/>
                  </a:lnTo>
                  <a:lnTo>
                    <a:pt x="1503" y="1"/>
                  </a:lnTo>
                  <a:lnTo>
                    <a:pt x="1444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262;p49"/>
            <p:cNvSpPr/>
            <p:nvPr/>
          </p:nvSpPr>
          <p:spPr>
            <a:xfrm>
              <a:off x="7107795" y="3008297"/>
              <a:ext cx="20262" cy="59714"/>
            </a:xfrm>
            <a:custGeom>
              <a:avLst/>
              <a:gdLst/>
              <a:ahLst/>
              <a:cxnLst/>
              <a:rect l="l" t="t" r="r" b="b"/>
              <a:pathLst>
                <a:path w="340" h="1002" extrusionOk="0">
                  <a:moveTo>
                    <a:pt x="295" y="0"/>
                  </a:moveTo>
                  <a:lnTo>
                    <a:pt x="281" y="15"/>
                  </a:lnTo>
                  <a:lnTo>
                    <a:pt x="192" y="250"/>
                  </a:lnTo>
                  <a:lnTo>
                    <a:pt x="119" y="486"/>
                  </a:lnTo>
                  <a:lnTo>
                    <a:pt x="60" y="722"/>
                  </a:lnTo>
                  <a:lnTo>
                    <a:pt x="1" y="958"/>
                  </a:lnTo>
                  <a:lnTo>
                    <a:pt x="16" y="987"/>
                  </a:lnTo>
                  <a:lnTo>
                    <a:pt x="45" y="1002"/>
                  </a:lnTo>
                  <a:lnTo>
                    <a:pt x="60" y="987"/>
                  </a:lnTo>
                  <a:lnTo>
                    <a:pt x="75" y="972"/>
                  </a:lnTo>
                  <a:lnTo>
                    <a:pt x="163" y="751"/>
                  </a:lnTo>
                  <a:lnTo>
                    <a:pt x="237" y="516"/>
                  </a:lnTo>
                  <a:lnTo>
                    <a:pt x="295" y="280"/>
                  </a:lnTo>
                  <a:lnTo>
                    <a:pt x="340" y="3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263;p49"/>
            <p:cNvSpPr/>
            <p:nvPr/>
          </p:nvSpPr>
          <p:spPr>
            <a:xfrm>
              <a:off x="7107795" y="3008297"/>
              <a:ext cx="20262" cy="59714"/>
            </a:xfrm>
            <a:custGeom>
              <a:avLst/>
              <a:gdLst/>
              <a:ahLst/>
              <a:cxnLst/>
              <a:rect l="l" t="t" r="r" b="b"/>
              <a:pathLst>
                <a:path w="340" h="1002" fill="none" extrusionOk="0">
                  <a:moveTo>
                    <a:pt x="310" y="0"/>
                  </a:moveTo>
                  <a:lnTo>
                    <a:pt x="310" y="0"/>
                  </a:lnTo>
                  <a:lnTo>
                    <a:pt x="295" y="0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192" y="250"/>
                  </a:lnTo>
                  <a:lnTo>
                    <a:pt x="119" y="486"/>
                  </a:lnTo>
                  <a:lnTo>
                    <a:pt x="60" y="722"/>
                  </a:lnTo>
                  <a:lnTo>
                    <a:pt x="1" y="958"/>
                  </a:lnTo>
                  <a:lnTo>
                    <a:pt x="1" y="958"/>
                  </a:lnTo>
                  <a:lnTo>
                    <a:pt x="16" y="987"/>
                  </a:lnTo>
                  <a:lnTo>
                    <a:pt x="45" y="1002"/>
                  </a:lnTo>
                  <a:lnTo>
                    <a:pt x="45" y="1002"/>
                  </a:lnTo>
                  <a:lnTo>
                    <a:pt x="60" y="987"/>
                  </a:lnTo>
                  <a:lnTo>
                    <a:pt x="75" y="972"/>
                  </a:lnTo>
                  <a:lnTo>
                    <a:pt x="75" y="972"/>
                  </a:lnTo>
                  <a:lnTo>
                    <a:pt x="163" y="751"/>
                  </a:lnTo>
                  <a:lnTo>
                    <a:pt x="237" y="516"/>
                  </a:lnTo>
                  <a:lnTo>
                    <a:pt x="295" y="280"/>
                  </a:lnTo>
                  <a:lnTo>
                    <a:pt x="340" y="30"/>
                  </a:lnTo>
                  <a:lnTo>
                    <a:pt x="340" y="30"/>
                  </a:lnTo>
                  <a:lnTo>
                    <a:pt x="325" y="0"/>
                  </a:lnTo>
                  <a:lnTo>
                    <a:pt x="31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6" descr="https://cdn.discordapp.com/attachments/970417468881403914/982682376595464192/eSj1YdV0-HrF6yNztXAu6lKUGaAwSiZ0baQt2ldlho2nV8ml4S_fDpxlyFf6f_j9INnPI7EhY_TTQWFmd4UFK4Zo.jp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31102" y="1645728"/>
            <a:ext cx="782985" cy="7829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Google Shape;3186;p49"/>
          <p:cNvGrpSpPr/>
          <p:nvPr/>
        </p:nvGrpSpPr>
        <p:grpSpPr>
          <a:xfrm>
            <a:off x="7031102" y="425235"/>
            <a:ext cx="1273516" cy="1204321"/>
            <a:chOff x="4558575" y="2853050"/>
            <a:chExt cx="1062873" cy="1005123"/>
          </a:xfrm>
        </p:grpSpPr>
        <p:sp>
          <p:nvSpPr>
            <p:cNvPr id="110" name="Google Shape;3187;p49"/>
            <p:cNvSpPr/>
            <p:nvPr/>
          </p:nvSpPr>
          <p:spPr>
            <a:xfrm>
              <a:off x="4558575" y="3192892"/>
              <a:ext cx="504373" cy="288654"/>
            </a:xfrm>
            <a:custGeom>
              <a:avLst/>
              <a:gdLst/>
              <a:ahLst/>
              <a:cxnLst/>
              <a:rect l="l" t="t" r="r" b="b"/>
              <a:pathLst>
                <a:path w="10297" h="5893" extrusionOk="0">
                  <a:moveTo>
                    <a:pt x="722" y="0"/>
                  </a:moveTo>
                  <a:lnTo>
                    <a:pt x="634" y="15"/>
                  </a:lnTo>
                  <a:lnTo>
                    <a:pt x="560" y="44"/>
                  </a:lnTo>
                  <a:lnTo>
                    <a:pt x="487" y="74"/>
                  </a:lnTo>
                  <a:lnTo>
                    <a:pt x="413" y="133"/>
                  </a:lnTo>
                  <a:lnTo>
                    <a:pt x="354" y="177"/>
                  </a:lnTo>
                  <a:lnTo>
                    <a:pt x="295" y="236"/>
                  </a:lnTo>
                  <a:lnTo>
                    <a:pt x="192" y="368"/>
                  </a:lnTo>
                  <a:lnTo>
                    <a:pt x="118" y="531"/>
                  </a:lnTo>
                  <a:lnTo>
                    <a:pt x="60" y="707"/>
                  </a:lnTo>
                  <a:lnTo>
                    <a:pt x="15" y="869"/>
                  </a:lnTo>
                  <a:lnTo>
                    <a:pt x="1" y="1046"/>
                  </a:lnTo>
                  <a:lnTo>
                    <a:pt x="1" y="1164"/>
                  </a:lnTo>
                  <a:lnTo>
                    <a:pt x="30" y="1282"/>
                  </a:lnTo>
                  <a:lnTo>
                    <a:pt x="60" y="1370"/>
                  </a:lnTo>
                  <a:lnTo>
                    <a:pt x="104" y="1444"/>
                  </a:lnTo>
                  <a:lnTo>
                    <a:pt x="163" y="1517"/>
                  </a:lnTo>
                  <a:lnTo>
                    <a:pt x="236" y="1576"/>
                  </a:lnTo>
                  <a:lnTo>
                    <a:pt x="310" y="1621"/>
                  </a:lnTo>
                  <a:lnTo>
                    <a:pt x="398" y="1665"/>
                  </a:lnTo>
                  <a:lnTo>
                    <a:pt x="590" y="1753"/>
                  </a:lnTo>
                  <a:lnTo>
                    <a:pt x="781" y="1827"/>
                  </a:lnTo>
                  <a:lnTo>
                    <a:pt x="988" y="1915"/>
                  </a:lnTo>
                  <a:lnTo>
                    <a:pt x="1076" y="1959"/>
                  </a:lnTo>
                  <a:lnTo>
                    <a:pt x="1164" y="2018"/>
                  </a:lnTo>
                  <a:lnTo>
                    <a:pt x="1238" y="2077"/>
                  </a:lnTo>
                  <a:lnTo>
                    <a:pt x="1312" y="2151"/>
                  </a:lnTo>
                  <a:lnTo>
                    <a:pt x="1385" y="2239"/>
                  </a:lnTo>
                  <a:lnTo>
                    <a:pt x="1429" y="2328"/>
                  </a:lnTo>
                  <a:lnTo>
                    <a:pt x="1474" y="2431"/>
                  </a:lnTo>
                  <a:lnTo>
                    <a:pt x="1503" y="2549"/>
                  </a:lnTo>
                  <a:lnTo>
                    <a:pt x="1562" y="2769"/>
                  </a:lnTo>
                  <a:lnTo>
                    <a:pt x="1621" y="2990"/>
                  </a:lnTo>
                  <a:lnTo>
                    <a:pt x="1665" y="3108"/>
                  </a:lnTo>
                  <a:lnTo>
                    <a:pt x="1724" y="3211"/>
                  </a:lnTo>
                  <a:lnTo>
                    <a:pt x="1783" y="3329"/>
                  </a:lnTo>
                  <a:lnTo>
                    <a:pt x="1857" y="3432"/>
                  </a:lnTo>
                  <a:lnTo>
                    <a:pt x="1930" y="3521"/>
                  </a:lnTo>
                  <a:lnTo>
                    <a:pt x="2019" y="3609"/>
                  </a:lnTo>
                  <a:lnTo>
                    <a:pt x="2122" y="3697"/>
                  </a:lnTo>
                  <a:lnTo>
                    <a:pt x="2225" y="3771"/>
                  </a:lnTo>
                  <a:lnTo>
                    <a:pt x="2328" y="3830"/>
                  </a:lnTo>
                  <a:lnTo>
                    <a:pt x="2446" y="3889"/>
                  </a:lnTo>
                  <a:lnTo>
                    <a:pt x="2564" y="3948"/>
                  </a:lnTo>
                  <a:lnTo>
                    <a:pt x="2682" y="3977"/>
                  </a:lnTo>
                  <a:lnTo>
                    <a:pt x="2799" y="4007"/>
                  </a:lnTo>
                  <a:lnTo>
                    <a:pt x="2917" y="4036"/>
                  </a:lnTo>
                  <a:lnTo>
                    <a:pt x="3168" y="4036"/>
                  </a:lnTo>
                  <a:lnTo>
                    <a:pt x="3389" y="4007"/>
                  </a:lnTo>
                  <a:lnTo>
                    <a:pt x="3595" y="3992"/>
                  </a:lnTo>
                  <a:lnTo>
                    <a:pt x="3698" y="3977"/>
                  </a:lnTo>
                  <a:lnTo>
                    <a:pt x="3801" y="3992"/>
                  </a:lnTo>
                  <a:lnTo>
                    <a:pt x="3904" y="4007"/>
                  </a:lnTo>
                  <a:lnTo>
                    <a:pt x="3992" y="4036"/>
                  </a:lnTo>
                  <a:lnTo>
                    <a:pt x="4096" y="4095"/>
                  </a:lnTo>
                  <a:lnTo>
                    <a:pt x="4184" y="4169"/>
                  </a:lnTo>
                  <a:lnTo>
                    <a:pt x="4272" y="4257"/>
                  </a:lnTo>
                  <a:lnTo>
                    <a:pt x="4346" y="4360"/>
                  </a:lnTo>
                  <a:lnTo>
                    <a:pt x="4479" y="4552"/>
                  </a:lnTo>
                  <a:lnTo>
                    <a:pt x="4552" y="4655"/>
                  </a:lnTo>
                  <a:lnTo>
                    <a:pt x="4626" y="4758"/>
                  </a:lnTo>
                  <a:lnTo>
                    <a:pt x="4744" y="4861"/>
                  </a:lnTo>
                  <a:lnTo>
                    <a:pt x="4876" y="4950"/>
                  </a:lnTo>
                  <a:lnTo>
                    <a:pt x="5024" y="5023"/>
                  </a:lnTo>
                  <a:lnTo>
                    <a:pt x="5171" y="5067"/>
                  </a:lnTo>
                  <a:lnTo>
                    <a:pt x="5333" y="5097"/>
                  </a:lnTo>
                  <a:lnTo>
                    <a:pt x="5480" y="5097"/>
                  </a:lnTo>
                  <a:lnTo>
                    <a:pt x="5642" y="5082"/>
                  </a:lnTo>
                  <a:lnTo>
                    <a:pt x="5790" y="5038"/>
                  </a:lnTo>
                  <a:lnTo>
                    <a:pt x="6084" y="4905"/>
                  </a:lnTo>
                  <a:lnTo>
                    <a:pt x="6246" y="4861"/>
                  </a:lnTo>
                  <a:lnTo>
                    <a:pt x="6320" y="4846"/>
                  </a:lnTo>
                  <a:lnTo>
                    <a:pt x="6393" y="4846"/>
                  </a:lnTo>
                  <a:lnTo>
                    <a:pt x="6482" y="4876"/>
                  </a:lnTo>
                  <a:lnTo>
                    <a:pt x="6556" y="4905"/>
                  </a:lnTo>
                  <a:lnTo>
                    <a:pt x="6614" y="4950"/>
                  </a:lnTo>
                  <a:lnTo>
                    <a:pt x="6688" y="5008"/>
                  </a:lnTo>
                  <a:lnTo>
                    <a:pt x="6806" y="5126"/>
                  </a:lnTo>
                  <a:lnTo>
                    <a:pt x="6924" y="5259"/>
                  </a:lnTo>
                  <a:lnTo>
                    <a:pt x="7056" y="5406"/>
                  </a:lnTo>
                  <a:lnTo>
                    <a:pt x="7218" y="5524"/>
                  </a:lnTo>
                  <a:lnTo>
                    <a:pt x="7380" y="5642"/>
                  </a:lnTo>
                  <a:lnTo>
                    <a:pt x="7557" y="5730"/>
                  </a:lnTo>
                  <a:lnTo>
                    <a:pt x="7734" y="5804"/>
                  </a:lnTo>
                  <a:lnTo>
                    <a:pt x="7925" y="5848"/>
                  </a:lnTo>
                  <a:lnTo>
                    <a:pt x="8132" y="5878"/>
                  </a:lnTo>
                  <a:lnTo>
                    <a:pt x="8323" y="5892"/>
                  </a:lnTo>
                  <a:lnTo>
                    <a:pt x="8529" y="5892"/>
                  </a:lnTo>
                  <a:lnTo>
                    <a:pt x="8736" y="5878"/>
                  </a:lnTo>
                  <a:lnTo>
                    <a:pt x="8942" y="5833"/>
                  </a:lnTo>
                  <a:lnTo>
                    <a:pt x="9148" y="5789"/>
                  </a:lnTo>
                  <a:lnTo>
                    <a:pt x="9340" y="5716"/>
                  </a:lnTo>
                  <a:lnTo>
                    <a:pt x="9516" y="5627"/>
                  </a:lnTo>
                  <a:lnTo>
                    <a:pt x="9693" y="5524"/>
                  </a:lnTo>
                  <a:lnTo>
                    <a:pt x="9840" y="5391"/>
                  </a:lnTo>
                  <a:lnTo>
                    <a:pt x="9885" y="5333"/>
                  </a:lnTo>
                  <a:lnTo>
                    <a:pt x="10002" y="5171"/>
                  </a:lnTo>
                  <a:lnTo>
                    <a:pt x="10135" y="4964"/>
                  </a:lnTo>
                  <a:lnTo>
                    <a:pt x="10194" y="4846"/>
                  </a:lnTo>
                  <a:lnTo>
                    <a:pt x="10238" y="4729"/>
                  </a:lnTo>
                  <a:lnTo>
                    <a:pt x="10282" y="4567"/>
                  </a:lnTo>
                  <a:lnTo>
                    <a:pt x="10297" y="4405"/>
                  </a:lnTo>
                  <a:lnTo>
                    <a:pt x="10297" y="4257"/>
                  </a:lnTo>
                  <a:lnTo>
                    <a:pt x="10268" y="4095"/>
                  </a:lnTo>
                  <a:lnTo>
                    <a:pt x="10238" y="3948"/>
                  </a:lnTo>
                  <a:lnTo>
                    <a:pt x="10194" y="3815"/>
                  </a:lnTo>
                  <a:lnTo>
                    <a:pt x="10135" y="3683"/>
                  </a:lnTo>
                  <a:lnTo>
                    <a:pt x="10076" y="3550"/>
                  </a:lnTo>
                  <a:lnTo>
                    <a:pt x="9988" y="3432"/>
                  </a:lnTo>
                  <a:lnTo>
                    <a:pt x="9899" y="3329"/>
                  </a:lnTo>
                  <a:lnTo>
                    <a:pt x="9811" y="3226"/>
                  </a:lnTo>
                  <a:lnTo>
                    <a:pt x="9708" y="3138"/>
                  </a:lnTo>
                  <a:lnTo>
                    <a:pt x="9605" y="3064"/>
                  </a:lnTo>
                  <a:lnTo>
                    <a:pt x="9502" y="3005"/>
                  </a:lnTo>
                  <a:lnTo>
                    <a:pt x="9398" y="2946"/>
                  </a:lnTo>
                  <a:lnTo>
                    <a:pt x="9295" y="2902"/>
                  </a:lnTo>
                  <a:lnTo>
                    <a:pt x="9133" y="2858"/>
                  </a:lnTo>
                  <a:lnTo>
                    <a:pt x="8971" y="2828"/>
                  </a:lnTo>
                  <a:lnTo>
                    <a:pt x="8662" y="2799"/>
                  </a:lnTo>
                  <a:lnTo>
                    <a:pt x="8500" y="2784"/>
                  </a:lnTo>
                  <a:lnTo>
                    <a:pt x="8353" y="2755"/>
                  </a:lnTo>
                  <a:lnTo>
                    <a:pt x="8191" y="2711"/>
                  </a:lnTo>
                  <a:lnTo>
                    <a:pt x="8058" y="2637"/>
                  </a:lnTo>
                  <a:lnTo>
                    <a:pt x="7940" y="2563"/>
                  </a:lnTo>
                  <a:lnTo>
                    <a:pt x="7837" y="2475"/>
                  </a:lnTo>
                  <a:lnTo>
                    <a:pt x="7749" y="2357"/>
                  </a:lnTo>
                  <a:lnTo>
                    <a:pt x="7660" y="2254"/>
                  </a:lnTo>
                  <a:lnTo>
                    <a:pt x="7513" y="2004"/>
                  </a:lnTo>
                  <a:lnTo>
                    <a:pt x="7380" y="1738"/>
                  </a:lnTo>
                  <a:lnTo>
                    <a:pt x="7248" y="1488"/>
                  </a:lnTo>
                  <a:lnTo>
                    <a:pt x="7159" y="1370"/>
                  </a:lnTo>
                  <a:lnTo>
                    <a:pt x="7071" y="1267"/>
                  </a:lnTo>
                  <a:lnTo>
                    <a:pt x="6968" y="1164"/>
                  </a:lnTo>
                  <a:lnTo>
                    <a:pt x="6850" y="1076"/>
                  </a:lnTo>
                  <a:lnTo>
                    <a:pt x="6732" y="1017"/>
                  </a:lnTo>
                  <a:lnTo>
                    <a:pt x="6600" y="972"/>
                  </a:lnTo>
                  <a:lnTo>
                    <a:pt x="6452" y="958"/>
                  </a:lnTo>
                  <a:lnTo>
                    <a:pt x="6305" y="972"/>
                  </a:lnTo>
                  <a:lnTo>
                    <a:pt x="6173" y="987"/>
                  </a:lnTo>
                  <a:lnTo>
                    <a:pt x="6025" y="1031"/>
                  </a:lnTo>
                  <a:lnTo>
                    <a:pt x="5878" y="1061"/>
                  </a:lnTo>
                  <a:lnTo>
                    <a:pt x="5731" y="1090"/>
                  </a:lnTo>
                  <a:lnTo>
                    <a:pt x="5583" y="1090"/>
                  </a:lnTo>
                  <a:lnTo>
                    <a:pt x="5436" y="1076"/>
                  </a:lnTo>
                  <a:lnTo>
                    <a:pt x="5348" y="1061"/>
                  </a:lnTo>
                  <a:lnTo>
                    <a:pt x="5259" y="1017"/>
                  </a:lnTo>
                  <a:lnTo>
                    <a:pt x="5186" y="987"/>
                  </a:lnTo>
                  <a:lnTo>
                    <a:pt x="5112" y="928"/>
                  </a:lnTo>
                  <a:lnTo>
                    <a:pt x="4965" y="810"/>
                  </a:lnTo>
                  <a:lnTo>
                    <a:pt x="4817" y="678"/>
                  </a:lnTo>
                  <a:lnTo>
                    <a:pt x="4552" y="413"/>
                  </a:lnTo>
                  <a:lnTo>
                    <a:pt x="4405" y="295"/>
                  </a:lnTo>
                  <a:lnTo>
                    <a:pt x="4243" y="192"/>
                  </a:lnTo>
                  <a:lnTo>
                    <a:pt x="4096" y="133"/>
                  </a:lnTo>
                  <a:lnTo>
                    <a:pt x="3948" y="103"/>
                  </a:lnTo>
                  <a:lnTo>
                    <a:pt x="3801" y="89"/>
                  </a:lnTo>
                  <a:lnTo>
                    <a:pt x="3654" y="89"/>
                  </a:lnTo>
                  <a:lnTo>
                    <a:pt x="3506" y="118"/>
                  </a:lnTo>
                  <a:lnTo>
                    <a:pt x="3344" y="148"/>
                  </a:lnTo>
                  <a:lnTo>
                    <a:pt x="3035" y="221"/>
                  </a:lnTo>
                  <a:lnTo>
                    <a:pt x="2726" y="295"/>
                  </a:lnTo>
                  <a:lnTo>
                    <a:pt x="2416" y="368"/>
                  </a:lnTo>
                  <a:lnTo>
                    <a:pt x="2254" y="383"/>
                  </a:lnTo>
                  <a:lnTo>
                    <a:pt x="2092" y="398"/>
                  </a:lnTo>
                  <a:lnTo>
                    <a:pt x="1945" y="383"/>
                  </a:lnTo>
                  <a:lnTo>
                    <a:pt x="1798" y="354"/>
                  </a:lnTo>
                  <a:lnTo>
                    <a:pt x="1650" y="310"/>
                  </a:lnTo>
                  <a:lnTo>
                    <a:pt x="1518" y="251"/>
                  </a:lnTo>
                  <a:lnTo>
                    <a:pt x="1253" y="118"/>
                  </a:lnTo>
                  <a:lnTo>
                    <a:pt x="1120" y="74"/>
                  </a:lnTo>
                  <a:lnTo>
                    <a:pt x="988" y="30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188;p49"/>
            <p:cNvSpPr/>
            <p:nvPr/>
          </p:nvSpPr>
          <p:spPr>
            <a:xfrm>
              <a:off x="4852961" y="2853050"/>
              <a:ext cx="318974" cy="489972"/>
            </a:xfrm>
            <a:custGeom>
              <a:avLst/>
              <a:gdLst/>
              <a:ahLst/>
              <a:cxnLst/>
              <a:rect l="l" t="t" r="r" b="b"/>
              <a:pathLst>
                <a:path w="6512" h="10003" extrusionOk="0">
                  <a:moveTo>
                    <a:pt x="987" y="0"/>
                  </a:moveTo>
                  <a:lnTo>
                    <a:pt x="825" y="30"/>
                  </a:lnTo>
                  <a:lnTo>
                    <a:pt x="649" y="89"/>
                  </a:lnTo>
                  <a:lnTo>
                    <a:pt x="487" y="148"/>
                  </a:lnTo>
                  <a:lnTo>
                    <a:pt x="339" y="251"/>
                  </a:lnTo>
                  <a:lnTo>
                    <a:pt x="207" y="354"/>
                  </a:lnTo>
                  <a:lnTo>
                    <a:pt x="148" y="413"/>
                  </a:lnTo>
                  <a:lnTo>
                    <a:pt x="104" y="486"/>
                  </a:lnTo>
                  <a:lnTo>
                    <a:pt x="59" y="560"/>
                  </a:lnTo>
                  <a:lnTo>
                    <a:pt x="30" y="634"/>
                  </a:lnTo>
                  <a:lnTo>
                    <a:pt x="15" y="722"/>
                  </a:lnTo>
                  <a:lnTo>
                    <a:pt x="1" y="796"/>
                  </a:lnTo>
                  <a:lnTo>
                    <a:pt x="15" y="943"/>
                  </a:lnTo>
                  <a:lnTo>
                    <a:pt x="45" y="1076"/>
                  </a:lnTo>
                  <a:lnTo>
                    <a:pt x="104" y="1208"/>
                  </a:lnTo>
                  <a:lnTo>
                    <a:pt x="163" y="1326"/>
                  </a:lnTo>
                  <a:lnTo>
                    <a:pt x="310" y="1591"/>
                  </a:lnTo>
                  <a:lnTo>
                    <a:pt x="383" y="1709"/>
                  </a:lnTo>
                  <a:lnTo>
                    <a:pt x="442" y="1842"/>
                  </a:lnTo>
                  <a:lnTo>
                    <a:pt x="487" y="1989"/>
                  </a:lnTo>
                  <a:lnTo>
                    <a:pt x="501" y="2151"/>
                  </a:lnTo>
                  <a:lnTo>
                    <a:pt x="516" y="2298"/>
                  </a:lnTo>
                  <a:lnTo>
                    <a:pt x="501" y="2460"/>
                  </a:lnTo>
                  <a:lnTo>
                    <a:pt x="472" y="2770"/>
                  </a:lnTo>
                  <a:lnTo>
                    <a:pt x="413" y="3094"/>
                  </a:lnTo>
                  <a:lnTo>
                    <a:pt x="354" y="3418"/>
                  </a:lnTo>
                  <a:lnTo>
                    <a:pt x="339" y="3565"/>
                  </a:lnTo>
                  <a:lnTo>
                    <a:pt x="339" y="3712"/>
                  </a:lnTo>
                  <a:lnTo>
                    <a:pt x="339" y="3874"/>
                  </a:lnTo>
                  <a:lnTo>
                    <a:pt x="369" y="4022"/>
                  </a:lnTo>
                  <a:lnTo>
                    <a:pt x="413" y="4154"/>
                  </a:lnTo>
                  <a:lnTo>
                    <a:pt x="487" y="4302"/>
                  </a:lnTo>
                  <a:lnTo>
                    <a:pt x="590" y="4449"/>
                  </a:lnTo>
                  <a:lnTo>
                    <a:pt x="722" y="4581"/>
                  </a:lnTo>
                  <a:lnTo>
                    <a:pt x="1017" y="4832"/>
                  </a:lnTo>
                  <a:lnTo>
                    <a:pt x="1164" y="4964"/>
                  </a:lnTo>
                  <a:lnTo>
                    <a:pt x="1282" y="5097"/>
                  </a:lnTo>
                  <a:lnTo>
                    <a:pt x="1341" y="5171"/>
                  </a:lnTo>
                  <a:lnTo>
                    <a:pt x="1385" y="5244"/>
                  </a:lnTo>
                  <a:lnTo>
                    <a:pt x="1429" y="5333"/>
                  </a:lnTo>
                  <a:lnTo>
                    <a:pt x="1459" y="5421"/>
                  </a:lnTo>
                  <a:lnTo>
                    <a:pt x="1488" y="5568"/>
                  </a:lnTo>
                  <a:lnTo>
                    <a:pt x="1488" y="5701"/>
                  </a:lnTo>
                  <a:lnTo>
                    <a:pt x="1474" y="5848"/>
                  </a:lnTo>
                  <a:lnTo>
                    <a:pt x="1459" y="6010"/>
                  </a:lnTo>
                  <a:lnTo>
                    <a:pt x="1444" y="6158"/>
                  </a:lnTo>
                  <a:lnTo>
                    <a:pt x="1429" y="6305"/>
                  </a:lnTo>
                  <a:lnTo>
                    <a:pt x="1429" y="6437"/>
                  </a:lnTo>
                  <a:lnTo>
                    <a:pt x="1459" y="6585"/>
                  </a:lnTo>
                  <a:lnTo>
                    <a:pt x="1503" y="6717"/>
                  </a:lnTo>
                  <a:lnTo>
                    <a:pt x="1577" y="6835"/>
                  </a:lnTo>
                  <a:lnTo>
                    <a:pt x="1665" y="6938"/>
                  </a:lnTo>
                  <a:lnTo>
                    <a:pt x="1783" y="7027"/>
                  </a:lnTo>
                  <a:lnTo>
                    <a:pt x="1901" y="7115"/>
                  </a:lnTo>
                  <a:lnTo>
                    <a:pt x="2019" y="7189"/>
                  </a:lnTo>
                  <a:lnTo>
                    <a:pt x="2284" y="7306"/>
                  </a:lnTo>
                  <a:lnTo>
                    <a:pt x="2549" y="7424"/>
                  </a:lnTo>
                  <a:lnTo>
                    <a:pt x="2814" y="7542"/>
                  </a:lnTo>
                  <a:lnTo>
                    <a:pt x="2932" y="7616"/>
                  </a:lnTo>
                  <a:lnTo>
                    <a:pt x="3050" y="7689"/>
                  </a:lnTo>
                  <a:lnTo>
                    <a:pt x="3153" y="7793"/>
                  </a:lnTo>
                  <a:lnTo>
                    <a:pt x="3241" y="7896"/>
                  </a:lnTo>
                  <a:lnTo>
                    <a:pt x="3315" y="8043"/>
                  </a:lnTo>
                  <a:lnTo>
                    <a:pt x="3374" y="8176"/>
                  </a:lnTo>
                  <a:lnTo>
                    <a:pt x="3403" y="8338"/>
                  </a:lnTo>
                  <a:lnTo>
                    <a:pt x="3447" y="8485"/>
                  </a:lnTo>
                  <a:lnTo>
                    <a:pt x="3506" y="8809"/>
                  </a:lnTo>
                  <a:lnTo>
                    <a:pt x="3536" y="8956"/>
                  </a:lnTo>
                  <a:lnTo>
                    <a:pt x="3595" y="9104"/>
                  </a:lnTo>
                  <a:lnTo>
                    <a:pt x="3639" y="9207"/>
                  </a:lnTo>
                  <a:lnTo>
                    <a:pt x="3713" y="9310"/>
                  </a:lnTo>
                  <a:lnTo>
                    <a:pt x="3786" y="9413"/>
                  </a:lnTo>
                  <a:lnTo>
                    <a:pt x="3860" y="9516"/>
                  </a:lnTo>
                  <a:lnTo>
                    <a:pt x="3963" y="9604"/>
                  </a:lnTo>
                  <a:lnTo>
                    <a:pt x="4066" y="9693"/>
                  </a:lnTo>
                  <a:lnTo>
                    <a:pt x="4184" y="9766"/>
                  </a:lnTo>
                  <a:lnTo>
                    <a:pt x="4302" y="9840"/>
                  </a:lnTo>
                  <a:lnTo>
                    <a:pt x="4434" y="9899"/>
                  </a:lnTo>
                  <a:lnTo>
                    <a:pt x="4582" y="9943"/>
                  </a:lnTo>
                  <a:lnTo>
                    <a:pt x="4714" y="9973"/>
                  </a:lnTo>
                  <a:lnTo>
                    <a:pt x="4861" y="9987"/>
                  </a:lnTo>
                  <a:lnTo>
                    <a:pt x="5023" y="10002"/>
                  </a:lnTo>
                  <a:lnTo>
                    <a:pt x="5171" y="9987"/>
                  </a:lnTo>
                  <a:lnTo>
                    <a:pt x="5333" y="9958"/>
                  </a:lnTo>
                  <a:lnTo>
                    <a:pt x="5495" y="9914"/>
                  </a:lnTo>
                  <a:lnTo>
                    <a:pt x="5613" y="9855"/>
                  </a:lnTo>
                  <a:lnTo>
                    <a:pt x="5716" y="9796"/>
                  </a:lnTo>
                  <a:lnTo>
                    <a:pt x="5922" y="9634"/>
                  </a:lnTo>
                  <a:lnTo>
                    <a:pt x="6055" y="9501"/>
                  </a:lnTo>
                  <a:lnTo>
                    <a:pt x="6114" y="9457"/>
                  </a:lnTo>
                  <a:lnTo>
                    <a:pt x="6231" y="9295"/>
                  </a:lnTo>
                  <a:lnTo>
                    <a:pt x="6334" y="9118"/>
                  </a:lnTo>
                  <a:lnTo>
                    <a:pt x="6408" y="8927"/>
                  </a:lnTo>
                  <a:lnTo>
                    <a:pt x="6452" y="8735"/>
                  </a:lnTo>
                  <a:lnTo>
                    <a:pt x="6497" y="8529"/>
                  </a:lnTo>
                  <a:lnTo>
                    <a:pt x="6511" y="8308"/>
                  </a:lnTo>
                  <a:lnTo>
                    <a:pt x="6511" y="8102"/>
                  </a:lnTo>
                  <a:lnTo>
                    <a:pt x="6497" y="7910"/>
                  </a:lnTo>
                  <a:lnTo>
                    <a:pt x="6467" y="7704"/>
                  </a:lnTo>
                  <a:lnTo>
                    <a:pt x="6423" y="7513"/>
                  </a:lnTo>
                  <a:lnTo>
                    <a:pt x="6349" y="7336"/>
                  </a:lnTo>
                  <a:lnTo>
                    <a:pt x="6261" y="7159"/>
                  </a:lnTo>
                  <a:lnTo>
                    <a:pt x="6158" y="6982"/>
                  </a:lnTo>
                  <a:lnTo>
                    <a:pt x="6040" y="6820"/>
                  </a:lnTo>
                  <a:lnTo>
                    <a:pt x="5907" y="6688"/>
                  </a:lnTo>
                  <a:lnTo>
                    <a:pt x="5760" y="6555"/>
                  </a:lnTo>
                  <a:lnTo>
                    <a:pt x="5613" y="6452"/>
                  </a:lnTo>
                  <a:lnTo>
                    <a:pt x="5480" y="6349"/>
                  </a:lnTo>
                  <a:lnTo>
                    <a:pt x="5421" y="6290"/>
                  </a:lnTo>
                  <a:lnTo>
                    <a:pt x="5362" y="6216"/>
                  </a:lnTo>
                  <a:lnTo>
                    <a:pt x="5333" y="6143"/>
                  </a:lnTo>
                  <a:lnTo>
                    <a:pt x="5303" y="6069"/>
                  </a:lnTo>
                  <a:lnTo>
                    <a:pt x="5289" y="5995"/>
                  </a:lnTo>
                  <a:lnTo>
                    <a:pt x="5289" y="5907"/>
                  </a:lnTo>
                  <a:lnTo>
                    <a:pt x="5318" y="5760"/>
                  </a:lnTo>
                  <a:lnTo>
                    <a:pt x="5436" y="5450"/>
                  </a:lnTo>
                  <a:lnTo>
                    <a:pt x="5465" y="5303"/>
                  </a:lnTo>
                  <a:lnTo>
                    <a:pt x="5465" y="5141"/>
                  </a:lnTo>
                  <a:lnTo>
                    <a:pt x="5451" y="4979"/>
                  </a:lnTo>
                  <a:lnTo>
                    <a:pt x="5421" y="4832"/>
                  </a:lnTo>
                  <a:lnTo>
                    <a:pt x="5348" y="4685"/>
                  </a:lnTo>
                  <a:lnTo>
                    <a:pt x="5274" y="4552"/>
                  </a:lnTo>
                  <a:lnTo>
                    <a:pt x="5171" y="4419"/>
                  </a:lnTo>
                  <a:lnTo>
                    <a:pt x="5053" y="4316"/>
                  </a:lnTo>
                  <a:lnTo>
                    <a:pt x="4965" y="4243"/>
                  </a:lnTo>
                  <a:lnTo>
                    <a:pt x="4847" y="4184"/>
                  </a:lnTo>
                  <a:lnTo>
                    <a:pt x="4641" y="4066"/>
                  </a:lnTo>
                  <a:lnTo>
                    <a:pt x="4537" y="3992"/>
                  </a:lnTo>
                  <a:lnTo>
                    <a:pt x="4449" y="3919"/>
                  </a:lnTo>
                  <a:lnTo>
                    <a:pt x="4361" y="3845"/>
                  </a:lnTo>
                  <a:lnTo>
                    <a:pt x="4302" y="3742"/>
                  </a:lnTo>
                  <a:lnTo>
                    <a:pt x="4258" y="3653"/>
                  </a:lnTo>
                  <a:lnTo>
                    <a:pt x="4228" y="3550"/>
                  </a:lnTo>
                  <a:lnTo>
                    <a:pt x="4213" y="3447"/>
                  </a:lnTo>
                  <a:lnTo>
                    <a:pt x="4213" y="3344"/>
                  </a:lnTo>
                  <a:lnTo>
                    <a:pt x="4213" y="3138"/>
                  </a:lnTo>
                  <a:lnTo>
                    <a:pt x="4228" y="2917"/>
                  </a:lnTo>
                  <a:lnTo>
                    <a:pt x="4213" y="2799"/>
                  </a:lnTo>
                  <a:lnTo>
                    <a:pt x="4199" y="2666"/>
                  </a:lnTo>
                  <a:lnTo>
                    <a:pt x="4169" y="2549"/>
                  </a:lnTo>
                  <a:lnTo>
                    <a:pt x="4125" y="2431"/>
                  </a:lnTo>
                  <a:lnTo>
                    <a:pt x="4081" y="2313"/>
                  </a:lnTo>
                  <a:lnTo>
                    <a:pt x="4022" y="2210"/>
                  </a:lnTo>
                  <a:lnTo>
                    <a:pt x="3963" y="2092"/>
                  </a:lnTo>
                  <a:lnTo>
                    <a:pt x="3875" y="1989"/>
                  </a:lnTo>
                  <a:lnTo>
                    <a:pt x="3801" y="1901"/>
                  </a:lnTo>
                  <a:lnTo>
                    <a:pt x="3713" y="1812"/>
                  </a:lnTo>
                  <a:lnTo>
                    <a:pt x="3609" y="1724"/>
                  </a:lnTo>
                  <a:lnTo>
                    <a:pt x="3506" y="1665"/>
                  </a:lnTo>
                  <a:lnTo>
                    <a:pt x="3403" y="1591"/>
                  </a:lnTo>
                  <a:lnTo>
                    <a:pt x="3285" y="1532"/>
                  </a:lnTo>
                  <a:lnTo>
                    <a:pt x="3167" y="1488"/>
                  </a:lnTo>
                  <a:lnTo>
                    <a:pt x="3050" y="1459"/>
                  </a:lnTo>
                  <a:lnTo>
                    <a:pt x="2829" y="1414"/>
                  </a:lnTo>
                  <a:lnTo>
                    <a:pt x="2608" y="1385"/>
                  </a:lnTo>
                  <a:lnTo>
                    <a:pt x="2490" y="1356"/>
                  </a:lnTo>
                  <a:lnTo>
                    <a:pt x="2387" y="1326"/>
                  </a:lnTo>
                  <a:lnTo>
                    <a:pt x="2284" y="1282"/>
                  </a:lnTo>
                  <a:lnTo>
                    <a:pt x="2195" y="1223"/>
                  </a:lnTo>
                  <a:lnTo>
                    <a:pt x="2122" y="1149"/>
                  </a:lnTo>
                  <a:lnTo>
                    <a:pt x="2048" y="1076"/>
                  </a:lnTo>
                  <a:lnTo>
                    <a:pt x="1989" y="1002"/>
                  </a:lnTo>
                  <a:lnTo>
                    <a:pt x="1930" y="914"/>
                  </a:lnTo>
                  <a:lnTo>
                    <a:pt x="1827" y="722"/>
                  </a:lnTo>
                  <a:lnTo>
                    <a:pt x="1739" y="531"/>
                  </a:lnTo>
                  <a:lnTo>
                    <a:pt x="1650" y="354"/>
                  </a:lnTo>
                  <a:lnTo>
                    <a:pt x="1591" y="265"/>
                  </a:lnTo>
                  <a:lnTo>
                    <a:pt x="1532" y="192"/>
                  </a:lnTo>
                  <a:lnTo>
                    <a:pt x="1459" y="133"/>
                  </a:lnTo>
                  <a:lnTo>
                    <a:pt x="1385" y="74"/>
                  </a:lnTo>
                  <a:lnTo>
                    <a:pt x="1311" y="30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189;p49"/>
            <p:cNvSpPr/>
            <p:nvPr/>
          </p:nvSpPr>
          <p:spPr>
            <a:xfrm>
              <a:off x="4655267" y="3251328"/>
              <a:ext cx="479833" cy="258334"/>
            </a:xfrm>
            <a:custGeom>
              <a:avLst/>
              <a:gdLst/>
              <a:ahLst/>
              <a:cxnLst/>
              <a:rect l="l" t="t" r="r" b="b"/>
              <a:pathLst>
                <a:path w="9796" h="5274" extrusionOk="0">
                  <a:moveTo>
                    <a:pt x="15" y="0"/>
                  </a:moveTo>
                  <a:lnTo>
                    <a:pt x="0" y="15"/>
                  </a:lnTo>
                  <a:lnTo>
                    <a:pt x="0" y="45"/>
                  </a:lnTo>
                  <a:lnTo>
                    <a:pt x="15" y="45"/>
                  </a:lnTo>
                  <a:lnTo>
                    <a:pt x="693" y="221"/>
                  </a:lnTo>
                  <a:lnTo>
                    <a:pt x="1370" y="428"/>
                  </a:lnTo>
                  <a:lnTo>
                    <a:pt x="2033" y="634"/>
                  </a:lnTo>
                  <a:lnTo>
                    <a:pt x="2681" y="869"/>
                  </a:lnTo>
                  <a:lnTo>
                    <a:pt x="3344" y="1120"/>
                  </a:lnTo>
                  <a:lnTo>
                    <a:pt x="3978" y="1400"/>
                  </a:lnTo>
                  <a:lnTo>
                    <a:pt x="4611" y="1694"/>
                  </a:lnTo>
                  <a:lnTo>
                    <a:pt x="5230" y="2018"/>
                  </a:lnTo>
                  <a:lnTo>
                    <a:pt x="5848" y="2342"/>
                  </a:lnTo>
                  <a:lnTo>
                    <a:pt x="6452" y="2696"/>
                  </a:lnTo>
                  <a:lnTo>
                    <a:pt x="7041" y="3079"/>
                  </a:lnTo>
                  <a:lnTo>
                    <a:pt x="7616" y="3477"/>
                  </a:lnTo>
                  <a:lnTo>
                    <a:pt x="8176" y="3889"/>
                  </a:lnTo>
                  <a:lnTo>
                    <a:pt x="8721" y="4331"/>
                  </a:lnTo>
                  <a:lnTo>
                    <a:pt x="9236" y="4788"/>
                  </a:lnTo>
                  <a:lnTo>
                    <a:pt x="9752" y="5259"/>
                  </a:lnTo>
                  <a:lnTo>
                    <a:pt x="9767" y="5274"/>
                  </a:lnTo>
                  <a:lnTo>
                    <a:pt x="9781" y="5259"/>
                  </a:lnTo>
                  <a:lnTo>
                    <a:pt x="9796" y="5244"/>
                  </a:lnTo>
                  <a:lnTo>
                    <a:pt x="9781" y="5230"/>
                  </a:lnTo>
                  <a:lnTo>
                    <a:pt x="9266" y="4758"/>
                  </a:lnTo>
                  <a:lnTo>
                    <a:pt x="8735" y="4287"/>
                  </a:lnTo>
                  <a:lnTo>
                    <a:pt x="8190" y="3860"/>
                  </a:lnTo>
                  <a:lnTo>
                    <a:pt x="7645" y="3432"/>
                  </a:lnTo>
                  <a:lnTo>
                    <a:pt x="7218" y="3123"/>
                  </a:lnTo>
                  <a:lnTo>
                    <a:pt x="6776" y="2829"/>
                  </a:lnTo>
                  <a:lnTo>
                    <a:pt x="6334" y="2549"/>
                  </a:lnTo>
                  <a:lnTo>
                    <a:pt x="5878" y="2284"/>
                  </a:lnTo>
                  <a:lnTo>
                    <a:pt x="5421" y="2018"/>
                  </a:lnTo>
                  <a:lnTo>
                    <a:pt x="4965" y="1768"/>
                  </a:lnTo>
                  <a:lnTo>
                    <a:pt x="4493" y="1532"/>
                  </a:lnTo>
                  <a:lnTo>
                    <a:pt x="4022" y="1297"/>
                  </a:lnTo>
                  <a:lnTo>
                    <a:pt x="3536" y="1090"/>
                  </a:lnTo>
                  <a:lnTo>
                    <a:pt x="3050" y="884"/>
                  </a:lnTo>
                  <a:lnTo>
                    <a:pt x="2564" y="707"/>
                  </a:lnTo>
                  <a:lnTo>
                    <a:pt x="2063" y="531"/>
                  </a:lnTo>
                  <a:lnTo>
                    <a:pt x="1562" y="383"/>
                  </a:lnTo>
                  <a:lnTo>
                    <a:pt x="1046" y="236"/>
                  </a:lnTo>
                  <a:lnTo>
                    <a:pt x="545" y="11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190;p49"/>
            <p:cNvSpPr/>
            <p:nvPr/>
          </p:nvSpPr>
          <p:spPr>
            <a:xfrm>
              <a:off x="4916442" y="2949007"/>
              <a:ext cx="295903" cy="457497"/>
            </a:xfrm>
            <a:custGeom>
              <a:avLst/>
              <a:gdLst/>
              <a:ahLst/>
              <a:cxnLst/>
              <a:rect l="l" t="t" r="r" b="b"/>
              <a:pathLst>
                <a:path w="6041" h="9340" extrusionOk="0">
                  <a:moveTo>
                    <a:pt x="15" y="0"/>
                  </a:moveTo>
                  <a:lnTo>
                    <a:pt x="1" y="15"/>
                  </a:lnTo>
                  <a:lnTo>
                    <a:pt x="1" y="30"/>
                  </a:lnTo>
                  <a:lnTo>
                    <a:pt x="207" y="693"/>
                  </a:lnTo>
                  <a:lnTo>
                    <a:pt x="443" y="1356"/>
                  </a:lnTo>
                  <a:lnTo>
                    <a:pt x="693" y="2004"/>
                  </a:lnTo>
                  <a:lnTo>
                    <a:pt x="988" y="2652"/>
                  </a:lnTo>
                  <a:lnTo>
                    <a:pt x="1297" y="3285"/>
                  </a:lnTo>
                  <a:lnTo>
                    <a:pt x="1621" y="3889"/>
                  </a:lnTo>
                  <a:lnTo>
                    <a:pt x="1975" y="4508"/>
                  </a:lnTo>
                  <a:lnTo>
                    <a:pt x="2343" y="5097"/>
                  </a:lnTo>
                  <a:lnTo>
                    <a:pt x="2741" y="5672"/>
                  </a:lnTo>
                  <a:lnTo>
                    <a:pt x="3153" y="6246"/>
                  </a:lnTo>
                  <a:lnTo>
                    <a:pt x="3595" y="6791"/>
                  </a:lnTo>
                  <a:lnTo>
                    <a:pt x="4037" y="7336"/>
                  </a:lnTo>
                  <a:lnTo>
                    <a:pt x="4508" y="7852"/>
                  </a:lnTo>
                  <a:lnTo>
                    <a:pt x="4994" y="8367"/>
                  </a:lnTo>
                  <a:lnTo>
                    <a:pt x="5495" y="8853"/>
                  </a:lnTo>
                  <a:lnTo>
                    <a:pt x="6011" y="9325"/>
                  </a:lnTo>
                  <a:lnTo>
                    <a:pt x="6025" y="9339"/>
                  </a:lnTo>
                  <a:lnTo>
                    <a:pt x="6040" y="9325"/>
                  </a:lnTo>
                  <a:lnTo>
                    <a:pt x="6040" y="9310"/>
                  </a:lnTo>
                  <a:lnTo>
                    <a:pt x="6040" y="9295"/>
                  </a:lnTo>
                  <a:lnTo>
                    <a:pt x="5525" y="8824"/>
                  </a:lnTo>
                  <a:lnTo>
                    <a:pt x="5024" y="8338"/>
                  </a:lnTo>
                  <a:lnTo>
                    <a:pt x="4538" y="7822"/>
                  </a:lnTo>
                  <a:lnTo>
                    <a:pt x="4081" y="7307"/>
                  </a:lnTo>
                  <a:lnTo>
                    <a:pt x="3742" y="6894"/>
                  </a:lnTo>
                  <a:lnTo>
                    <a:pt x="3418" y="6482"/>
                  </a:lnTo>
                  <a:lnTo>
                    <a:pt x="3109" y="6069"/>
                  </a:lnTo>
                  <a:lnTo>
                    <a:pt x="2814" y="5642"/>
                  </a:lnTo>
                  <a:lnTo>
                    <a:pt x="2520" y="5200"/>
                  </a:lnTo>
                  <a:lnTo>
                    <a:pt x="2240" y="4758"/>
                  </a:lnTo>
                  <a:lnTo>
                    <a:pt x="1975" y="4302"/>
                  </a:lnTo>
                  <a:lnTo>
                    <a:pt x="1724" y="3845"/>
                  </a:lnTo>
                  <a:lnTo>
                    <a:pt x="1474" y="3388"/>
                  </a:lnTo>
                  <a:lnTo>
                    <a:pt x="1238" y="2917"/>
                  </a:lnTo>
                  <a:lnTo>
                    <a:pt x="1017" y="2446"/>
                  </a:lnTo>
                  <a:lnTo>
                    <a:pt x="796" y="1974"/>
                  </a:lnTo>
                  <a:lnTo>
                    <a:pt x="590" y="1488"/>
                  </a:lnTo>
                  <a:lnTo>
                    <a:pt x="398" y="1002"/>
                  </a:lnTo>
                  <a:lnTo>
                    <a:pt x="222" y="501"/>
                  </a:lnTo>
                  <a:lnTo>
                    <a:pt x="45" y="1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191;p49"/>
            <p:cNvSpPr/>
            <p:nvPr/>
          </p:nvSpPr>
          <p:spPr>
            <a:xfrm>
              <a:off x="5075195" y="3306140"/>
              <a:ext cx="546253" cy="552033"/>
            </a:xfrm>
            <a:custGeom>
              <a:avLst/>
              <a:gdLst/>
              <a:ahLst/>
              <a:cxnLst/>
              <a:rect l="l" t="t" r="r" b="b"/>
              <a:pathLst>
                <a:path w="11152" h="11270" extrusionOk="0">
                  <a:moveTo>
                    <a:pt x="5863" y="1"/>
                  </a:moveTo>
                  <a:lnTo>
                    <a:pt x="5598" y="30"/>
                  </a:lnTo>
                  <a:lnTo>
                    <a:pt x="5347" y="60"/>
                  </a:lnTo>
                  <a:lnTo>
                    <a:pt x="5097" y="89"/>
                  </a:lnTo>
                  <a:lnTo>
                    <a:pt x="4847" y="148"/>
                  </a:lnTo>
                  <a:lnTo>
                    <a:pt x="4596" y="207"/>
                  </a:lnTo>
                  <a:lnTo>
                    <a:pt x="4346" y="295"/>
                  </a:lnTo>
                  <a:lnTo>
                    <a:pt x="4110" y="384"/>
                  </a:lnTo>
                  <a:lnTo>
                    <a:pt x="3874" y="487"/>
                  </a:lnTo>
                  <a:lnTo>
                    <a:pt x="3565" y="634"/>
                  </a:lnTo>
                  <a:lnTo>
                    <a:pt x="3256" y="811"/>
                  </a:lnTo>
                  <a:lnTo>
                    <a:pt x="2976" y="1003"/>
                  </a:lnTo>
                  <a:lnTo>
                    <a:pt x="2696" y="1209"/>
                  </a:lnTo>
                  <a:lnTo>
                    <a:pt x="2416" y="1415"/>
                  </a:lnTo>
                  <a:lnTo>
                    <a:pt x="2166" y="1651"/>
                  </a:lnTo>
                  <a:lnTo>
                    <a:pt x="1901" y="1886"/>
                  </a:lnTo>
                  <a:lnTo>
                    <a:pt x="1665" y="2122"/>
                  </a:lnTo>
                  <a:lnTo>
                    <a:pt x="1429" y="2387"/>
                  </a:lnTo>
                  <a:lnTo>
                    <a:pt x="1208" y="2652"/>
                  </a:lnTo>
                  <a:lnTo>
                    <a:pt x="1017" y="2917"/>
                  </a:lnTo>
                  <a:lnTo>
                    <a:pt x="855" y="3168"/>
                  </a:lnTo>
                  <a:lnTo>
                    <a:pt x="707" y="3418"/>
                  </a:lnTo>
                  <a:lnTo>
                    <a:pt x="575" y="3654"/>
                  </a:lnTo>
                  <a:lnTo>
                    <a:pt x="472" y="3890"/>
                  </a:lnTo>
                  <a:lnTo>
                    <a:pt x="369" y="4096"/>
                  </a:lnTo>
                  <a:lnTo>
                    <a:pt x="236" y="4479"/>
                  </a:lnTo>
                  <a:lnTo>
                    <a:pt x="148" y="4759"/>
                  </a:lnTo>
                  <a:lnTo>
                    <a:pt x="104" y="4950"/>
                  </a:lnTo>
                  <a:lnTo>
                    <a:pt x="89" y="5024"/>
                  </a:lnTo>
                  <a:lnTo>
                    <a:pt x="45" y="5348"/>
                  </a:lnTo>
                  <a:lnTo>
                    <a:pt x="15" y="5687"/>
                  </a:lnTo>
                  <a:lnTo>
                    <a:pt x="0" y="6025"/>
                  </a:lnTo>
                  <a:lnTo>
                    <a:pt x="0" y="6364"/>
                  </a:lnTo>
                  <a:lnTo>
                    <a:pt x="30" y="6703"/>
                  </a:lnTo>
                  <a:lnTo>
                    <a:pt x="74" y="7027"/>
                  </a:lnTo>
                  <a:lnTo>
                    <a:pt x="133" y="7366"/>
                  </a:lnTo>
                  <a:lnTo>
                    <a:pt x="221" y="7690"/>
                  </a:lnTo>
                  <a:lnTo>
                    <a:pt x="280" y="7881"/>
                  </a:lnTo>
                  <a:lnTo>
                    <a:pt x="383" y="8147"/>
                  </a:lnTo>
                  <a:lnTo>
                    <a:pt x="531" y="8441"/>
                  </a:lnTo>
                  <a:lnTo>
                    <a:pt x="707" y="8780"/>
                  </a:lnTo>
                  <a:lnTo>
                    <a:pt x="928" y="9134"/>
                  </a:lnTo>
                  <a:lnTo>
                    <a:pt x="1194" y="9502"/>
                  </a:lnTo>
                  <a:lnTo>
                    <a:pt x="1341" y="9693"/>
                  </a:lnTo>
                  <a:lnTo>
                    <a:pt x="1488" y="9870"/>
                  </a:lnTo>
                  <a:lnTo>
                    <a:pt x="1665" y="10047"/>
                  </a:lnTo>
                  <a:lnTo>
                    <a:pt x="1842" y="10224"/>
                  </a:lnTo>
                  <a:lnTo>
                    <a:pt x="2033" y="10386"/>
                  </a:lnTo>
                  <a:lnTo>
                    <a:pt x="2225" y="10533"/>
                  </a:lnTo>
                  <a:lnTo>
                    <a:pt x="2446" y="10680"/>
                  </a:lnTo>
                  <a:lnTo>
                    <a:pt x="2667" y="10813"/>
                  </a:lnTo>
                  <a:lnTo>
                    <a:pt x="2902" y="10931"/>
                  </a:lnTo>
                  <a:lnTo>
                    <a:pt x="3138" y="11034"/>
                  </a:lnTo>
                  <a:lnTo>
                    <a:pt x="3403" y="11122"/>
                  </a:lnTo>
                  <a:lnTo>
                    <a:pt x="3668" y="11196"/>
                  </a:lnTo>
                  <a:lnTo>
                    <a:pt x="3948" y="11240"/>
                  </a:lnTo>
                  <a:lnTo>
                    <a:pt x="4243" y="11269"/>
                  </a:lnTo>
                  <a:lnTo>
                    <a:pt x="4537" y="11269"/>
                  </a:lnTo>
                  <a:lnTo>
                    <a:pt x="4861" y="11255"/>
                  </a:lnTo>
                  <a:lnTo>
                    <a:pt x="5185" y="11196"/>
                  </a:lnTo>
                  <a:lnTo>
                    <a:pt x="5524" y="11122"/>
                  </a:lnTo>
                  <a:lnTo>
                    <a:pt x="5878" y="11019"/>
                  </a:lnTo>
                  <a:lnTo>
                    <a:pt x="6246" y="10886"/>
                  </a:lnTo>
                  <a:lnTo>
                    <a:pt x="6570" y="10754"/>
                  </a:lnTo>
                  <a:lnTo>
                    <a:pt x="6909" y="10636"/>
                  </a:lnTo>
                  <a:lnTo>
                    <a:pt x="7572" y="10415"/>
                  </a:lnTo>
                  <a:lnTo>
                    <a:pt x="7910" y="10327"/>
                  </a:lnTo>
                  <a:lnTo>
                    <a:pt x="8264" y="10253"/>
                  </a:lnTo>
                  <a:lnTo>
                    <a:pt x="8618" y="10224"/>
                  </a:lnTo>
                  <a:lnTo>
                    <a:pt x="8956" y="10209"/>
                  </a:lnTo>
                  <a:lnTo>
                    <a:pt x="9310" y="10224"/>
                  </a:lnTo>
                  <a:lnTo>
                    <a:pt x="9663" y="10268"/>
                  </a:lnTo>
                  <a:lnTo>
                    <a:pt x="10002" y="10341"/>
                  </a:lnTo>
                  <a:lnTo>
                    <a:pt x="10341" y="10430"/>
                  </a:lnTo>
                  <a:lnTo>
                    <a:pt x="10577" y="10503"/>
                  </a:lnTo>
                  <a:lnTo>
                    <a:pt x="10680" y="10533"/>
                  </a:lnTo>
                  <a:lnTo>
                    <a:pt x="10798" y="10533"/>
                  </a:lnTo>
                  <a:lnTo>
                    <a:pt x="10915" y="10503"/>
                  </a:lnTo>
                  <a:lnTo>
                    <a:pt x="11019" y="10459"/>
                  </a:lnTo>
                  <a:lnTo>
                    <a:pt x="11063" y="10415"/>
                  </a:lnTo>
                  <a:lnTo>
                    <a:pt x="11107" y="10371"/>
                  </a:lnTo>
                  <a:lnTo>
                    <a:pt x="11136" y="10327"/>
                  </a:lnTo>
                  <a:lnTo>
                    <a:pt x="11151" y="10268"/>
                  </a:lnTo>
                  <a:lnTo>
                    <a:pt x="11151" y="10179"/>
                  </a:lnTo>
                  <a:lnTo>
                    <a:pt x="11122" y="10106"/>
                  </a:lnTo>
                  <a:lnTo>
                    <a:pt x="11063" y="9944"/>
                  </a:lnTo>
                  <a:lnTo>
                    <a:pt x="10974" y="9752"/>
                  </a:lnTo>
                  <a:lnTo>
                    <a:pt x="10886" y="9561"/>
                  </a:lnTo>
                  <a:lnTo>
                    <a:pt x="10827" y="9354"/>
                  </a:lnTo>
                  <a:lnTo>
                    <a:pt x="10768" y="9148"/>
                  </a:lnTo>
                  <a:lnTo>
                    <a:pt x="10680" y="8795"/>
                  </a:lnTo>
                  <a:lnTo>
                    <a:pt x="10636" y="8426"/>
                  </a:lnTo>
                  <a:lnTo>
                    <a:pt x="10606" y="8058"/>
                  </a:lnTo>
                  <a:lnTo>
                    <a:pt x="10606" y="7690"/>
                  </a:lnTo>
                  <a:lnTo>
                    <a:pt x="10606" y="7322"/>
                  </a:lnTo>
                  <a:lnTo>
                    <a:pt x="10621" y="6953"/>
                  </a:lnTo>
                  <a:lnTo>
                    <a:pt x="10680" y="6202"/>
                  </a:lnTo>
                  <a:lnTo>
                    <a:pt x="10724" y="5451"/>
                  </a:lnTo>
                  <a:lnTo>
                    <a:pt x="10739" y="5083"/>
                  </a:lnTo>
                  <a:lnTo>
                    <a:pt x="10739" y="4715"/>
                  </a:lnTo>
                  <a:lnTo>
                    <a:pt x="10724" y="4346"/>
                  </a:lnTo>
                  <a:lnTo>
                    <a:pt x="10694" y="3978"/>
                  </a:lnTo>
                  <a:lnTo>
                    <a:pt x="10636" y="3624"/>
                  </a:lnTo>
                  <a:lnTo>
                    <a:pt x="10547" y="3256"/>
                  </a:lnTo>
                  <a:lnTo>
                    <a:pt x="10474" y="3021"/>
                  </a:lnTo>
                  <a:lnTo>
                    <a:pt x="10370" y="2770"/>
                  </a:lnTo>
                  <a:lnTo>
                    <a:pt x="10267" y="2549"/>
                  </a:lnTo>
                  <a:lnTo>
                    <a:pt x="10149" y="2313"/>
                  </a:lnTo>
                  <a:lnTo>
                    <a:pt x="10017" y="2107"/>
                  </a:lnTo>
                  <a:lnTo>
                    <a:pt x="9870" y="1886"/>
                  </a:lnTo>
                  <a:lnTo>
                    <a:pt x="9708" y="1695"/>
                  </a:lnTo>
                  <a:lnTo>
                    <a:pt x="9546" y="1503"/>
                  </a:lnTo>
                  <a:lnTo>
                    <a:pt x="9354" y="1312"/>
                  </a:lnTo>
                  <a:lnTo>
                    <a:pt x="9177" y="1135"/>
                  </a:lnTo>
                  <a:lnTo>
                    <a:pt x="8971" y="973"/>
                  </a:lnTo>
                  <a:lnTo>
                    <a:pt x="8765" y="826"/>
                  </a:lnTo>
                  <a:lnTo>
                    <a:pt x="8544" y="693"/>
                  </a:lnTo>
                  <a:lnTo>
                    <a:pt x="8323" y="561"/>
                  </a:lnTo>
                  <a:lnTo>
                    <a:pt x="8102" y="443"/>
                  </a:lnTo>
                  <a:lnTo>
                    <a:pt x="7866" y="340"/>
                  </a:lnTo>
                  <a:lnTo>
                    <a:pt x="7616" y="251"/>
                  </a:lnTo>
                  <a:lnTo>
                    <a:pt x="7380" y="178"/>
                  </a:lnTo>
                  <a:lnTo>
                    <a:pt x="7130" y="119"/>
                  </a:lnTo>
                  <a:lnTo>
                    <a:pt x="6879" y="75"/>
                  </a:lnTo>
                  <a:lnTo>
                    <a:pt x="6629" y="30"/>
                  </a:lnTo>
                  <a:lnTo>
                    <a:pt x="6364" y="16"/>
                  </a:lnTo>
                  <a:lnTo>
                    <a:pt x="6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192;p49"/>
            <p:cNvSpPr/>
            <p:nvPr/>
          </p:nvSpPr>
          <p:spPr>
            <a:xfrm>
              <a:off x="5075195" y="3306140"/>
              <a:ext cx="546253" cy="552033"/>
            </a:xfrm>
            <a:custGeom>
              <a:avLst/>
              <a:gdLst/>
              <a:ahLst/>
              <a:cxnLst/>
              <a:rect l="l" t="t" r="r" b="b"/>
              <a:pathLst>
                <a:path w="11152" h="11270" fill="none" extrusionOk="0">
                  <a:moveTo>
                    <a:pt x="1665" y="2122"/>
                  </a:moveTo>
                  <a:lnTo>
                    <a:pt x="1665" y="2122"/>
                  </a:lnTo>
                  <a:lnTo>
                    <a:pt x="1901" y="1886"/>
                  </a:lnTo>
                  <a:lnTo>
                    <a:pt x="2166" y="1651"/>
                  </a:lnTo>
                  <a:lnTo>
                    <a:pt x="2416" y="1415"/>
                  </a:lnTo>
                  <a:lnTo>
                    <a:pt x="2696" y="1209"/>
                  </a:lnTo>
                  <a:lnTo>
                    <a:pt x="2976" y="1003"/>
                  </a:lnTo>
                  <a:lnTo>
                    <a:pt x="3256" y="811"/>
                  </a:lnTo>
                  <a:lnTo>
                    <a:pt x="3565" y="634"/>
                  </a:lnTo>
                  <a:lnTo>
                    <a:pt x="3874" y="487"/>
                  </a:lnTo>
                  <a:lnTo>
                    <a:pt x="3874" y="487"/>
                  </a:lnTo>
                  <a:lnTo>
                    <a:pt x="4110" y="384"/>
                  </a:lnTo>
                  <a:lnTo>
                    <a:pt x="4346" y="295"/>
                  </a:lnTo>
                  <a:lnTo>
                    <a:pt x="4596" y="207"/>
                  </a:lnTo>
                  <a:lnTo>
                    <a:pt x="4847" y="148"/>
                  </a:lnTo>
                  <a:lnTo>
                    <a:pt x="5097" y="89"/>
                  </a:lnTo>
                  <a:lnTo>
                    <a:pt x="5347" y="60"/>
                  </a:lnTo>
                  <a:lnTo>
                    <a:pt x="5598" y="30"/>
                  </a:lnTo>
                  <a:lnTo>
                    <a:pt x="5863" y="1"/>
                  </a:lnTo>
                  <a:lnTo>
                    <a:pt x="6113" y="1"/>
                  </a:lnTo>
                  <a:lnTo>
                    <a:pt x="6364" y="16"/>
                  </a:lnTo>
                  <a:lnTo>
                    <a:pt x="6629" y="30"/>
                  </a:lnTo>
                  <a:lnTo>
                    <a:pt x="6879" y="75"/>
                  </a:lnTo>
                  <a:lnTo>
                    <a:pt x="7130" y="119"/>
                  </a:lnTo>
                  <a:lnTo>
                    <a:pt x="7380" y="178"/>
                  </a:lnTo>
                  <a:lnTo>
                    <a:pt x="7616" y="251"/>
                  </a:lnTo>
                  <a:lnTo>
                    <a:pt x="7866" y="340"/>
                  </a:lnTo>
                  <a:lnTo>
                    <a:pt x="7866" y="340"/>
                  </a:lnTo>
                  <a:lnTo>
                    <a:pt x="8102" y="443"/>
                  </a:lnTo>
                  <a:lnTo>
                    <a:pt x="8323" y="561"/>
                  </a:lnTo>
                  <a:lnTo>
                    <a:pt x="8544" y="693"/>
                  </a:lnTo>
                  <a:lnTo>
                    <a:pt x="8765" y="826"/>
                  </a:lnTo>
                  <a:lnTo>
                    <a:pt x="8971" y="973"/>
                  </a:lnTo>
                  <a:lnTo>
                    <a:pt x="9177" y="1135"/>
                  </a:lnTo>
                  <a:lnTo>
                    <a:pt x="9354" y="1312"/>
                  </a:lnTo>
                  <a:lnTo>
                    <a:pt x="9546" y="1503"/>
                  </a:lnTo>
                  <a:lnTo>
                    <a:pt x="9708" y="1695"/>
                  </a:lnTo>
                  <a:lnTo>
                    <a:pt x="9870" y="1886"/>
                  </a:lnTo>
                  <a:lnTo>
                    <a:pt x="10017" y="2107"/>
                  </a:lnTo>
                  <a:lnTo>
                    <a:pt x="10149" y="2313"/>
                  </a:lnTo>
                  <a:lnTo>
                    <a:pt x="10267" y="2549"/>
                  </a:lnTo>
                  <a:lnTo>
                    <a:pt x="10370" y="2770"/>
                  </a:lnTo>
                  <a:lnTo>
                    <a:pt x="10474" y="3021"/>
                  </a:lnTo>
                  <a:lnTo>
                    <a:pt x="10547" y="3256"/>
                  </a:lnTo>
                  <a:lnTo>
                    <a:pt x="10547" y="3256"/>
                  </a:lnTo>
                  <a:lnTo>
                    <a:pt x="10636" y="3624"/>
                  </a:lnTo>
                  <a:lnTo>
                    <a:pt x="10694" y="3978"/>
                  </a:lnTo>
                  <a:lnTo>
                    <a:pt x="10724" y="4346"/>
                  </a:lnTo>
                  <a:lnTo>
                    <a:pt x="10739" y="4715"/>
                  </a:lnTo>
                  <a:lnTo>
                    <a:pt x="10739" y="5083"/>
                  </a:lnTo>
                  <a:lnTo>
                    <a:pt x="10724" y="5451"/>
                  </a:lnTo>
                  <a:lnTo>
                    <a:pt x="10680" y="6202"/>
                  </a:lnTo>
                  <a:lnTo>
                    <a:pt x="10621" y="6953"/>
                  </a:lnTo>
                  <a:lnTo>
                    <a:pt x="10606" y="7322"/>
                  </a:lnTo>
                  <a:lnTo>
                    <a:pt x="10606" y="7690"/>
                  </a:lnTo>
                  <a:lnTo>
                    <a:pt x="10606" y="8058"/>
                  </a:lnTo>
                  <a:lnTo>
                    <a:pt x="10636" y="8426"/>
                  </a:lnTo>
                  <a:lnTo>
                    <a:pt x="10680" y="8795"/>
                  </a:lnTo>
                  <a:lnTo>
                    <a:pt x="10768" y="9148"/>
                  </a:lnTo>
                  <a:lnTo>
                    <a:pt x="10768" y="9148"/>
                  </a:lnTo>
                  <a:lnTo>
                    <a:pt x="10827" y="9354"/>
                  </a:lnTo>
                  <a:lnTo>
                    <a:pt x="10886" y="9561"/>
                  </a:lnTo>
                  <a:lnTo>
                    <a:pt x="10974" y="9752"/>
                  </a:lnTo>
                  <a:lnTo>
                    <a:pt x="11063" y="9944"/>
                  </a:lnTo>
                  <a:lnTo>
                    <a:pt x="11063" y="9944"/>
                  </a:lnTo>
                  <a:lnTo>
                    <a:pt x="11122" y="10106"/>
                  </a:lnTo>
                  <a:lnTo>
                    <a:pt x="11151" y="10179"/>
                  </a:lnTo>
                  <a:lnTo>
                    <a:pt x="11151" y="10268"/>
                  </a:lnTo>
                  <a:lnTo>
                    <a:pt x="11151" y="10268"/>
                  </a:lnTo>
                  <a:lnTo>
                    <a:pt x="11136" y="10327"/>
                  </a:lnTo>
                  <a:lnTo>
                    <a:pt x="11107" y="10371"/>
                  </a:lnTo>
                  <a:lnTo>
                    <a:pt x="11063" y="10415"/>
                  </a:lnTo>
                  <a:lnTo>
                    <a:pt x="11019" y="10459"/>
                  </a:lnTo>
                  <a:lnTo>
                    <a:pt x="10915" y="10503"/>
                  </a:lnTo>
                  <a:lnTo>
                    <a:pt x="10798" y="10533"/>
                  </a:lnTo>
                  <a:lnTo>
                    <a:pt x="10798" y="10533"/>
                  </a:lnTo>
                  <a:lnTo>
                    <a:pt x="10680" y="10533"/>
                  </a:lnTo>
                  <a:lnTo>
                    <a:pt x="10577" y="10503"/>
                  </a:lnTo>
                  <a:lnTo>
                    <a:pt x="10341" y="10430"/>
                  </a:lnTo>
                  <a:lnTo>
                    <a:pt x="10341" y="10430"/>
                  </a:lnTo>
                  <a:lnTo>
                    <a:pt x="10002" y="10341"/>
                  </a:lnTo>
                  <a:lnTo>
                    <a:pt x="9663" y="10268"/>
                  </a:lnTo>
                  <a:lnTo>
                    <a:pt x="9310" y="10224"/>
                  </a:lnTo>
                  <a:lnTo>
                    <a:pt x="8956" y="10209"/>
                  </a:lnTo>
                  <a:lnTo>
                    <a:pt x="8618" y="10224"/>
                  </a:lnTo>
                  <a:lnTo>
                    <a:pt x="8264" y="10253"/>
                  </a:lnTo>
                  <a:lnTo>
                    <a:pt x="7910" y="10327"/>
                  </a:lnTo>
                  <a:lnTo>
                    <a:pt x="7572" y="10415"/>
                  </a:lnTo>
                  <a:lnTo>
                    <a:pt x="7572" y="10415"/>
                  </a:lnTo>
                  <a:lnTo>
                    <a:pt x="6909" y="10636"/>
                  </a:lnTo>
                  <a:lnTo>
                    <a:pt x="6570" y="10754"/>
                  </a:lnTo>
                  <a:lnTo>
                    <a:pt x="6246" y="10886"/>
                  </a:lnTo>
                  <a:lnTo>
                    <a:pt x="6246" y="10886"/>
                  </a:lnTo>
                  <a:lnTo>
                    <a:pt x="5878" y="11019"/>
                  </a:lnTo>
                  <a:lnTo>
                    <a:pt x="5524" y="11122"/>
                  </a:lnTo>
                  <a:lnTo>
                    <a:pt x="5185" y="11196"/>
                  </a:lnTo>
                  <a:lnTo>
                    <a:pt x="4861" y="11255"/>
                  </a:lnTo>
                  <a:lnTo>
                    <a:pt x="4537" y="11269"/>
                  </a:lnTo>
                  <a:lnTo>
                    <a:pt x="4243" y="11269"/>
                  </a:lnTo>
                  <a:lnTo>
                    <a:pt x="3948" y="11240"/>
                  </a:lnTo>
                  <a:lnTo>
                    <a:pt x="3668" y="11196"/>
                  </a:lnTo>
                  <a:lnTo>
                    <a:pt x="3403" y="11122"/>
                  </a:lnTo>
                  <a:lnTo>
                    <a:pt x="3138" y="11034"/>
                  </a:lnTo>
                  <a:lnTo>
                    <a:pt x="2902" y="10931"/>
                  </a:lnTo>
                  <a:lnTo>
                    <a:pt x="2667" y="10813"/>
                  </a:lnTo>
                  <a:lnTo>
                    <a:pt x="2446" y="10680"/>
                  </a:lnTo>
                  <a:lnTo>
                    <a:pt x="2225" y="10533"/>
                  </a:lnTo>
                  <a:lnTo>
                    <a:pt x="2033" y="10386"/>
                  </a:lnTo>
                  <a:lnTo>
                    <a:pt x="1842" y="10224"/>
                  </a:lnTo>
                  <a:lnTo>
                    <a:pt x="1665" y="10047"/>
                  </a:lnTo>
                  <a:lnTo>
                    <a:pt x="1488" y="9870"/>
                  </a:lnTo>
                  <a:lnTo>
                    <a:pt x="1341" y="9693"/>
                  </a:lnTo>
                  <a:lnTo>
                    <a:pt x="1194" y="9502"/>
                  </a:lnTo>
                  <a:lnTo>
                    <a:pt x="928" y="9134"/>
                  </a:lnTo>
                  <a:lnTo>
                    <a:pt x="707" y="8780"/>
                  </a:lnTo>
                  <a:lnTo>
                    <a:pt x="531" y="8441"/>
                  </a:lnTo>
                  <a:lnTo>
                    <a:pt x="383" y="8147"/>
                  </a:lnTo>
                  <a:lnTo>
                    <a:pt x="280" y="7881"/>
                  </a:lnTo>
                  <a:lnTo>
                    <a:pt x="221" y="7690"/>
                  </a:lnTo>
                  <a:lnTo>
                    <a:pt x="221" y="7690"/>
                  </a:lnTo>
                  <a:lnTo>
                    <a:pt x="133" y="7366"/>
                  </a:lnTo>
                  <a:lnTo>
                    <a:pt x="74" y="7027"/>
                  </a:lnTo>
                  <a:lnTo>
                    <a:pt x="30" y="6703"/>
                  </a:lnTo>
                  <a:lnTo>
                    <a:pt x="0" y="6364"/>
                  </a:lnTo>
                  <a:lnTo>
                    <a:pt x="0" y="6025"/>
                  </a:lnTo>
                  <a:lnTo>
                    <a:pt x="15" y="5687"/>
                  </a:lnTo>
                  <a:lnTo>
                    <a:pt x="45" y="5348"/>
                  </a:lnTo>
                  <a:lnTo>
                    <a:pt x="89" y="5024"/>
                  </a:lnTo>
                  <a:lnTo>
                    <a:pt x="89" y="5024"/>
                  </a:lnTo>
                  <a:lnTo>
                    <a:pt x="104" y="4950"/>
                  </a:lnTo>
                  <a:lnTo>
                    <a:pt x="148" y="4759"/>
                  </a:lnTo>
                  <a:lnTo>
                    <a:pt x="236" y="4479"/>
                  </a:lnTo>
                  <a:lnTo>
                    <a:pt x="369" y="4096"/>
                  </a:lnTo>
                  <a:lnTo>
                    <a:pt x="472" y="3890"/>
                  </a:lnTo>
                  <a:lnTo>
                    <a:pt x="575" y="3654"/>
                  </a:lnTo>
                  <a:lnTo>
                    <a:pt x="707" y="3418"/>
                  </a:lnTo>
                  <a:lnTo>
                    <a:pt x="855" y="3168"/>
                  </a:lnTo>
                  <a:lnTo>
                    <a:pt x="1017" y="2917"/>
                  </a:lnTo>
                  <a:lnTo>
                    <a:pt x="1208" y="2652"/>
                  </a:lnTo>
                  <a:lnTo>
                    <a:pt x="1429" y="2387"/>
                  </a:lnTo>
                  <a:lnTo>
                    <a:pt x="1665" y="2122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193;p49"/>
            <p:cNvSpPr/>
            <p:nvPr/>
          </p:nvSpPr>
          <p:spPr>
            <a:xfrm>
              <a:off x="5306785" y="3334305"/>
              <a:ext cx="169626" cy="53440"/>
            </a:xfrm>
            <a:custGeom>
              <a:avLst/>
              <a:gdLst/>
              <a:ahLst/>
              <a:cxnLst/>
              <a:rect l="l" t="t" r="r" b="b"/>
              <a:pathLst>
                <a:path w="3463" h="1091" extrusionOk="0">
                  <a:moveTo>
                    <a:pt x="1194" y="0"/>
                  </a:moveTo>
                  <a:lnTo>
                    <a:pt x="944" y="15"/>
                  </a:lnTo>
                  <a:lnTo>
                    <a:pt x="708" y="45"/>
                  </a:lnTo>
                  <a:lnTo>
                    <a:pt x="472" y="89"/>
                  </a:lnTo>
                  <a:lnTo>
                    <a:pt x="236" y="148"/>
                  </a:lnTo>
                  <a:lnTo>
                    <a:pt x="16" y="221"/>
                  </a:lnTo>
                  <a:lnTo>
                    <a:pt x="1" y="221"/>
                  </a:lnTo>
                  <a:lnTo>
                    <a:pt x="1" y="236"/>
                  </a:lnTo>
                  <a:lnTo>
                    <a:pt x="16" y="251"/>
                  </a:lnTo>
                  <a:lnTo>
                    <a:pt x="30" y="251"/>
                  </a:lnTo>
                  <a:lnTo>
                    <a:pt x="369" y="148"/>
                  </a:lnTo>
                  <a:lnTo>
                    <a:pt x="708" y="89"/>
                  </a:lnTo>
                  <a:lnTo>
                    <a:pt x="885" y="59"/>
                  </a:lnTo>
                  <a:lnTo>
                    <a:pt x="1061" y="59"/>
                  </a:lnTo>
                  <a:lnTo>
                    <a:pt x="1238" y="45"/>
                  </a:lnTo>
                  <a:lnTo>
                    <a:pt x="1415" y="59"/>
                  </a:lnTo>
                  <a:lnTo>
                    <a:pt x="1592" y="74"/>
                  </a:lnTo>
                  <a:lnTo>
                    <a:pt x="1754" y="103"/>
                  </a:lnTo>
                  <a:lnTo>
                    <a:pt x="1930" y="133"/>
                  </a:lnTo>
                  <a:lnTo>
                    <a:pt x="2092" y="177"/>
                  </a:lnTo>
                  <a:lnTo>
                    <a:pt x="2269" y="236"/>
                  </a:lnTo>
                  <a:lnTo>
                    <a:pt x="2431" y="310"/>
                  </a:lnTo>
                  <a:lnTo>
                    <a:pt x="2579" y="383"/>
                  </a:lnTo>
                  <a:lnTo>
                    <a:pt x="2741" y="472"/>
                  </a:lnTo>
                  <a:lnTo>
                    <a:pt x="2932" y="604"/>
                  </a:lnTo>
                  <a:lnTo>
                    <a:pt x="3109" y="752"/>
                  </a:lnTo>
                  <a:lnTo>
                    <a:pt x="3271" y="914"/>
                  </a:lnTo>
                  <a:lnTo>
                    <a:pt x="3433" y="1090"/>
                  </a:lnTo>
                  <a:lnTo>
                    <a:pt x="3448" y="1090"/>
                  </a:lnTo>
                  <a:lnTo>
                    <a:pt x="3462" y="1076"/>
                  </a:lnTo>
                  <a:lnTo>
                    <a:pt x="3462" y="1061"/>
                  </a:lnTo>
                  <a:lnTo>
                    <a:pt x="3315" y="869"/>
                  </a:lnTo>
                  <a:lnTo>
                    <a:pt x="3153" y="693"/>
                  </a:lnTo>
                  <a:lnTo>
                    <a:pt x="2976" y="531"/>
                  </a:lnTo>
                  <a:lnTo>
                    <a:pt x="2785" y="398"/>
                  </a:lnTo>
                  <a:lnTo>
                    <a:pt x="2579" y="280"/>
                  </a:lnTo>
                  <a:lnTo>
                    <a:pt x="2358" y="192"/>
                  </a:lnTo>
                  <a:lnTo>
                    <a:pt x="2137" y="118"/>
                  </a:lnTo>
                  <a:lnTo>
                    <a:pt x="1901" y="59"/>
                  </a:lnTo>
                  <a:lnTo>
                    <a:pt x="1665" y="30"/>
                  </a:lnTo>
                  <a:lnTo>
                    <a:pt x="1430" y="15"/>
                  </a:lnTo>
                  <a:lnTo>
                    <a:pt x="1194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194;p49"/>
            <p:cNvSpPr/>
            <p:nvPr/>
          </p:nvSpPr>
          <p:spPr>
            <a:xfrm>
              <a:off x="5354396" y="3359531"/>
              <a:ext cx="67155" cy="20279"/>
            </a:xfrm>
            <a:custGeom>
              <a:avLst/>
              <a:gdLst/>
              <a:ahLst/>
              <a:cxnLst/>
              <a:rect l="l" t="t" r="r" b="b"/>
              <a:pathLst>
                <a:path w="1371" h="414" extrusionOk="0">
                  <a:moveTo>
                    <a:pt x="192" y="1"/>
                  </a:moveTo>
                  <a:lnTo>
                    <a:pt x="16" y="16"/>
                  </a:lnTo>
                  <a:lnTo>
                    <a:pt x="1" y="16"/>
                  </a:lnTo>
                  <a:lnTo>
                    <a:pt x="1" y="30"/>
                  </a:lnTo>
                  <a:lnTo>
                    <a:pt x="1" y="45"/>
                  </a:lnTo>
                  <a:lnTo>
                    <a:pt x="16" y="45"/>
                  </a:lnTo>
                  <a:lnTo>
                    <a:pt x="192" y="30"/>
                  </a:lnTo>
                  <a:lnTo>
                    <a:pt x="369" y="30"/>
                  </a:lnTo>
                  <a:lnTo>
                    <a:pt x="546" y="60"/>
                  </a:lnTo>
                  <a:lnTo>
                    <a:pt x="708" y="104"/>
                  </a:lnTo>
                  <a:lnTo>
                    <a:pt x="885" y="163"/>
                  </a:lnTo>
                  <a:lnTo>
                    <a:pt x="1047" y="237"/>
                  </a:lnTo>
                  <a:lnTo>
                    <a:pt x="1194" y="325"/>
                  </a:lnTo>
                  <a:lnTo>
                    <a:pt x="1341" y="413"/>
                  </a:lnTo>
                  <a:lnTo>
                    <a:pt x="1371" y="413"/>
                  </a:lnTo>
                  <a:lnTo>
                    <a:pt x="1371" y="399"/>
                  </a:lnTo>
                  <a:lnTo>
                    <a:pt x="1371" y="384"/>
                  </a:lnTo>
                  <a:lnTo>
                    <a:pt x="1238" y="266"/>
                  </a:lnTo>
                  <a:lnTo>
                    <a:pt x="1076" y="163"/>
                  </a:lnTo>
                  <a:lnTo>
                    <a:pt x="914" y="89"/>
                  </a:lnTo>
                  <a:lnTo>
                    <a:pt x="737" y="45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195;p49"/>
            <p:cNvSpPr/>
            <p:nvPr/>
          </p:nvSpPr>
          <p:spPr>
            <a:xfrm>
              <a:off x="5133632" y="3711668"/>
              <a:ext cx="252603" cy="105361"/>
            </a:xfrm>
            <a:custGeom>
              <a:avLst/>
              <a:gdLst/>
              <a:ahLst/>
              <a:cxnLst/>
              <a:rect l="l" t="t" r="r" b="b"/>
              <a:pathLst>
                <a:path w="5157" h="2151" extrusionOk="0">
                  <a:moveTo>
                    <a:pt x="15" y="0"/>
                  </a:moveTo>
                  <a:lnTo>
                    <a:pt x="1" y="15"/>
                  </a:lnTo>
                  <a:lnTo>
                    <a:pt x="1" y="30"/>
                  </a:lnTo>
                  <a:lnTo>
                    <a:pt x="89" y="192"/>
                  </a:lnTo>
                  <a:lnTo>
                    <a:pt x="177" y="354"/>
                  </a:lnTo>
                  <a:lnTo>
                    <a:pt x="280" y="516"/>
                  </a:lnTo>
                  <a:lnTo>
                    <a:pt x="398" y="663"/>
                  </a:lnTo>
                  <a:lnTo>
                    <a:pt x="516" y="810"/>
                  </a:lnTo>
                  <a:lnTo>
                    <a:pt x="649" y="943"/>
                  </a:lnTo>
                  <a:lnTo>
                    <a:pt x="781" y="1075"/>
                  </a:lnTo>
                  <a:lnTo>
                    <a:pt x="914" y="1208"/>
                  </a:lnTo>
                  <a:lnTo>
                    <a:pt x="1135" y="1385"/>
                  </a:lnTo>
                  <a:lnTo>
                    <a:pt x="1370" y="1547"/>
                  </a:lnTo>
                  <a:lnTo>
                    <a:pt x="1606" y="1679"/>
                  </a:lnTo>
                  <a:lnTo>
                    <a:pt x="1871" y="1812"/>
                  </a:lnTo>
                  <a:lnTo>
                    <a:pt x="2122" y="1915"/>
                  </a:lnTo>
                  <a:lnTo>
                    <a:pt x="2387" y="1989"/>
                  </a:lnTo>
                  <a:lnTo>
                    <a:pt x="2667" y="2062"/>
                  </a:lnTo>
                  <a:lnTo>
                    <a:pt x="2947" y="2107"/>
                  </a:lnTo>
                  <a:lnTo>
                    <a:pt x="3226" y="2136"/>
                  </a:lnTo>
                  <a:lnTo>
                    <a:pt x="3506" y="2151"/>
                  </a:lnTo>
                  <a:lnTo>
                    <a:pt x="3786" y="2136"/>
                  </a:lnTo>
                  <a:lnTo>
                    <a:pt x="4066" y="2107"/>
                  </a:lnTo>
                  <a:lnTo>
                    <a:pt x="4331" y="2062"/>
                  </a:lnTo>
                  <a:lnTo>
                    <a:pt x="4611" y="2003"/>
                  </a:lnTo>
                  <a:lnTo>
                    <a:pt x="4876" y="1915"/>
                  </a:lnTo>
                  <a:lnTo>
                    <a:pt x="5141" y="1812"/>
                  </a:lnTo>
                  <a:lnTo>
                    <a:pt x="5156" y="1797"/>
                  </a:lnTo>
                  <a:lnTo>
                    <a:pt x="5156" y="1783"/>
                  </a:lnTo>
                  <a:lnTo>
                    <a:pt x="5127" y="1783"/>
                  </a:lnTo>
                  <a:lnTo>
                    <a:pt x="4950" y="1856"/>
                  </a:lnTo>
                  <a:lnTo>
                    <a:pt x="4788" y="1915"/>
                  </a:lnTo>
                  <a:lnTo>
                    <a:pt x="4611" y="1959"/>
                  </a:lnTo>
                  <a:lnTo>
                    <a:pt x="4420" y="2018"/>
                  </a:lnTo>
                  <a:lnTo>
                    <a:pt x="4066" y="2077"/>
                  </a:lnTo>
                  <a:lnTo>
                    <a:pt x="3698" y="2107"/>
                  </a:lnTo>
                  <a:lnTo>
                    <a:pt x="3315" y="2107"/>
                  </a:lnTo>
                  <a:lnTo>
                    <a:pt x="3138" y="2092"/>
                  </a:lnTo>
                  <a:lnTo>
                    <a:pt x="2947" y="2062"/>
                  </a:lnTo>
                  <a:lnTo>
                    <a:pt x="2593" y="1989"/>
                  </a:lnTo>
                  <a:lnTo>
                    <a:pt x="2240" y="1886"/>
                  </a:lnTo>
                  <a:lnTo>
                    <a:pt x="1901" y="1738"/>
                  </a:lnTo>
                  <a:lnTo>
                    <a:pt x="1577" y="1576"/>
                  </a:lnTo>
                  <a:lnTo>
                    <a:pt x="1267" y="1370"/>
                  </a:lnTo>
                  <a:lnTo>
                    <a:pt x="973" y="1149"/>
                  </a:lnTo>
                  <a:lnTo>
                    <a:pt x="708" y="899"/>
                  </a:lnTo>
                  <a:lnTo>
                    <a:pt x="457" y="619"/>
                  </a:lnTo>
                  <a:lnTo>
                    <a:pt x="221" y="324"/>
                  </a:lnTo>
                  <a:lnTo>
                    <a:pt x="3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196;p49"/>
            <p:cNvSpPr/>
            <p:nvPr/>
          </p:nvSpPr>
          <p:spPr>
            <a:xfrm>
              <a:off x="5202158" y="3736208"/>
              <a:ext cx="93850" cy="38255"/>
            </a:xfrm>
            <a:custGeom>
              <a:avLst/>
              <a:gdLst/>
              <a:ahLst/>
              <a:cxnLst/>
              <a:rect l="l" t="t" r="r" b="b"/>
              <a:pathLst>
                <a:path w="1916" h="781" extrusionOk="0">
                  <a:moveTo>
                    <a:pt x="1" y="0"/>
                  </a:moveTo>
                  <a:lnTo>
                    <a:pt x="1" y="15"/>
                  </a:lnTo>
                  <a:lnTo>
                    <a:pt x="1" y="29"/>
                  </a:lnTo>
                  <a:lnTo>
                    <a:pt x="75" y="133"/>
                  </a:lnTo>
                  <a:lnTo>
                    <a:pt x="163" y="236"/>
                  </a:lnTo>
                  <a:lnTo>
                    <a:pt x="266" y="324"/>
                  </a:lnTo>
                  <a:lnTo>
                    <a:pt x="369" y="412"/>
                  </a:lnTo>
                  <a:lnTo>
                    <a:pt x="472" y="486"/>
                  </a:lnTo>
                  <a:lnTo>
                    <a:pt x="590" y="560"/>
                  </a:lnTo>
                  <a:lnTo>
                    <a:pt x="708" y="604"/>
                  </a:lnTo>
                  <a:lnTo>
                    <a:pt x="841" y="663"/>
                  </a:lnTo>
                  <a:lnTo>
                    <a:pt x="1106" y="737"/>
                  </a:lnTo>
                  <a:lnTo>
                    <a:pt x="1371" y="781"/>
                  </a:lnTo>
                  <a:lnTo>
                    <a:pt x="1636" y="781"/>
                  </a:lnTo>
                  <a:lnTo>
                    <a:pt x="1901" y="766"/>
                  </a:lnTo>
                  <a:lnTo>
                    <a:pt x="1916" y="751"/>
                  </a:lnTo>
                  <a:lnTo>
                    <a:pt x="1916" y="737"/>
                  </a:lnTo>
                  <a:lnTo>
                    <a:pt x="1901" y="737"/>
                  </a:lnTo>
                  <a:lnTo>
                    <a:pt x="1769" y="751"/>
                  </a:lnTo>
                  <a:lnTo>
                    <a:pt x="1503" y="751"/>
                  </a:lnTo>
                  <a:lnTo>
                    <a:pt x="1371" y="737"/>
                  </a:lnTo>
                  <a:lnTo>
                    <a:pt x="1238" y="722"/>
                  </a:lnTo>
                  <a:lnTo>
                    <a:pt x="1120" y="692"/>
                  </a:lnTo>
                  <a:lnTo>
                    <a:pt x="870" y="604"/>
                  </a:lnTo>
                  <a:lnTo>
                    <a:pt x="634" y="486"/>
                  </a:lnTo>
                  <a:lnTo>
                    <a:pt x="413" y="339"/>
                  </a:lnTo>
                  <a:lnTo>
                    <a:pt x="207" y="17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197;p49"/>
            <p:cNvSpPr/>
            <p:nvPr/>
          </p:nvSpPr>
          <p:spPr>
            <a:xfrm>
              <a:off x="5202158" y="3736208"/>
              <a:ext cx="93850" cy="38255"/>
            </a:xfrm>
            <a:custGeom>
              <a:avLst/>
              <a:gdLst/>
              <a:ahLst/>
              <a:cxnLst/>
              <a:rect l="l" t="t" r="r" b="b"/>
              <a:pathLst>
                <a:path w="1916" h="781" fill="none" extrusionOk="0">
                  <a:moveTo>
                    <a:pt x="1901" y="766"/>
                  </a:moveTo>
                  <a:lnTo>
                    <a:pt x="1901" y="766"/>
                  </a:lnTo>
                  <a:lnTo>
                    <a:pt x="1636" y="781"/>
                  </a:lnTo>
                  <a:lnTo>
                    <a:pt x="1371" y="781"/>
                  </a:lnTo>
                  <a:lnTo>
                    <a:pt x="1106" y="737"/>
                  </a:lnTo>
                  <a:lnTo>
                    <a:pt x="841" y="663"/>
                  </a:lnTo>
                  <a:lnTo>
                    <a:pt x="708" y="604"/>
                  </a:lnTo>
                  <a:lnTo>
                    <a:pt x="590" y="560"/>
                  </a:lnTo>
                  <a:lnTo>
                    <a:pt x="472" y="486"/>
                  </a:lnTo>
                  <a:lnTo>
                    <a:pt x="369" y="412"/>
                  </a:lnTo>
                  <a:lnTo>
                    <a:pt x="266" y="324"/>
                  </a:lnTo>
                  <a:lnTo>
                    <a:pt x="163" y="236"/>
                  </a:lnTo>
                  <a:lnTo>
                    <a:pt x="75" y="133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15"/>
                  </a:lnTo>
                  <a:lnTo>
                    <a:pt x="1" y="0"/>
                  </a:lnTo>
                  <a:lnTo>
                    <a:pt x="1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07" y="177"/>
                  </a:lnTo>
                  <a:lnTo>
                    <a:pt x="413" y="339"/>
                  </a:lnTo>
                  <a:lnTo>
                    <a:pt x="634" y="486"/>
                  </a:lnTo>
                  <a:lnTo>
                    <a:pt x="870" y="604"/>
                  </a:lnTo>
                  <a:lnTo>
                    <a:pt x="1120" y="692"/>
                  </a:lnTo>
                  <a:lnTo>
                    <a:pt x="1238" y="722"/>
                  </a:lnTo>
                  <a:lnTo>
                    <a:pt x="1371" y="737"/>
                  </a:lnTo>
                  <a:lnTo>
                    <a:pt x="1503" y="751"/>
                  </a:lnTo>
                  <a:lnTo>
                    <a:pt x="1636" y="751"/>
                  </a:lnTo>
                  <a:lnTo>
                    <a:pt x="1769" y="751"/>
                  </a:lnTo>
                  <a:lnTo>
                    <a:pt x="1901" y="737"/>
                  </a:lnTo>
                  <a:lnTo>
                    <a:pt x="1901" y="737"/>
                  </a:lnTo>
                  <a:lnTo>
                    <a:pt x="1916" y="737"/>
                  </a:lnTo>
                  <a:lnTo>
                    <a:pt x="1916" y="751"/>
                  </a:lnTo>
                  <a:lnTo>
                    <a:pt x="1916" y="751"/>
                  </a:lnTo>
                  <a:lnTo>
                    <a:pt x="1901" y="766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198;p49"/>
            <p:cNvSpPr/>
            <p:nvPr/>
          </p:nvSpPr>
          <p:spPr>
            <a:xfrm>
              <a:off x="5435218" y="3400677"/>
              <a:ext cx="137151" cy="355760"/>
            </a:xfrm>
            <a:custGeom>
              <a:avLst/>
              <a:gdLst/>
              <a:ahLst/>
              <a:cxnLst/>
              <a:rect l="l" t="t" r="r" b="b"/>
              <a:pathLst>
                <a:path w="2800" h="7263" extrusionOk="0">
                  <a:moveTo>
                    <a:pt x="1533" y="1"/>
                  </a:moveTo>
                  <a:lnTo>
                    <a:pt x="1459" y="15"/>
                  </a:lnTo>
                  <a:lnTo>
                    <a:pt x="1400" y="45"/>
                  </a:lnTo>
                  <a:lnTo>
                    <a:pt x="1341" y="104"/>
                  </a:lnTo>
                  <a:lnTo>
                    <a:pt x="1268" y="192"/>
                  </a:lnTo>
                  <a:lnTo>
                    <a:pt x="1209" y="280"/>
                  </a:lnTo>
                  <a:lnTo>
                    <a:pt x="1120" y="457"/>
                  </a:lnTo>
                  <a:lnTo>
                    <a:pt x="1047" y="663"/>
                  </a:lnTo>
                  <a:lnTo>
                    <a:pt x="1002" y="870"/>
                  </a:lnTo>
                  <a:lnTo>
                    <a:pt x="988" y="1091"/>
                  </a:lnTo>
                  <a:lnTo>
                    <a:pt x="988" y="1311"/>
                  </a:lnTo>
                  <a:lnTo>
                    <a:pt x="1017" y="1532"/>
                  </a:lnTo>
                  <a:lnTo>
                    <a:pt x="1047" y="1753"/>
                  </a:lnTo>
                  <a:lnTo>
                    <a:pt x="1135" y="2181"/>
                  </a:lnTo>
                  <a:lnTo>
                    <a:pt x="1223" y="2608"/>
                  </a:lnTo>
                  <a:lnTo>
                    <a:pt x="1268" y="2814"/>
                  </a:lnTo>
                  <a:lnTo>
                    <a:pt x="1297" y="3035"/>
                  </a:lnTo>
                  <a:lnTo>
                    <a:pt x="1312" y="3241"/>
                  </a:lnTo>
                  <a:lnTo>
                    <a:pt x="1312" y="3462"/>
                  </a:lnTo>
                  <a:lnTo>
                    <a:pt x="1297" y="3639"/>
                  </a:lnTo>
                  <a:lnTo>
                    <a:pt x="1268" y="3801"/>
                  </a:lnTo>
                  <a:lnTo>
                    <a:pt x="1223" y="3978"/>
                  </a:lnTo>
                  <a:lnTo>
                    <a:pt x="1179" y="4140"/>
                  </a:lnTo>
                  <a:lnTo>
                    <a:pt x="1047" y="4464"/>
                  </a:lnTo>
                  <a:lnTo>
                    <a:pt x="885" y="4788"/>
                  </a:lnTo>
                  <a:lnTo>
                    <a:pt x="708" y="5097"/>
                  </a:lnTo>
                  <a:lnTo>
                    <a:pt x="531" y="5421"/>
                  </a:lnTo>
                  <a:lnTo>
                    <a:pt x="340" y="5731"/>
                  </a:lnTo>
                  <a:lnTo>
                    <a:pt x="177" y="6040"/>
                  </a:lnTo>
                  <a:lnTo>
                    <a:pt x="74" y="6246"/>
                  </a:lnTo>
                  <a:lnTo>
                    <a:pt x="45" y="6364"/>
                  </a:lnTo>
                  <a:lnTo>
                    <a:pt x="15" y="6467"/>
                  </a:lnTo>
                  <a:lnTo>
                    <a:pt x="1" y="6585"/>
                  </a:lnTo>
                  <a:lnTo>
                    <a:pt x="1" y="6688"/>
                  </a:lnTo>
                  <a:lnTo>
                    <a:pt x="15" y="6791"/>
                  </a:lnTo>
                  <a:lnTo>
                    <a:pt x="45" y="6894"/>
                  </a:lnTo>
                  <a:lnTo>
                    <a:pt x="89" y="6983"/>
                  </a:lnTo>
                  <a:lnTo>
                    <a:pt x="163" y="7056"/>
                  </a:lnTo>
                  <a:lnTo>
                    <a:pt x="222" y="7115"/>
                  </a:lnTo>
                  <a:lnTo>
                    <a:pt x="310" y="7174"/>
                  </a:lnTo>
                  <a:lnTo>
                    <a:pt x="398" y="7218"/>
                  </a:lnTo>
                  <a:lnTo>
                    <a:pt x="487" y="7248"/>
                  </a:lnTo>
                  <a:lnTo>
                    <a:pt x="590" y="7262"/>
                  </a:lnTo>
                  <a:lnTo>
                    <a:pt x="826" y="7262"/>
                  </a:lnTo>
                  <a:lnTo>
                    <a:pt x="929" y="7233"/>
                  </a:lnTo>
                  <a:lnTo>
                    <a:pt x="1047" y="7189"/>
                  </a:lnTo>
                  <a:lnTo>
                    <a:pt x="1150" y="7145"/>
                  </a:lnTo>
                  <a:lnTo>
                    <a:pt x="1238" y="7086"/>
                  </a:lnTo>
                  <a:lnTo>
                    <a:pt x="1430" y="6953"/>
                  </a:lnTo>
                  <a:lnTo>
                    <a:pt x="1592" y="6791"/>
                  </a:lnTo>
                  <a:lnTo>
                    <a:pt x="1798" y="6585"/>
                  </a:lnTo>
                  <a:lnTo>
                    <a:pt x="1960" y="6364"/>
                  </a:lnTo>
                  <a:lnTo>
                    <a:pt x="2122" y="6114"/>
                  </a:lnTo>
                  <a:lnTo>
                    <a:pt x="2269" y="5863"/>
                  </a:lnTo>
                  <a:lnTo>
                    <a:pt x="2387" y="5613"/>
                  </a:lnTo>
                  <a:lnTo>
                    <a:pt x="2490" y="5333"/>
                  </a:lnTo>
                  <a:lnTo>
                    <a:pt x="2579" y="5068"/>
                  </a:lnTo>
                  <a:lnTo>
                    <a:pt x="2652" y="4788"/>
                  </a:lnTo>
                  <a:lnTo>
                    <a:pt x="2696" y="4508"/>
                  </a:lnTo>
                  <a:lnTo>
                    <a:pt x="2741" y="4213"/>
                  </a:lnTo>
                  <a:lnTo>
                    <a:pt x="2785" y="3933"/>
                  </a:lnTo>
                  <a:lnTo>
                    <a:pt x="2799" y="3639"/>
                  </a:lnTo>
                  <a:lnTo>
                    <a:pt x="2799" y="3359"/>
                  </a:lnTo>
                  <a:lnTo>
                    <a:pt x="2785" y="3064"/>
                  </a:lnTo>
                  <a:lnTo>
                    <a:pt x="2755" y="2785"/>
                  </a:lnTo>
                  <a:lnTo>
                    <a:pt x="2711" y="2490"/>
                  </a:lnTo>
                  <a:lnTo>
                    <a:pt x="2623" y="2107"/>
                  </a:lnTo>
                  <a:lnTo>
                    <a:pt x="2520" y="1753"/>
                  </a:lnTo>
                  <a:lnTo>
                    <a:pt x="2431" y="1444"/>
                  </a:lnTo>
                  <a:lnTo>
                    <a:pt x="2343" y="1164"/>
                  </a:lnTo>
                  <a:lnTo>
                    <a:pt x="2240" y="943"/>
                  </a:lnTo>
                  <a:lnTo>
                    <a:pt x="2151" y="737"/>
                  </a:lnTo>
                  <a:lnTo>
                    <a:pt x="2078" y="575"/>
                  </a:lnTo>
                  <a:lnTo>
                    <a:pt x="1989" y="428"/>
                  </a:lnTo>
                  <a:lnTo>
                    <a:pt x="1916" y="325"/>
                  </a:lnTo>
                  <a:lnTo>
                    <a:pt x="1857" y="236"/>
                  </a:lnTo>
                  <a:lnTo>
                    <a:pt x="1739" y="118"/>
                  </a:lnTo>
                  <a:lnTo>
                    <a:pt x="1665" y="59"/>
                  </a:lnTo>
                  <a:lnTo>
                    <a:pt x="1636" y="45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99;p49"/>
            <p:cNvSpPr/>
            <p:nvPr/>
          </p:nvSpPr>
          <p:spPr>
            <a:xfrm>
              <a:off x="5435218" y="3400677"/>
              <a:ext cx="137151" cy="355760"/>
            </a:xfrm>
            <a:custGeom>
              <a:avLst/>
              <a:gdLst/>
              <a:ahLst/>
              <a:cxnLst/>
              <a:rect l="l" t="t" r="r" b="b"/>
              <a:pathLst>
                <a:path w="2800" h="7263" fill="none" extrusionOk="0">
                  <a:moveTo>
                    <a:pt x="1533" y="1"/>
                  </a:moveTo>
                  <a:lnTo>
                    <a:pt x="1533" y="1"/>
                  </a:lnTo>
                  <a:lnTo>
                    <a:pt x="1459" y="15"/>
                  </a:lnTo>
                  <a:lnTo>
                    <a:pt x="1400" y="45"/>
                  </a:lnTo>
                  <a:lnTo>
                    <a:pt x="1341" y="104"/>
                  </a:lnTo>
                  <a:lnTo>
                    <a:pt x="1341" y="104"/>
                  </a:lnTo>
                  <a:lnTo>
                    <a:pt x="1268" y="192"/>
                  </a:lnTo>
                  <a:lnTo>
                    <a:pt x="1209" y="280"/>
                  </a:lnTo>
                  <a:lnTo>
                    <a:pt x="1120" y="457"/>
                  </a:lnTo>
                  <a:lnTo>
                    <a:pt x="1047" y="663"/>
                  </a:lnTo>
                  <a:lnTo>
                    <a:pt x="1002" y="870"/>
                  </a:lnTo>
                  <a:lnTo>
                    <a:pt x="988" y="1091"/>
                  </a:lnTo>
                  <a:lnTo>
                    <a:pt x="988" y="1311"/>
                  </a:lnTo>
                  <a:lnTo>
                    <a:pt x="1017" y="1532"/>
                  </a:lnTo>
                  <a:lnTo>
                    <a:pt x="1047" y="1753"/>
                  </a:lnTo>
                  <a:lnTo>
                    <a:pt x="1047" y="1753"/>
                  </a:lnTo>
                  <a:lnTo>
                    <a:pt x="1135" y="2181"/>
                  </a:lnTo>
                  <a:lnTo>
                    <a:pt x="1223" y="2608"/>
                  </a:lnTo>
                  <a:lnTo>
                    <a:pt x="1268" y="2814"/>
                  </a:lnTo>
                  <a:lnTo>
                    <a:pt x="1297" y="3035"/>
                  </a:lnTo>
                  <a:lnTo>
                    <a:pt x="1312" y="3241"/>
                  </a:lnTo>
                  <a:lnTo>
                    <a:pt x="1312" y="3462"/>
                  </a:lnTo>
                  <a:lnTo>
                    <a:pt x="1312" y="3462"/>
                  </a:lnTo>
                  <a:lnTo>
                    <a:pt x="1297" y="3639"/>
                  </a:lnTo>
                  <a:lnTo>
                    <a:pt x="1268" y="3801"/>
                  </a:lnTo>
                  <a:lnTo>
                    <a:pt x="1223" y="3978"/>
                  </a:lnTo>
                  <a:lnTo>
                    <a:pt x="1179" y="4140"/>
                  </a:lnTo>
                  <a:lnTo>
                    <a:pt x="1047" y="4464"/>
                  </a:lnTo>
                  <a:lnTo>
                    <a:pt x="885" y="4788"/>
                  </a:lnTo>
                  <a:lnTo>
                    <a:pt x="708" y="5097"/>
                  </a:lnTo>
                  <a:lnTo>
                    <a:pt x="531" y="5421"/>
                  </a:lnTo>
                  <a:lnTo>
                    <a:pt x="340" y="5731"/>
                  </a:lnTo>
                  <a:lnTo>
                    <a:pt x="177" y="6040"/>
                  </a:lnTo>
                  <a:lnTo>
                    <a:pt x="177" y="6040"/>
                  </a:lnTo>
                  <a:lnTo>
                    <a:pt x="74" y="6246"/>
                  </a:lnTo>
                  <a:lnTo>
                    <a:pt x="45" y="6364"/>
                  </a:lnTo>
                  <a:lnTo>
                    <a:pt x="15" y="6467"/>
                  </a:lnTo>
                  <a:lnTo>
                    <a:pt x="1" y="6585"/>
                  </a:lnTo>
                  <a:lnTo>
                    <a:pt x="1" y="6688"/>
                  </a:lnTo>
                  <a:lnTo>
                    <a:pt x="15" y="6791"/>
                  </a:lnTo>
                  <a:lnTo>
                    <a:pt x="45" y="6894"/>
                  </a:lnTo>
                  <a:lnTo>
                    <a:pt x="45" y="6894"/>
                  </a:lnTo>
                  <a:lnTo>
                    <a:pt x="89" y="6983"/>
                  </a:lnTo>
                  <a:lnTo>
                    <a:pt x="163" y="7056"/>
                  </a:lnTo>
                  <a:lnTo>
                    <a:pt x="222" y="7115"/>
                  </a:lnTo>
                  <a:lnTo>
                    <a:pt x="310" y="7174"/>
                  </a:lnTo>
                  <a:lnTo>
                    <a:pt x="398" y="7218"/>
                  </a:lnTo>
                  <a:lnTo>
                    <a:pt x="487" y="7248"/>
                  </a:lnTo>
                  <a:lnTo>
                    <a:pt x="590" y="7262"/>
                  </a:lnTo>
                  <a:lnTo>
                    <a:pt x="693" y="7262"/>
                  </a:lnTo>
                  <a:lnTo>
                    <a:pt x="693" y="7262"/>
                  </a:lnTo>
                  <a:lnTo>
                    <a:pt x="826" y="7262"/>
                  </a:lnTo>
                  <a:lnTo>
                    <a:pt x="826" y="7262"/>
                  </a:lnTo>
                  <a:lnTo>
                    <a:pt x="929" y="7233"/>
                  </a:lnTo>
                  <a:lnTo>
                    <a:pt x="1047" y="7189"/>
                  </a:lnTo>
                  <a:lnTo>
                    <a:pt x="1150" y="7145"/>
                  </a:lnTo>
                  <a:lnTo>
                    <a:pt x="1238" y="7086"/>
                  </a:lnTo>
                  <a:lnTo>
                    <a:pt x="1430" y="6953"/>
                  </a:lnTo>
                  <a:lnTo>
                    <a:pt x="1592" y="6791"/>
                  </a:lnTo>
                  <a:lnTo>
                    <a:pt x="1592" y="6791"/>
                  </a:lnTo>
                  <a:lnTo>
                    <a:pt x="1798" y="6585"/>
                  </a:lnTo>
                  <a:lnTo>
                    <a:pt x="1960" y="6364"/>
                  </a:lnTo>
                  <a:lnTo>
                    <a:pt x="2122" y="6114"/>
                  </a:lnTo>
                  <a:lnTo>
                    <a:pt x="2269" y="5863"/>
                  </a:lnTo>
                  <a:lnTo>
                    <a:pt x="2387" y="5613"/>
                  </a:lnTo>
                  <a:lnTo>
                    <a:pt x="2490" y="5333"/>
                  </a:lnTo>
                  <a:lnTo>
                    <a:pt x="2579" y="5068"/>
                  </a:lnTo>
                  <a:lnTo>
                    <a:pt x="2652" y="4788"/>
                  </a:lnTo>
                  <a:lnTo>
                    <a:pt x="2652" y="4788"/>
                  </a:lnTo>
                  <a:lnTo>
                    <a:pt x="2696" y="4508"/>
                  </a:lnTo>
                  <a:lnTo>
                    <a:pt x="2741" y="4213"/>
                  </a:lnTo>
                  <a:lnTo>
                    <a:pt x="2785" y="3933"/>
                  </a:lnTo>
                  <a:lnTo>
                    <a:pt x="2799" y="3639"/>
                  </a:lnTo>
                  <a:lnTo>
                    <a:pt x="2799" y="3359"/>
                  </a:lnTo>
                  <a:lnTo>
                    <a:pt x="2785" y="3064"/>
                  </a:lnTo>
                  <a:lnTo>
                    <a:pt x="2755" y="2785"/>
                  </a:lnTo>
                  <a:lnTo>
                    <a:pt x="2711" y="2490"/>
                  </a:lnTo>
                  <a:lnTo>
                    <a:pt x="2711" y="2490"/>
                  </a:lnTo>
                  <a:lnTo>
                    <a:pt x="2623" y="2107"/>
                  </a:lnTo>
                  <a:lnTo>
                    <a:pt x="2520" y="1753"/>
                  </a:lnTo>
                  <a:lnTo>
                    <a:pt x="2431" y="1444"/>
                  </a:lnTo>
                  <a:lnTo>
                    <a:pt x="2343" y="1164"/>
                  </a:lnTo>
                  <a:lnTo>
                    <a:pt x="2240" y="943"/>
                  </a:lnTo>
                  <a:lnTo>
                    <a:pt x="2151" y="737"/>
                  </a:lnTo>
                  <a:lnTo>
                    <a:pt x="2078" y="575"/>
                  </a:lnTo>
                  <a:lnTo>
                    <a:pt x="1989" y="428"/>
                  </a:lnTo>
                  <a:lnTo>
                    <a:pt x="1916" y="325"/>
                  </a:lnTo>
                  <a:lnTo>
                    <a:pt x="1857" y="236"/>
                  </a:lnTo>
                  <a:lnTo>
                    <a:pt x="1739" y="118"/>
                  </a:lnTo>
                  <a:lnTo>
                    <a:pt x="1665" y="59"/>
                  </a:lnTo>
                  <a:lnTo>
                    <a:pt x="1636" y="45"/>
                  </a:lnTo>
                  <a:lnTo>
                    <a:pt x="1636" y="45"/>
                  </a:lnTo>
                  <a:lnTo>
                    <a:pt x="1592" y="1"/>
                  </a:lnTo>
                  <a:lnTo>
                    <a:pt x="1533" y="1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200;p49"/>
            <p:cNvSpPr/>
            <p:nvPr/>
          </p:nvSpPr>
          <p:spPr>
            <a:xfrm>
              <a:off x="5108357" y="3489433"/>
              <a:ext cx="124905" cy="255444"/>
            </a:xfrm>
            <a:custGeom>
              <a:avLst/>
              <a:gdLst/>
              <a:ahLst/>
              <a:cxnLst/>
              <a:rect l="l" t="t" r="r" b="b"/>
              <a:pathLst>
                <a:path w="2550" h="5215" extrusionOk="0">
                  <a:moveTo>
                    <a:pt x="914" y="0"/>
                  </a:moveTo>
                  <a:lnTo>
                    <a:pt x="782" y="15"/>
                  </a:lnTo>
                  <a:lnTo>
                    <a:pt x="664" y="59"/>
                  </a:lnTo>
                  <a:lnTo>
                    <a:pt x="546" y="118"/>
                  </a:lnTo>
                  <a:lnTo>
                    <a:pt x="428" y="207"/>
                  </a:lnTo>
                  <a:lnTo>
                    <a:pt x="369" y="280"/>
                  </a:lnTo>
                  <a:lnTo>
                    <a:pt x="310" y="354"/>
                  </a:lnTo>
                  <a:lnTo>
                    <a:pt x="222" y="531"/>
                  </a:lnTo>
                  <a:lnTo>
                    <a:pt x="148" y="722"/>
                  </a:lnTo>
                  <a:lnTo>
                    <a:pt x="89" y="914"/>
                  </a:lnTo>
                  <a:lnTo>
                    <a:pt x="60" y="1105"/>
                  </a:lnTo>
                  <a:lnTo>
                    <a:pt x="30" y="1297"/>
                  </a:lnTo>
                  <a:lnTo>
                    <a:pt x="1" y="1488"/>
                  </a:lnTo>
                  <a:lnTo>
                    <a:pt x="1" y="1694"/>
                  </a:lnTo>
                  <a:lnTo>
                    <a:pt x="1" y="1886"/>
                  </a:lnTo>
                  <a:lnTo>
                    <a:pt x="1" y="2077"/>
                  </a:lnTo>
                  <a:lnTo>
                    <a:pt x="16" y="2283"/>
                  </a:lnTo>
                  <a:lnTo>
                    <a:pt x="45" y="2475"/>
                  </a:lnTo>
                  <a:lnTo>
                    <a:pt x="119" y="2858"/>
                  </a:lnTo>
                  <a:lnTo>
                    <a:pt x="237" y="3241"/>
                  </a:lnTo>
                  <a:lnTo>
                    <a:pt x="384" y="3609"/>
                  </a:lnTo>
                  <a:lnTo>
                    <a:pt x="546" y="3963"/>
                  </a:lnTo>
                  <a:lnTo>
                    <a:pt x="649" y="4139"/>
                  </a:lnTo>
                  <a:lnTo>
                    <a:pt x="767" y="4316"/>
                  </a:lnTo>
                  <a:lnTo>
                    <a:pt x="885" y="4478"/>
                  </a:lnTo>
                  <a:lnTo>
                    <a:pt x="1003" y="4626"/>
                  </a:lnTo>
                  <a:lnTo>
                    <a:pt x="1150" y="4773"/>
                  </a:lnTo>
                  <a:lnTo>
                    <a:pt x="1297" y="4905"/>
                  </a:lnTo>
                  <a:lnTo>
                    <a:pt x="1459" y="5023"/>
                  </a:lnTo>
                  <a:lnTo>
                    <a:pt x="1636" y="5112"/>
                  </a:lnTo>
                  <a:lnTo>
                    <a:pt x="1724" y="5156"/>
                  </a:lnTo>
                  <a:lnTo>
                    <a:pt x="1828" y="5185"/>
                  </a:lnTo>
                  <a:lnTo>
                    <a:pt x="1931" y="5200"/>
                  </a:lnTo>
                  <a:lnTo>
                    <a:pt x="2034" y="5215"/>
                  </a:lnTo>
                  <a:lnTo>
                    <a:pt x="1916" y="5067"/>
                  </a:lnTo>
                  <a:lnTo>
                    <a:pt x="1916" y="5038"/>
                  </a:lnTo>
                  <a:lnTo>
                    <a:pt x="1945" y="5038"/>
                  </a:lnTo>
                  <a:lnTo>
                    <a:pt x="2122" y="5215"/>
                  </a:lnTo>
                  <a:lnTo>
                    <a:pt x="2196" y="5200"/>
                  </a:lnTo>
                  <a:lnTo>
                    <a:pt x="2269" y="5171"/>
                  </a:lnTo>
                  <a:lnTo>
                    <a:pt x="2343" y="5141"/>
                  </a:lnTo>
                  <a:lnTo>
                    <a:pt x="2402" y="5082"/>
                  </a:lnTo>
                  <a:lnTo>
                    <a:pt x="2461" y="5023"/>
                  </a:lnTo>
                  <a:lnTo>
                    <a:pt x="2490" y="4964"/>
                  </a:lnTo>
                  <a:lnTo>
                    <a:pt x="2520" y="4905"/>
                  </a:lnTo>
                  <a:lnTo>
                    <a:pt x="2535" y="4832"/>
                  </a:lnTo>
                  <a:lnTo>
                    <a:pt x="2549" y="4670"/>
                  </a:lnTo>
                  <a:lnTo>
                    <a:pt x="2535" y="4522"/>
                  </a:lnTo>
                  <a:lnTo>
                    <a:pt x="2490" y="4390"/>
                  </a:lnTo>
                  <a:lnTo>
                    <a:pt x="2417" y="4243"/>
                  </a:lnTo>
                  <a:lnTo>
                    <a:pt x="2269" y="3992"/>
                  </a:lnTo>
                  <a:lnTo>
                    <a:pt x="2137" y="3727"/>
                  </a:lnTo>
                  <a:lnTo>
                    <a:pt x="2019" y="3462"/>
                  </a:lnTo>
                  <a:lnTo>
                    <a:pt x="1916" y="3182"/>
                  </a:lnTo>
                  <a:lnTo>
                    <a:pt x="1828" y="2917"/>
                  </a:lnTo>
                  <a:lnTo>
                    <a:pt x="1754" y="2622"/>
                  </a:lnTo>
                  <a:lnTo>
                    <a:pt x="1680" y="2342"/>
                  </a:lnTo>
                  <a:lnTo>
                    <a:pt x="1636" y="2048"/>
                  </a:lnTo>
                  <a:lnTo>
                    <a:pt x="1621" y="1768"/>
                  </a:lnTo>
                  <a:lnTo>
                    <a:pt x="1592" y="1385"/>
                  </a:lnTo>
                  <a:lnTo>
                    <a:pt x="1548" y="1002"/>
                  </a:lnTo>
                  <a:lnTo>
                    <a:pt x="1518" y="810"/>
                  </a:lnTo>
                  <a:lnTo>
                    <a:pt x="1474" y="634"/>
                  </a:lnTo>
                  <a:lnTo>
                    <a:pt x="1415" y="457"/>
                  </a:lnTo>
                  <a:lnTo>
                    <a:pt x="1341" y="280"/>
                  </a:lnTo>
                  <a:lnTo>
                    <a:pt x="1268" y="148"/>
                  </a:lnTo>
                  <a:lnTo>
                    <a:pt x="1209" y="89"/>
                  </a:lnTo>
                  <a:lnTo>
                    <a:pt x="1165" y="59"/>
                  </a:lnTo>
                  <a:lnTo>
                    <a:pt x="1150" y="59"/>
                  </a:lnTo>
                  <a:lnTo>
                    <a:pt x="1047" y="15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FFFFFF">
                <a:alpha val="1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201;p49"/>
            <p:cNvSpPr/>
            <p:nvPr/>
          </p:nvSpPr>
          <p:spPr>
            <a:xfrm>
              <a:off x="5108357" y="3489433"/>
              <a:ext cx="124905" cy="255444"/>
            </a:xfrm>
            <a:custGeom>
              <a:avLst/>
              <a:gdLst/>
              <a:ahLst/>
              <a:cxnLst/>
              <a:rect l="l" t="t" r="r" b="b"/>
              <a:pathLst>
                <a:path w="2550" h="5215" fill="none" extrusionOk="0">
                  <a:moveTo>
                    <a:pt x="914" y="0"/>
                  </a:moveTo>
                  <a:lnTo>
                    <a:pt x="914" y="0"/>
                  </a:lnTo>
                  <a:lnTo>
                    <a:pt x="782" y="15"/>
                  </a:lnTo>
                  <a:lnTo>
                    <a:pt x="664" y="59"/>
                  </a:lnTo>
                  <a:lnTo>
                    <a:pt x="546" y="118"/>
                  </a:lnTo>
                  <a:lnTo>
                    <a:pt x="428" y="207"/>
                  </a:lnTo>
                  <a:lnTo>
                    <a:pt x="428" y="207"/>
                  </a:lnTo>
                  <a:lnTo>
                    <a:pt x="369" y="280"/>
                  </a:lnTo>
                  <a:lnTo>
                    <a:pt x="310" y="354"/>
                  </a:lnTo>
                  <a:lnTo>
                    <a:pt x="222" y="531"/>
                  </a:lnTo>
                  <a:lnTo>
                    <a:pt x="148" y="722"/>
                  </a:lnTo>
                  <a:lnTo>
                    <a:pt x="89" y="914"/>
                  </a:lnTo>
                  <a:lnTo>
                    <a:pt x="89" y="914"/>
                  </a:lnTo>
                  <a:lnTo>
                    <a:pt x="60" y="1105"/>
                  </a:lnTo>
                  <a:lnTo>
                    <a:pt x="30" y="1297"/>
                  </a:lnTo>
                  <a:lnTo>
                    <a:pt x="1" y="1488"/>
                  </a:lnTo>
                  <a:lnTo>
                    <a:pt x="1" y="1694"/>
                  </a:lnTo>
                  <a:lnTo>
                    <a:pt x="1" y="1886"/>
                  </a:lnTo>
                  <a:lnTo>
                    <a:pt x="1" y="2077"/>
                  </a:lnTo>
                  <a:lnTo>
                    <a:pt x="16" y="2283"/>
                  </a:lnTo>
                  <a:lnTo>
                    <a:pt x="45" y="2475"/>
                  </a:lnTo>
                  <a:lnTo>
                    <a:pt x="119" y="2858"/>
                  </a:lnTo>
                  <a:lnTo>
                    <a:pt x="237" y="3241"/>
                  </a:lnTo>
                  <a:lnTo>
                    <a:pt x="384" y="3609"/>
                  </a:lnTo>
                  <a:lnTo>
                    <a:pt x="546" y="3963"/>
                  </a:lnTo>
                  <a:lnTo>
                    <a:pt x="546" y="3963"/>
                  </a:lnTo>
                  <a:lnTo>
                    <a:pt x="649" y="4139"/>
                  </a:lnTo>
                  <a:lnTo>
                    <a:pt x="767" y="4316"/>
                  </a:lnTo>
                  <a:lnTo>
                    <a:pt x="885" y="4478"/>
                  </a:lnTo>
                  <a:lnTo>
                    <a:pt x="1003" y="4626"/>
                  </a:lnTo>
                  <a:lnTo>
                    <a:pt x="1150" y="4773"/>
                  </a:lnTo>
                  <a:lnTo>
                    <a:pt x="1297" y="4905"/>
                  </a:lnTo>
                  <a:lnTo>
                    <a:pt x="1459" y="5023"/>
                  </a:lnTo>
                  <a:lnTo>
                    <a:pt x="1636" y="5112"/>
                  </a:lnTo>
                  <a:lnTo>
                    <a:pt x="1636" y="5112"/>
                  </a:lnTo>
                  <a:lnTo>
                    <a:pt x="1724" y="5156"/>
                  </a:lnTo>
                  <a:lnTo>
                    <a:pt x="1828" y="5185"/>
                  </a:lnTo>
                  <a:lnTo>
                    <a:pt x="1931" y="5200"/>
                  </a:lnTo>
                  <a:lnTo>
                    <a:pt x="2034" y="5215"/>
                  </a:lnTo>
                  <a:lnTo>
                    <a:pt x="2034" y="5215"/>
                  </a:lnTo>
                  <a:lnTo>
                    <a:pt x="1916" y="5067"/>
                  </a:lnTo>
                  <a:lnTo>
                    <a:pt x="1916" y="5067"/>
                  </a:lnTo>
                  <a:lnTo>
                    <a:pt x="1916" y="5038"/>
                  </a:lnTo>
                  <a:lnTo>
                    <a:pt x="1931" y="5038"/>
                  </a:lnTo>
                  <a:lnTo>
                    <a:pt x="1931" y="5038"/>
                  </a:lnTo>
                  <a:lnTo>
                    <a:pt x="1945" y="5038"/>
                  </a:lnTo>
                  <a:lnTo>
                    <a:pt x="1945" y="5038"/>
                  </a:lnTo>
                  <a:lnTo>
                    <a:pt x="2122" y="5215"/>
                  </a:lnTo>
                  <a:lnTo>
                    <a:pt x="2122" y="5215"/>
                  </a:lnTo>
                  <a:lnTo>
                    <a:pt x="2196" y="5200"/>
                  </a:lnTo>
                  <a:lnTo>
                    <a:pt x="2269" y="5171"/>
                  </a:lnTo>
                  <a:lnTo>
                    <a:pt x="2343" y="5141"/>
                  </a:lnTo>
                  <a:lnTo>
                    <a:pt x="2402" y="5082"/>
                  </a:lnTo>
                  <a:lnTo>
                    <a:pt x="2402" y="5082"/>
                  </a:lnTo>
                  <a:lnTo>
                    <a:pt x="2461" y="5023"/>
                  </a:lnTo>
                  <a:lnTo>
                    <a:pt x="2490" y="4964"/>
                  </a:lnTo>
                  <a:lnTo>
                    <a:pt x="2520" y="4905"/>
                  </a:lnTo>
                  <a:lnTo>
                    <a:pt x="2535" y="4832"/>
                  </a:lnTo>
                  <a:lnTo>
                    <a:pt x="2549" y="4670"/>
                  </a:lnTo>
                  <a:lnTo>
                    <a:pt x="2535" y="4522"/>
                  </a:lnTo>
                  <a:lnTo>
                    <a:pt x="2535" y="4522"/>
                  </a:lnTo>
                  <a:lnTo>
                    <a:pt x="2490" y="4390"/>
                  </a:lnTo>
                  <a:lnTo>
                    <a:pt x="2417" y="4243"/>
                  </a:lnTo>
                  <a:lnTo>
                    <a:pt x="2269" y="3992"/>
                  </a:lnTo>
                  <a:lnTo>
                    <a:pt x="2269" y="3992"/>
                  </a:lnTo>
                  <a:lnTo>
                    <a:pt x="2137" y="3727"/>
                  </a:lnTo>
                  <a:lnTo>
                    <a:pt x="2019" y="3462"/>
                  </a:lnTo>
                  <a:lnTo>
                    <a:pt x="1916" y="3182"/>
                  </a:lnTo>
                  <a:lnTo>
                    <a:pt x="1828" y="2917"/>
                  </a:lnTo>
                  <a:lnTo>
                    <a:pt x="1754" y="2622"/>
                  </a:lnTo>
                  <a:lnTo>
                    <a:pt x="1680" y="2342"/>
                  </a:lnTo>
                  <a:lnTo>
                    <a:pt x="1636" y="2048"/>
                  </a:lnTo>
                  <a:lnTo>
                    <a:pt x="1621" y="1768"/>
                  </a:lnTo>
                  <a:lnTo>
                    <a:pt x="1621" y="1768"/>
                  </a:lnTo>
                  <a:lnTo>
                    <a:pt x="1592" y="1385"/>
                  </a:lnTo>
                  <a:lnTo>
                    <a:pt x="1548" y="1002"/>
                  </a:lnTo>
                  <a:lnTo>
                    <a:pt x="1518" y="810"/>
                  </a:lnTo>
                  <a:lnTo>
                    <a:pt x="1474" y="634"/>
                  </a:lnTo>
                  <a:lnTo>
                    <a:pt x="1415" y="457"/>
                  </a:lnTo>
                  <a:lnTo>
                    <a:pt x="1341" y="280"/>
                  </a:lnTo>
                  <a:lnTo>
                    <a:pt x="1341" y="280"/>
                  </a:lnTo>
                  <a:lnTo>
                    <a:pt x="1268" y="148"/>
                  </a:lnTo>
                  <a:lnTo>
                    <a:pt x="1209" y="89"/>
                  </a:lnTo>
                  <a:lnTo>
                    <a:pt x="1165" y="59"/>
                  </a:lnTo>
                  <a:lnTo>
                    <a:pt x="1150" y="59"/>
                  </a:lnTo>
                  <a:lnTo>
                    <a:pt x="1150" y="59"/>
                  </a:lnTo>
                  <a:lnTo>
                    <a:pt x="1047" y="15"/>
                  </a:lnTo>
                  <a:lnTo>
                    <a:pt x="914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202;p49"/>
            <p:cNvSpPr/>
            <p:nvPr/>
          </p:nvSpPr>
          <p:spPr>
            <a:xfrm>
              <a:off x="5202158" y="3736208"/>
              <a:ext cx="10188" cy="8670"/>
            </a:xfrm>
            <a:custGeom>
              <a:avLst/>
              <a:gdLst/>
              <a:ahLst/>
              <a:cxnLst/>
              <a:rect l="l" t="t" r="r" b="b"/>
              <a:pathLst>
                <a:path w="208" h="177" extrusionOk="0">
                  <a:moveTo>
                    <a:pt x="1" y="0"/>
                  </a:moveTo>
                  <a:lnTo>
                    <a:pt x="1" y="29"/>
                  </a:lnTo>
                  <a:lnTo>
                    <a:pt x="119" y="177"/>
                  </a:lnTo>
                  <a:lnTo>
                    <a:pt x="207" y="17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203;p49"/>
            <p:cNvSpPr/>
            <p:nvPr/>
          </p:nvSpPr>
          <p:spPr>
            <a:xfrm>
              <a:off x="5202158" y="3736208"/>
              <a:ext cx="10188" cy="8670"/>
            </a:xfrm>
            <a:custGeom>
              <a:avLst/>
              <a:gdLst/>
              <a:ahLst/>
              <a:cxnLst/>
              <a:rect l="l" t="t" r="r" b="b"/>
              <a:pathLst>
                <a:path w="208" h="177" fill="none" extrusionOk="0">
                  <a:moveTo>
                    <a:pt x="16" y="0"/>
                  </a:moveTo>
                  <a:lnTo>
                    <a:pt x="16" y="0"/>
                  </a:lnTo>
                  <a:lnTo>
                    <a:pt x="1" y="0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204;p49"/>
            <p:cNvSpPr/>
            <p:nvPr/>
          </p:nvSpPr>
          <p:spPr>
            <a:xfrm>
              <a:off x="5124276" y="3532734"/>
              <a:ext cx="9405" cy="21699"/>
            </a:xfrm>
            <a:custGeom>
              <a:avLst/>
              <a:gdLst/>
              <a:ahLst/>
              <a:cxnLst/>
              <a:rect l="l" t="t" r="r" b="b"/>
              <a:pathLst>
                <a:path w="192" h="443" extrusionOk="0">
                  <a:moveTo>
                    <a:pt x="0" y="0"/>
                  </a:moveTo>
                  <a:lnTo>
                    <a:pt x="0" y="15"/>
                  </a:lnTo>
                  <a:lnTo>
                    <a:pt x="74" y="236"/>
                  </a:lnTo>
                  <a:lnTo>
                    <a:pt x="162" y="442"/>
                  </a:lnTo>
                  <a:lnTo>
                    <a:pt x="192" y="442"/>
                  </a:lnTo>
                  <a:lnTo>
                    <a:pt x="192" y="427"/>
                  </a:lnTo>
                  <a:lnTo>
                    <a:pt x="118" y="20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205;p49"/>
            <p:cNvSpPr/>
            <p:nvPr/>
          </p:nvSpPr>
          <p:spPr>
            <a:xfrm>
              <a:off x="5102626" y="3565895"/>
              <a:ext cx="13764" cy="17389"/>
            </a:xfrm>
            <a:custGeom>
              <a:avLst/>
              <a:gdLst/>
              <a:ahLst/>
              <a:cxnLst/>
              <a:rect l="l" t="t" r="r" b="b"/>
              <a:pathLst>
                <a:path w="281" h="355" extrusionOk="0">
                  <a:moveTo>
                    <a:pt x="251" y="1"/>
                  </a:moveTo>
                  <a:lnTo>
                    <a:pt x="206" y="45"/>
                  </a:lnTo>
                  <a:lnTo>
                    <a:pt x="118" y="148"/>
                  </a:lnTo>
                  <a:lnTo>
                    <a:pt x="0" y="325"/>
                  </a:lnTo>
                  <a:lnTo>
                    <a:pt x="0" y="340"/>
                  </a:lnTo>
                  <a:lnTo>
                    <a:pt x="15" y="354"/>
                  </a:lnTo>
                  <a:lnTo>
                    <a:pt x="30" y="340"/>
                  </a:lnTo>
                  <a:lnTo>
                    <a:pt x="162" y="192"/>
                  </a:lnTo>
                  <a:lnTo>
                    <a:pt x="280" y="15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206;p49"/>
            <p:cNvSpPr/>
            <p:nvPr/>
          </p:nvSpPr>
          <p:spPr>
            <a:xfrm>
              <a:off x="5128586" y="3583235"/>
              <a:ext cx="7249" cy="10139"/>
            </a:xfrm>
            <a:custGeom>
              <a:avLst/>
              <a:gdLst/>
              <a:ahLst/>
              <a:cxnLst/>
              <a:rect l="l" t="t" r="r" b="b"/>
              <a:pathLst>
                <a:path w="148" h="207" extrusionOk="0">
                  <a:moveTo>
                    <a:pt x="0" y="0"/>
                  </a:moveTo>
                  <a:lnTo>
                    <a:pt x="0" y="30"/>
                  </a:lnTo>
                  <a:lnTo>
                    <a:pt x="45" y="103"/>
                  </a:lnTo>
                  <a:lnTo>
                    <a:pt x="104" y="177"/>
                  </a:lnTo>
                  <a:lnTo>
                    <a:pt x="133" y="206"/>
                  </a:lnTo>
                  <a:lnTo>
                    <a:pt x="148" y="206"/>
                  </a:lnTo>
                  <a:lnTo>
                    <a:pt x="148" y="192"/>
                  </a:lnTo>
                  <a:lnTo>
                    <a:pt x="148" y="177"/>
                  </a:lnTo>
                  <a:lnTo>
                    <a:pt x="104" y="8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207;p49"/>
            <p:cNvSpPr/>
            <p:nvPr/>
          </p:nvSpPr>
          <p:spPr>
            <a:xfrm>
              <a:off x="5111246" y="3609931"/>
              <a:ext cx="10188" cy="10139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78" y="0"/>
                  </a:moveTo>
                  <a:lnTo>
                    <a:pt x="89" y="89"/>
                  </a:lnTo>
                  <a:lnTo>
                    <a:pt x="1" y="177"/>
                  </a:lnTo>
                  <a:lnTo>
                    <a:pt x="1" y="192"/>
                  </a:lnTo>
                  <a:lnTo>
                    <a:pt x="16" y="206"/>
                  </a:lnTo>
                  <a:lnTo>
                    <a:pt x="30" y="206"/>
                  </a:lnTo>
                  <a:lnTo>
                    <a:pt x="119" y="118"/>
                  </a:lnTo>
                  <a:lnTo>
                    <a:pt x="207" y="3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208;p49"/>
            <p:cNvSpPr/>
            <p:nvPr/>
          </p:nvSpPr>
          <p:spPr>
            <a:xfrm>
              <a:off x="5521085" y="3451178"/>
              <a:ext cx="12344" cy="16654"/>
            </a:xfrm>
            <a:custGeom>
              <a:avLst/>
              <a:gdLst/>
              <a:ahLst/>
              <a:cxnLst/>
              <a:rect l="l" t="t" r="r" b="b"/>
              <a:pathLst>
                <a:path w="252" h="340" extrusionOk="0">
                  <a:moveTo>
                    <a:pt x="236" y="1"/>
                  </a:moveTo>
                  <a:lnTo>
                    <a:pt x="236" y="15"/>
                  </a:lnTo>
                  <a:lnTo>
                    <a:pt x="163" y="74"/>
                  </a:lnTo>
                  <a:lnTo>
                    <a:pt x="89" y="148"/>
                  </a:lnTo>
                  <a:lnTo>
                    <a:pt x="30" y="236"/>
                  </a:lnTo>
                  <a:lnTo>
                    <a:pt x="1" y="325"/>
                  </a:lnTo>
                  <a:lnTo>
                    <a:pt x="1" y="339"/>
                  </a:lnTo>
                  <a:lnTo>
                    <a:pt x="30" y="339"/>
                  </a:lnTo>
                  <a:lnTo>
                    <a:pt x="133" y="177"/>
                  </a:lnTo>
                  <a:lnTo>
                    <a:pt x="251" y="30"/>
                  </a:lnTo>
                  <a:lnTo>
                    <a:pt x="251" y="1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09;p49"/>
            <p:cNvSpPr/>
            <p:nvPr/>
          </p:nvSpPr>
          <p:spPr>
            <a:xfrm>
              <a:off x="5542735" y="3486543"/>
              <a:ext cx="14499" cy="12295"/>
            </a:xfrm>
            <a:custGeom>
              <a:avLst/>
              <a:gdLst/>
              <a:ahLst/>
              <a:cxnLst/>
              <a:rect l="l" t="t" r="r" b="b"/>
              <a:pathLst>
                <a:path w="296" h="251" extrusionOk="0">
                  <a:moveTo>
                    <a:pt x="1" y="0"/>
                  </a:moveTo>
                  <a:lnTo>
                    <a:pt x="1" y="15"/>
                  </a:lnTo>
                  <a:lnTo>
                    <a:pt x="30" y="59"/>
                  </a:lnTo>
                  <a:lnTo>
                    <a:pt x="133" y="148"/>
                  </a:lnTo>
                  <a:lnTo>
                    <a:pt x="266" y="251"/>
                  </a:lnTo>
                  <a:lnTo>
                    <a:pt x="295" y="251"/>
                  </a:lnTo>
                  <a:lnTo>
                    <a:pt x="295" y="236"/>
                  </a:lnTo>
                  <a:lnTo>
                    <a:pt x="295" y="221"/>
                  </a:lnTo>
                  <a:lnTo>
                    <a:pt x="163" y="10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10;p49"/>
            <p:cNvSpPr/>
            <p:nvPr/>
          </p:nvSpPr>
          <p:spPr>
            <a:xfrm>
              <a:off x="5516039" y="3495213"/>
              <a:ext cx="13029" cy="13029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" y="0"/>
                  </a:moveTo>
                  <a:lnTo>
                    <a:pt x="1" y="15"/>
                  </a:lnTo>
                  <a:lnTo>
                    <a:pt x="118" y="147"/>
                  </a:lnTo>
                  <a:lnTo>
                    <a:pt x="236" y="265"/>
                  </a:lnTo>
                  <a:lnTo>
                    <a:pt x="266" y="265"/>
                  </a:lnTo>
                  <a:lnTo>
                    <a:pt x="266" y="251"/>
                  </a:lnTo>
                  <a:lnTo>
                    <a:pt x="148" y="11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46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Скругленный прямоугольник 152"/>
          <p:cNvSpPr>
            <a:spLocks noChangeAspect="1"/>
          </p:cNvSpPr>
          <p:nvPr/>
        </p:nvSpPr>
        <p:spPr>
          <a:xfrm>
            <a:off x="4132664" y="427762"/>
            <a:ext cx="4483580" cy="4007078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0" name="Google Shape;2650;p4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Остались вопросы?</a:t>
            </a:r>
            <a:br>
              <a:rPr lang="ru-RU" sz="3200" dirty="0" smtClean="0"/>
            </a:br>
            <a:r>
              <a:rPr lang="ru-RU" sz="3200" dirty="0" smtClean="0"/>
              <a:t>Свяжитесь с нами!</a:t>
            </a:r>
            <a:endParaRPr sz="3200" dirty="0"/>
          </a:p>
        </p:txBody>
      </p:sp>
      <p:sp>
        <p:nvSpPr>
          <p:cNvPr id="2649" name="Google Shape;2649;p47"/>
          <p:cNvSpPr txBox="1">
            <a:spLocks noGrp="1"/>
          </p:cNvSpPr>
          <p:nvPr>
            <p:ph type="subTitle" idx="1"/>
          </p:nvPr>
        </p:nvSpPr>
        <p:spPr>
          <a:xfrm>
            <a:off x="5814060" y="1624200"/>
            <a:ext cx="2624090" cy="9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ct val="150000"/>
              </a:lnSpc>
              <a:spcBef>
                <a:spcPts val="1000"/>
              </a:spcBef>
            </a:pPr>
            <a:r>
              <a:rPr lang="en-US" dirty="0"/>
              <a:t>brusencev2001@yandex.ru </a:t>
            </a:r>
          </a:p>
          <a:p>
            <a:pPr lvl="0" algn="l">
              <a:lnSpc>
                <a:spcPct val="150000"/>
              </a:lnSpc>
            </a:pPr>
            <a:r>
              <a:rPr lang="en" dirty="0"/>
              <a:t>+7 920 731 11 </a:t>
            </a:r>
            <a:r>
              <a:rPr lang="en" dirty="0" smtClean="0"/>
              <a:t>96</a:t>
            </a:r>
            <a:endParaRPr lang="en" dirty="0"/>
          </a:p>
        </p:txBody>
      </p:sp>
      <p:sp>
        <p:nvSpPr>
          <p:cNvPr id="152" name="Google Shape;2649;p47"/>
          <p:cNvSpPr txBox="1">
            <a:spLocks/>
          </p:cNvSpPr>
          <p:nvPr/>
        </p:nvSpPr>
        <p:spPr>
          <a:xfrm>
            <a:off x="3175849" y="1624200"/>
            <a:ext cx="2624090" cy="9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Nunito" pitchFamily="2" charset="-52"/>
                <a:ea typeface="Open Sans" pitchFamily="2" charset="0"/>
                <a:cs typeface="Open Sans" pitchFamily="2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dirty="0" smtClean="0"/>
              <a:t>Почта: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Телефон: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Github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098" name="Picture 2" descr="https://media.discordapp.net/attachments/851714461437132840/1228967089914642442/static-qr-code-f521e1be185514a6b7f711894d6342ce.png?ex=662df7cb&amp;is=661b82cb&amp;hm=648959e94acb4cadcfc746ba1db074a1886f80e5492a880aff9dea13e0f137b3&amp;=&amp;quality=lossless&amp;width=653&amp;height=6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66" y="2524085"/>
            <a:ext cx="1606678" cy="160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96" y="1181512"/>
            <a:ext cx="3231160" cy="2499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Google Shape;3242;p41"/>
          <p:cNvSpPr/>
          <p:nvPr/>
        </p:nvSpPr>
        <p:spPr>
          <a:xfrm>
            <a:off x="4187097" y="1137224"/>
            <a:ext cx="769800" cy="769800"/>
          </a:xfrm>
          <a:prstGeom prst="ellipse">
            <a:avLst/>
          </a:prstGeom>
          <a:noFill/>
          <a:ln w="28575" cap="flat" cmpd="sng">
            <a:solidFill>
              <a:srgbClr val="02FF3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3" name="Google Shape;3243;p41"/>
          <p:cNvSpPr/>
          <p:nvPr/>
        </p:nvSpPr>
        <p:spPr>
          <a:xfrm>
            <a:off x="6868373" y="1137224"/>
            <a:ext cx="769800" cy="769800"/>
          </a:xfrm>
          <a:prstGeom prst="ellipse">
            <a:avLst/>
          </a:prstGeom>
          <a:noFill/>
          <a:ln w="28575" cap="flat" cmpd="sng">
            <a:solidFill>
              <a:srgbClr val="02FF3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4" name="Google Shape;3244;p41"/>
          <p:cNvSpPr/>
          <p:nvPr/>
        </p:nvSpPr>
        <p:spPr>
          <a:xfrm>
            <a:off x="1505825" y="2913998"/>
            <a:ext cx="769800" cy="769800"/>
          </a:xfrm>
          <a:prstGeom prst="ellipse">
            <a:avLst/>
          </a:prstGeom>
          <a:noFill/>
          <a:ln w="28575" cap="flat" cmpd="sng">
            <a:solidFill>
              <a:srgbClr val="02FF3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41"/>
          <p:cNvSpPr/>
          <p:nvPr/>
        </p:nvSpPr>
        <p:spPr>
          <a:xfrm>
            <a:off x="4187097" y="2913998"/>
            <a:ext cx="769800" cy="769800"/>
          </a:xfrm>
          <a:prstGeom prst="ellipse">
            <a:avLst/>
          </a:prstGeom>
          <a:noFill/>
          <a:ln w="28575" cap="flat" cmpd="sng">
            <a:solidFill>
              <a:srgbClr val="02FF3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6" name="Google Shape;3246;p41"/>
          <p:cNvSpPr/>
          <p:nvPr/>
        </p:nvSpPr>
        <p:spPr>
          <a:xfrm>
            <a:off x="6868373" y="2913998"/>
            <a:ext cx="769800" cy="769800"/>
          </a:xfrm>
          <a:prstGeom prst="ellipse">
            <a:avLst/>
          </a:prstGeom>
          <a:noFill/>
          <a:ln w="28575" cap="flat" cmpd="sng">
            <a:solidFill>
              <a:srgbClr val="02FF3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7" name="Google Shape;3247;p41"/>
          <p:cNvSpPr/>
          <p:nvPr/>
        </p:nvSpPr>
        <p:spPr>
          <a:xfrm>
            <a:off x="1505825" y="1137224"/>
            <a:ext cx="769800" cy="769800"/>
          </a:xfrm>
          <a:prstGeom prst="ellipse">
            <a:avLst/>
          </a:prstGeom>
          <a:noFill/>
          <a:ln w="28575" cap="flat" cmpd="sng">
            <a:solidFill>
              <a:srgbClr val="02FF3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8" name="Google Shape;3248;p41"/>
          <p:cNvSpPr txBox="1">
            <a:spLocks noGrp="1"/>
          </p:cNvSpPr>
          <p:nvPr>
            <p:ph type="title"/>
          </p:nvPr>
        </p:nvSpPr>
        <p:spPr>
          <a:xfrm>
            <a:off x="411475" y="300180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solidFill>
                  <a:srgbClr val="FFFFFF"/>
                </a:solidFill>
              </a:rPr>
              <a:t>Проблематика</a:t>
            </a:r>
            <a:endParaRPr sz="3500" dirty="0">
              <a:solidFill>
                <a:srgbClr val="FFFFFF"/>
              </a:solidFill>
            </a:endParaRPr>
          </a:p>
        </p:txBody>
      </p:sp>
      <p:sp>
        <p:nvSpPr>
          <p:cNvPr id="3249" name="Google Shape;3249;p41"/>
          <p:cNvSpPr txBox="1">
            <a:spLocks noGrp="1"/>
          </p:cNvSpPr>
          <p:nvPr>
            <p:ph type="subTitle" idx="3"/>
          </p:nvPr>
        </p:nvSpPr>
        <p:spPr>
          <a:xfrm>
            <a:off x="701975" y="4009580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F2F2F2"/>
                </a:solidFill>
              </a:rPr>
              <a:t>доступной информации и её достоверности</a:t>
            </a:r>
            <a:endParaRPr sz="1600" dirty="0">
              <a:solidFill>
                <a:srgbClr val="F2F2F2"/>
              </a:solidFill>
            </a:endParaRPr>
          </a:p>
        </p:txBody>
      </p:sp>
      <p:sp>
        <p:nvSpPr>
          <p:cNvPr id="3250" name="Google Shape;3250;p41"/>
          <p:cNvSpPr txBox="1">
            <a:spLocks noGrp="1"/>
          </p:cNvSpPr>
          <p:nvPr>
            <p:ph type="subTitle" idx="1"/>
          </p:nvPr>
        </p:nvSpPr>
        <p:spPr>
          <a:xfrm>
            <a:off x="701975" y="2224405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F2F2F2"/>
                </a:solidFill>
              </a:rPr>
              <a:t>формы продвижения сбыта продуктов детского питания</a:t>
            </a:r>
            <a:endParaRPr dirty="0">
              <a:solidFill>
                <a:srgbClr val="F2F2F2"/>
              </a:solidFill>
            </a:endParaRPr>
          </a:p>
        </p:txBody>
      </p:sp>
      <p:sp>
        <p:nvSpPr>
          <p:cNvPr id="3251" name="Google Shape;3251;p41"/>
          <p:cNvSpPr txBox="1">
            <a:spLocks noGrp="1"/>
          </p:cNvSpPr>
          <p:nvPr>
            <p:ph type="subTitle" idx="2"/>
          </p:nvPr>
        </p:nvSpPr>
        <p:spPr>
          <a:xfrm>
            <a:off x="3383247" y="2224405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F2F2F2"/>
                </a:solidFill>
              </a:rPr>
              <a:t>рекомендаций ВОЗ и рост обеспокоенности</a:t>
            </a:r>
            <a:endParaRPr dirty="0">
              <a:solidFill>
                <a:srgbClr val="F2F2F2"/>
              </a:solidFill>
            </a:endParaRPr>
          </a:p>
        </p:txBody>
      </p:sp>
      <p:sp>
        <p:nvSpPr>
          <p:cNvPr id="3252" name="Google Shape;3252;p41"/>
          <p:cNvSpPr txBox="1">
            <a:spLocks noGrp="1"/>
          </p:cNvSpPr>
          <p:nvPr>
            <p:ph type="subTitle" idx="4"/>
          </p:nvPr>
        </p:nvSpPr>
        <p:spPr>
          <a:xfrm>
            <a:off x="3383247" y="4009580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F2F2F2"/>
                </a:solidFill>
              </a:rPr>
              <a:t>мотивации осознанного выбора</a:t>
            </a:r>
            <a:endParaRPr dirty="0">
              <a:solidFill>
                <a:srgbClr val="F2F2F2"/>
              </a:solidFill>
            </a:endParaRPr>
          </a:p>
        </p:txBody>
      </p:sp>
      <p:sp>
        <p:nvSpPr>
          <p:cNvPr id="3253" name="Google Shape;3253;p41"/>
          <p:cNvSpPr txBox="1">
            <a:spLocks noGrp="1"/>
          </p:cNvSpPr>
          <p:nvPr>
            <p:ph type="subTitle" idx="5"/>
          </p:nvPr>
        </p:nvSpPr>
        <p:spPr>
          <a:xfrm>
            <a:off x="6064523" y="2224405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F2F2F2"/>
                </a:solidFill>
              </a:rPr>
              <a:t>совершенствования требований к маркировке</a:t>
            </a:r>
            <a:endParaRPr dirty="0">
              <a:solidFill>
                <a:srgbClr val="F2F2F2"/>
              </a:solidFill>
            </a:endParaRPr>
          </a:p>
        </p:txBody>
      </p:sp>
      <p:sp>
        <p:nvSpPr>
          <p:cNvPr id="3254" name="Google Shape;3254;p41"/>
          <p:cNvSpPr txBox="1">
            <a:spLocks noGrp="1"/>
          </p:cNvSpPr>
          <p:nvPr>
            <p:ph type="subTitle" idx="6"/>
          </p:nvPr>
        </p:nvSpPr>
        <p:spPr>
          <a:xfrm>
            <a:off x="6064523" y="4009580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F2F2F2"/>
                </a:solidFill>
              </a:rPr>
              <a:t>проведения исследований</a:t>
            </a:r>
            <a:endParaRPr dirty="0">
              <a:solidFill>
                <a:srgbClr val="F2F2F2"/>
              </a:solidFill>
            </a:endParaRPr>
          </a:p>
        </p:txBody>
      </p:sp>
      <p:sp>
        <p:nvSpPr>
          <p:cNvPr id="3255" name="Google Shape;3255;p41"/>
          <p:cNvSpPr txBox="1">
            <a:spLocks noGrp="1"/>
          </p:cNvSpPr>
          <p:nvPr>
            <p:ph type="title" idx="7"/>
          </p:nvPr>
        </p:nvSpPr>
        <p:spPr>
          <a:xfrm>
            <a:off x="1505825" y="1206674"/>
            <a:ext cx="769796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Agency FB" panose="020B0503020202020204" pitchFamily="34" charset="0"/>
              </a:rPr>
              <a:t>01</a:t>
            </a:r>
            <a:endParaRPr b="1" dirty="0">
              <a:solidFill>
                <a:srgbClr val="FFFFFF"/>
              </a:solidFill>
              <a:latin typeface="Agency FB" panose="020B0503020202020204" pitchFamily="34" charset="0"/>
            </a:endParaRPr>
          </a:p>
        </p:txBody>
      </p:sp>
      <p:sp>
        <p:nvSpPr>
          <p:cNvPr id="3256" name="Google Shape;3256;p41"/>
          <p:cNvSpPr txBox="1">
            <a:spLocks noGrp="1"/>
          </p:cNvSpPr>
          <p:nvPr>
            <p:ph type="title" idx="8"/>
          </p:nvPr>
        </p:nvSpPr>
        <p:spPr>
          <a:xfrm>
            <a:off x="1505825" y="2983448"/>
            <a:ext cx="769796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Agency FB" panose="020B0503020202020204" pitchFamily="34" charset="0"/>
              </a:rPr>
              <a:t>04</a:t>
            </a:r>
            <a:endParaRPr b="1" dirty="0">
              <a:solidFill>
                <a:srgbClr val="FFFFFF"/>
              </a:solidFill>
              <a:latin typeface="Agency FB" panose="020B0503020202020204" pitchFamily="34" charset="0"/>
            </a:endParaRPr>
          </a:p>
        </p:txBody>
      </p:sp>
      <p:sp>
        <p:nvSpPr>
          <p:cNvPr id="3257" name="Google Shape;3257;p41"/>
          <p:cNvSpPr txBox="1">
            <a:spLocks noGrp="1"/>
          </p:cNvSpPr>
          <p:nvPr>
            <p:ph type="title" idx="9"/>
          </p:nvPr>
        </p:nvSpPr>
        <p:spPr>
          <a:xfrm>
            <a:off x="4186687" y="1206674"/>
            <a:ext cx="770209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Agency FB" panose="020B0503020202020204" pitchFamily="34" charset="0"/>
              </a:rPr>
              <a:t>02</a:t>
            </a:r>
            <a:endParaRPr b="1" dirty="0">
              <a:solidFill>
                <a:srgbClr val="FFFFFF"/>
              </a:solidFill>
              <a:latin typeface="Agency FB" panose="020B0503020202020204" pitchFamily="34" charset="0"/>
            </a:endParaRPr>
          </a:p>
        </p:txBody>
      </p:sp>
      <p:sp>
        <p:nvSpPr>
          <p:cNvPr id="3258" name="Google Shape;3258;p41"/>
          <p:cNvSpPr txBox="1">
            <a:spLocks noGrp="1"/>
          </p:cNvSpPr>
          <p:nvPr>
            <p:ph type="title" idx="13"/>
          </p:nvPr>
        </p:nvSpPr>
        <p:spPr>
          <a:xfrm>
            <a:off x="4186688" y="2983448"/>
            <a:ext cx="77021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Agency FB" panose="020B0503020202020204" pitchFamily="34" charset="0"/>
              </a:rPr>
              <a:t>05</a:t>
            </a:r>
            <a:endParaRPr b="1" dirty="0">
              <a:solidFill>
                <a:srgbClr val="FFFFFF"/>
              </a:solidFill>
              <a:latin typeface="Agency FB" panose="020B0503020202020204" pitchFamily="34" charset="0"/>
            </a:endParaRPr>
          </a:p>
        </p:txBody>
      </p:sp>
      <p:sp>
        <p:nvSpPr>
          <p:cNvPr id="3259" name="Google Shape;3259;p41"/>
          <p:cNvSpPr txBox="1">
            <a:spLocks noGrp="1"/>
          </p:cNvSpPr>
          <p:nvPr>
            <p:ph type="title" idx="14"/>
          </p:nvPr>
        </p:nvSpPr>
        <p:spPr>
          <a:xfrm>
            <a:off x="6868377" y="1206674"/>
            <a:ext cx="769796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Agency FB" panose="020B0503020202020204" pitchFamily="34" charset="0"/>
              </a:rPr>
              <a:t>03</a:t>
            </a:r>
            <a:endParaRPr b="1" dirty="0">
              <a:solidFill>
                <a:srgbClr val="FFFFFF"/>
              </a:solidFill>
              <a:latin typeface="Agency FB" panose="020B0503020202020204" pitchFamily="34" charset="0"/>
            </a:endParaRPr>
          </a:p>
        </p:txBody>
      </p:sp>
      <p:sp>
        <p:nvSpPr>
          <p:cNvPr id="3260" name="Google Shape;3260;p41"/>
          <p:cNvSpPr txBox="1">
            <a:spLocks noGrp="1"/>
          </p:cNvSpPr>
          <p:nvPr>
            <p:ph type="title" idx="15"/>
          </p:nvPr>
        </p:nvSpPr>
        <p:spPr>
          <a:xfrm>
            <a:off x="6868373" y="2983448"/>
            <a:ext cx="7698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Agency FB" panose="020B0503020202020204" pitchFamily="34" charset="0"/>
              </a:rPr>
              <a:t>06</a:t>
            </a:r>
            <a:endParaRPr b="1" dirty="0">
              <a:solidFill>
                <a:srgbClr val="FFFFFF"/>
              </a:solidFill>
              <a:latin typeface="Agency FB" panose="020B0503020202020204" pitchFamily="34" charset="0"/>
            </a:endParaRPr>
          </a:p>
        </p:txBody>
      </p:sp>
      <p:sp>
        <p:nvSpPr>
          <p:cNvPr id="3261" name="Google Shape;3261;p41"/>
          <p:cNvSpPr txBox="1">
            <a:spLocks noGrp="1"/>
          </p:cNvSpPr>
          <p:nvPr>
            <p:ph type="subTitle" idx="16"/>
          </p:nvPr>
        </p:nvSpPr>
        <p:spPr>
          <a:xfrm>
            <a:off x="701975" y="1998331"/>
            <a:ext cx="2377500" cy="3412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2FF30"/>
                </a:solidFill>
              </a:rPr>
              <a:t>Ненадлежащие</a:t>
            </a:r>
            <a:endParaRPr sz="1800" dirty="0">
              <a:solidFill>
                <a:srgbClr val="02FF30"/>
              </a:solidFill>
            </a:endParaRPr>
          </a:p>
        </p:txBody>
      </p:sp>
      <p:sp>
        <p:nvSpPr>
          <p:cNvPr id="3262" name="Google Shape;3262;p41"/>
          <p:cNvSpPr txBox="1">
            <a:spLocks noGrp="1"/>
          </p:cNvSpPr>
          <p:nvPr>
            <p:ph type="subTitle" idx="17"/>
          </p:nvPr>
        </p:nvSpPr>
        <p:spPr>
          <a:xfrm>
            <a:off x="3383247" y="1998331"/>
            <a:ext cx="2377500" cy="3412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2FF30"/>
                </a:solidFill>
              </a:rPr>
              <a:t>Несоблюдение</a:t>
            </a:r>
            <a:endParaRPr sz="1800" dirty="0">
              <a:solidFill>
                <a:srgbClr val="02FF30"/>
              </a:solidFill>
            </a:endParaRPr>
          </a:p>
        </p:txBody>
      </p:sp>
      <p:sp>
        <p:nvSpPr>
          <p:cNvPr id="3263" name="Google Shape;3263;p41"/>
          <p:cNvSpPr txBox="1">
            <a:spLocks noGrp="1"/>
          </p:cNvSpPr>
          <p:nvPr>
            <p:ph type="subTitle" idx="18"/>
          </p:nvPr>
        </p:nvSpPr>
        <p:spPr>
          <a:xfrm>
            <a:off x="6064523" y="1998331"/>
            <a:ext cx="2377500" cy="3412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2FF30"/>
                </a:solidFill>
              </a:rPr>
              <a:t>Необходимость</a:t>
            </a:r>
            <a:endParaRPr sz="1800" dirty="0">
              <a:solidFill>
                <a:srgbClr val="02FF30"/>
              </a:solidFill>
            </a:endParaRPr>
          </a:p>
        </p:txBody>
      </p:sp>
      <p:sp>
        <p:nvSpPr>
          <p:cNvPr id="3264" name="Google Shape;3264;p41"/>
          <p:cNvSpPr txBox="1">
            <a:spLocks noGrp="1"/>
          </p:cNvSpPr>
          <p:nvPr>
            <p:ph type="subTitle" idx="19"/>
          </p:nvPr>
        </p:nvSpPr>
        <p:spPr>
          <a:xfrm>
            <a:off x="701975" y="3775961"/>
            <a:ext cx="2377500" cy="3412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2FF30"/>
                </a:solidFill>
              </a:rPr>
              <a:t>Ограниченность</a:t>
            </a:r>
            <a:endParaRPr sz="1800" dirty="0">
              <a:solidFill>
                <a:srgbClr val="02FF30"/>
              </a:solidFill>
            </a:endParaRPr>
          </a:p>
        </p:txBody>
      </p:sp>
      <p:sp>
        <p:nvSpPr>
          <p:cNvPr id="3265" name="Google Shape;3265;p41"/>
          <p:cNvSpPr txBox="1">
            <a:spLocks noGrp="1"/>
          </p:cNvSpPr>
          <p:nvPr>
            <p:ph type="subTitle" idx="20"/>
          </p:nvPr>
        </p:nvSpPr>
        <p:spPr>
          <a:xfrm>
            <a:off x="3383247" y="3775961"/>
            <a:ext cx="2377500" cy="3412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2FF30"/>
                </a:solidFill>
              </a:rPr>
              <a:t>Потребность</a:t>
            </a:r>
            <a:endParaRPr sz="1800" dirty="0">
              <a:solidFill>
                <a:srgbClr val="02FF30"/>
              </a:solidFill>
            </a:endParaRPr>
          </a:p>
        </p:txBody>
      </p:sp>
      <p:sp>
        <p:nvSpPr>
          <p:cNvPr id="3266" name="Google Shape;3266;p41"/>
          <p:cNvSpPr txBox="1">
            <a:spLocks noGrp="1"/>
          </p:cNvSpPr>
          <p:nvPr>
            <p:ph type="subTitle" idx="21"/>
          </p:nvPr>
        </p:nvSpPr>
        <p:spPr>
          <a:xfrm>
            <a:off x="6064523" y="3775961"/>
            <a:ext cx="2377500" cy="3412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2FF30"/>
                </a:solidFill>
              </a:rPr>
              <a:t>Трудность</a:t>
            </a:r>
            <a:endParaRPr sz="1800" dirty="0">
              <a:solidFill>
                <a:srgbClr val="02FF30"/>
              </a:solidFill>
            </a:endParaRPr>
          </a:p>
        </p:txBody>
      </p:sp>
      <p:grpSp>
        <p:nvGrpSpPr>
          <p:cNvPr id="3267" name="Google Shape;3267;p41"/>
          <p:cNvGrpSpPr/>
          <p:nvPr/>
        </p:nvGrpSpPr>
        <p:grpSpPr>
          <a:xfrm>
            <a:off x="2902254" y="1402303"/>
            <a:ext cx="354442" cy="292678"/>
            <a:chOff x="6253660" y="120163"/>
            <a:chExt cx="354442" cy="292678"/>
          </a:xfrm>
        </p:grpSpPr>
        <p:sp>
          <p:nvSpPr>
            <p:cNvPr id="3268" name="Google Shape;3268;p41"/>
            <p:cNvSpPr/>
            <p:nvPr/>
          </p:nvSpPr>
          <p:spPr>
            <a:xfrm rot="3599942">
              <a:off x="6499791" y="291705"/>
              <a:ext cx="92196" cy="90445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693" y="1"/>
                  </a:moveTo>
                  <a:cubicBezTo>
                    <a:pt x="395" y="1"/>
                    <a:pt x="1" y="917"/>
                    <a:pt x="1" y="917"/>
                  </a:cubicBezTo>
                  <a:cubicBezTo>
                    <a:pt x="1" y="917"/>
                    <a:pt x="59" y="1532"/>
                    <a:pt x="235" y="1532"/>
                  </a:cubicBezTo>
                  <a:cubicBezTo>
                    <a:pt x="311" y="1532"/>
                    <a:pt x="559" y="1552"/>
                    <a:pt x="820" y="1552"/>
                  </a:cubicBezTo>
                  <a:cubicBezTo>
                    <a:pt x="1187" y="1552"/>
                    <a:pt x="1581" y="1512"/>
                    <a:pt x="1560" y="1319"/>
                  </a:cubicBezTo>
                  <a:cubicBezTo>
                    <a:pt x="1543" y="1136"/>
                    <a:pt x="1319" y="1096"/>
                    <a:pt x="1123" y="1096"/>
                  </a:cubicBezTo>
                  <a:cubicBezTo>
                    <a:pt x="967" y="1096"/>
                    <a:pt x="828" y="1122"/>
                    <a:pt x="828" y="1122"/>
                  </a:cubicBezTo>
                  <a:cubicBezTo>
                    <a:pt x="828" y="1122"/>
                    <a:pt x="1450" y="909"/>
                    <a:pt x="1318" y="646"/>
                  </a:cubicBezTo>
                  <a:cubicBezTo>
                    <a:pt x="1282" y="567"/>
                    <a:pt x="1207" y="539"/>
                    <a:pt x="1119" y="539"/>
                  </a:cubicBezTo>
                  <a:cubicBezTo>
                    <a:pt x="906" y="539"/>
                    <a:pt x="615" y="704"/>
                    <a:pt x="615" y="704"/>
                  </a:cubicBezTo>
                  <a:cubicBezTo>
                    <a:pt x="615" y="704"/>
                    <a:pt x="1011" y="31"/>
                    <a:pt x="711" y="2"/>
                  </a:cubicBezTo>
                  <a:cubicBezTo>
                    <a:pt x="705" y="1"/>
                    <a:pt x="699" y="1"/>
                    <a:pt x="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1"/>
            <p:cNvSpPr/>
            <p:nvPr/>
          </p:nvSpPr>
          <p:spPr>
            <a:xfrm rot="3599942">
              <a:off x="6492628" y="313523"/>
              <a:ext cx="52509" cy="24359"/>
            </a:xfrm>
            <a:custGeom>
              <a:avLst/>
              <a:gdLst/>
              <a:ahLst/>
              <a:cxnLst/>
              <a:rect l="l" t="t" r="r" b="b"/>
              <a:pathLst>
                <a:path w="901" h="418" fill="none" extrusionOk="0">
                  <a:moveTo>
                    <a:pt x="900" y="1"/>
                  </a:moveTo>
                  <a:lnTo>
                    <a:pt x="0" y="418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1"/>
            <p:cNvSpPr/>
            <p:nvPr/>
          </p:nvSpPr>
          <p:spPr>
            <a:xfrm rot="3599942">
              <a:off x="6514116" y="293057"/>
              <a:ext cx="25235" cy="34558"/>
            </a:xfrm>
            <a:custGeom>
              <a:avLst/>
              <a:gdLst/>
              <a:ahLst/>
              <a:cxnLst/>
              <a:rect l="l" t="t" r="r" b="b"/>
              <a:pathLst>
                <a:path w="433" h="593" fill="none" extrusionOk="0">
                  <a:moveTo>
                    <a:pt x="432" y="0"/>
                  </a:moveTo>
                  <a:lnTo>
                    <a:pt x="0" y="593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1"/>
            <p:cNvSpPr/>
            <p:nvPr/>
          </p:nvSpPr>
          <p:spPr>
            <a:xfrm rot="3599942">
              <a:off x="6491018" y="338546"/>
              <a:ext cx="36307" cy="2214"/>
            </a:xfrm>
            <a:custGeom>
              <a:avLst/>
              <a:gdLst/>
              <a:ahLst/>
              <a:cxnLst/>
              <a:rect l="l" t="t" r="r" b="b"/>
              <a:pathLst>
                <a:path w="623" h="38" fill="none" extrusionOk="0">
                  <a:moveTo>
                    <a:pt x="623" y="1"/>
                  </a:moveTo>
                  <a:lnTo>
                    <a:pt x="1" y="37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1"/>
            <p:cNvSpPr/>
            <p:nvPr/>
          </p:nvSpPr>
          <p:spPr>
            <a:xfrm rot="3599942">
              <a:off x="6269922" y="146795"/>
              <a:ext cx="92313" cy="90852"/>
            </a:xfrm>
            <a:custGeom>
              <a:avLst/>
              <a:gdLst/>
              <a:ahLst/>
              <a:cxnLst/>
              <a:rect l="l" t="t" r="r" b="b"/>
              <a:pathLst>
                <a:path w="1584" h="1559" extrusionOk="0">
                  <a:moveTo>
                    <a:pt x="762" y="0"/>
                  </a:moveTo>
                  <a:cubicBezTo>
                    <a:pt x="396" y="0"/>
                    <a:pt x="0" y="40"/>
                    <a:pt x="17" y="233"/>
                  </a:cubicBezTo>
                  <a:cubicBezTo>
                    <a:pt x="38" y="416"/>
                    <a:pt x="264" y="456"/>
                    <a:pt x="460" y="456"/>
                  </a:cubicBezTo>
                  <a:cubicBezTo>
                    <a:pt x="618" y="456"/>
                    <a:pt x="757" y="430"/>
                    <a:pt x="757" y="430"/>
                  </a:cubicBezTo>
                  <a:lnTo>
                    <a:pt x="757" y="430"/>
                  </a:lnTo>
                  <a:cubicBezTo>
                    <a:pt x="757" y="430"/>
                    <a:pt x="135" y="642"/>
                    <a:pt x="259" y="913"/>
                  </a:cubicBezTo>
                  <a:cubicBezTo>
                    <a:pt x="297" y="989"/>
                    <a:pt x="371" y="1015"/>
                    <a:pt x="457" y="1015"/>
                  </a:cubicBezTo>
                  <a:cubicBezTo>
                    <a:pt x="674" y="1015"/>
                    <a:pt x="969" y="847"/>
                    <a:pt x="969" y="847"/>
                  </a:cubicBezTo>
                  <a:lnTo>
                    <a:pt x="969" y="847"/>
                  </a:lnTo>
                  <a:cubicBezTo>
                    <a:pt x="969" y="847"/>
                    <a:pt x="574" y="1521"/>
                    <a:pt x="874" y="1557"/>
                  </a:cubicBezTo>
                  <a:cubicBezTo>
                    <a:pt x="878" y="1558"/>
                    <a:pt x="883" y="1558"/>
                    <a:pt x="887" y="1558"/>
                  </a:cubicBezTo>
                  <a:cubicBezTo>
                    <a:pt x="1186" y="1558"/>
                    <a:pt x="1584" y="635"/>
                    <a:pt x="1584" y="635"/>
                  </a:cubicBezTo>
                  <a:cubicBezTo>
                    <a:pt x="1584" y="635"/>
                    <a:pt x="1525" y="20"/>
                    <a:pt x="1342" y="20"/>
                  </a:cubicBezTo>
                  <a:cubicBezTo>
                    <a:pt x="1269" y="20"/>
                    <a:pt x="1023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1"/>
            <p:cNvSpPr/>
            <p:nvPr/>
          </p:nvSpPr>
          <p:spPr>
            <a:xfrm rot="3599942">
              <a:off x="6320240" y="193068"/>
              <a:ext cx="52509" cy="23951"/>
            </a:xfrm>
            <a:custGeom>
              <a:avLst/>
              <a:gdLst/>
              <a:ahLst/>
              <a:cxnLst/>
              <a:rect l="l" t="t" r="r" b="b"/>
              <a:pathLst>
                <a:path w="901" h="411" fill="none" extrusionOk="0">
                  <a:moveTo>
                    <a:pt x="0" y="410"/>
                  </a:moveTo>
                  <a:lnTo>
                    <a:pt x="901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1"/>
            <p:cNvSpPr/>
            <p:nvPr/>
          </p:nvSpPr>
          <p:spPr>
            <a:xfrm rot="3599942">
              <a:off x="6325826" y="203219"/>
              <a:ext cx="25235" cy="34616"/>
            </a:xfrm>
            <a:custGeom>
              <a:avLst/>
              <a:gdLst/>
              <a:ahLst/>
              <a:cxnLst/>
              <a:rect l="l" t="t" r="r" b="b"/>
              <a:pathLst>
                <a:path w="433" h="594" fill="none" extrusionOk="0">
                  <a:moveTo>
                    <a:pt x="0" y="593"/>
                  </a:moveTo>
                  <a:lnTo>
                    <a:pt x="432" y="1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1"/>
            <p:cNvSpPr/>
            <p:nvPr/>
          </p:nvSpPr>
          <p:spPr>
            <a:xfrm rot="3599942">
              <a:off x="6337806" y="190105"/>
              <a:ext cx="36366" cy="2156"/>
            </a:xfrm>
            <a:custGeom>
              <a:avLst/>
              <a:gdLst/>
              <a:ahLst/>
              <a:cxnLst/>
              <a:rect l="l" t="t" r="r" b="b"/>
              <a:pathLst>
                <a:path w="624" h="37" fill="none" extrusionOk="0">
                  <a:moveTo>
                    <a:pt x="1" y="37"/>
                  </a:moveTo>
                  <a:lnTo>
                    <a:pt x="623" y="0"/>
                  </a:ln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1"/>
            <p:cNvSpPr/>
            <p:nvPr/>
          </p:nvSpPr>
          <p:spPr>
            <a:xfrm rot="3599942">
              <a:off x="6318521" y="168190"/>
              <a:ext cx="224430" cy="196624"/>
            </a:xfrm>
            <a:custGeom>
              <a:avLst/>
              <a:gdLst/>
              <a:ahLst/>
              <a:cxnLst/>
              <a:rect l="l" t="t" r="r" b="b"/>
              <a:pathLst>
                <a:path w="3851" h="3374" extrusionOk="0">
                  <a:moveTo>
                    <a:pt x="1929" y="0"/>
                  </a:moveTo>
                  <a:cubicBezTo>
                    <a:pt x="1681" y="0"/>
                    <a:pt x="1430" y="55"/>
                    <a:pt x="1193" y="172"/>
                  </a:cubicBezTo>
                  <a:cubicBezTo>
                    <a:pt x="352" y="574"/>
                    <a:pt x="0" y="1584"/>
                    <a:pt x="410" y="2426"/>
                  </a:cubicBezTo>
                  <a:cubicBezTo>
                    <a:pt x="704" y="3024"/>
                    <a:pt x="1305" y="3373"/>
                    <a:pt x="1929" y="3373"/>
                  </a:cubicBezTo>
                  <a:cubicBezTo>
                    <a:pt x="2177" y="3373"/>
                    <a:pt x="2428" y="3318"/>
                    <a:pt x="2665" y="3202"/>
                  </a:cubicBezTo>
                  <a:cubicBezTo>
                    <a:pt x="3499" y="2799"/>
                    <a:pt x="3850" y="1789"/>
                    <a:pt x="3448" y="948"/>
                  </a:cubicBezTo>
                  <a:cubicBezTo>
                    <a:pt x="3154" y="350"/>
                    <a:pt x="2553" y="0"/>
                    <a:pt x="1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1"/>
            <p:cNvSpPr/>
            <p:nvPr/>
          </p:nvSpPr>
          <p:spPr>
            <a:xfrm rot="3599942">
              <a:off x="6343329" y="172606"/>
              <a:ext cx="34151" cy="79838"/>
            </a:xfrm>
            <a:custGeom>
              <a:avLst/>
              <a:gdLst/>
              <a:ahLst/>
              <a:cxnLst/>
              <a:rect l="l" t="t" r="r" b="b"/>
              <a:pathLst>
                <a:path w="586" h="1370" fill="none" extrusionOk="0">
                  <a:moveTo>
                    <a:pt x="586" y="1369"/>
                  </a:moveTo>
                  <a:cubicBezTo>
                    <a:pt x="417" y="1223"/>
                    <a:pt x="286" y="1047"/>
                    <a:pt x="183" y="842"/>
                  </a:cubicBezTo>
                  <a:cubicBezTo>
                    <a:pt x="51" y="571"/>
                    <a:pt x="0" y="279"/>
                    <a:pt x="15" y="0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1"/>
            <p:cNvSpPr/>
            <p:nvPr/>
          </p:nvSpPr>
          <p:spPr>
            <a:xfrm rot="3599942">
              <a:off x="6484444" y="278668"/>
              <a:ext cx="36774" cy="78556"/>
            </a:xfrm>
            <a:custGeom>
              <a:avLst/>
              <a:gdLst/>
              <a:ahLst/>
              <a:cxnLst/>
              <a:rect l="l" t="t" r="r" b="b"/>
              <a:pathLst>
                <a:path w="631" h="1348" fill="none" extrusionOk="0">
                  <a:moveTo>
                    <a:pt x="1" y="1"/>
                  </a:moveTo>
                  <a:cubicBezTo>
                    <a:pt x="184" y="147"/>
                    <a:pt x="338" y="338"/>
                    <a:pt x="455" y="565"/>
                  </a:cubicBezTo>
                  <a:cubicBezTo>
                    <a:pt x="572" y="821"/>
                    <a:pt x="630" y="1084"/>
                    <a:pt x="623" y="1348"/>
                  </a:cubicBezTo>
                </a:path>
              </a:pathLst>
            </a:custGeom>
            <a:noFill/>
            <a:ln w="9525" cap="rnd" cmpd="sng">
              <a:solidFill>
                <a:srgbClr val="5C25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805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3242;p41"/>
          <p:cNvSpPr/>
          <p:nvPr/>
        </p:nvSpPr>
        <p:spPr>
          <a:xfrm>
            <a:off x="4187097" y="1137224"/>
            <a:ext cx="769800" cy="7698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3997;p49"/>
          <p:cNvGrpSpPr/>
          <p:nvPr/>
        </p:nvGrpSpPr>
        <p:grpSpPr>
          <a:xfrm>
            <a:off x="4374362" y="1332413"/>
            <a:ext cx="395270" cy="371966"/>
            <a:chOff x="4798650" y="5494696"/>
            <a:chExt cx="395270" cy="371966"/>
          </a:xfrm>
        </p:grpSpPr>
        <p:sp>
          <p:nvSpPr>
            <p:cNvPr id="180" name="Google Shape;3998;p49"/>
            <p:cNvSpPr/>
            <p:nvPr/>
          </p:nvSpPr>
          <p:spPr>
            <a:xfrm>
              <a:off x="4822164" y="5494696"/>
              <a:ext cx="371756" cy="371966"/>
            </a:xfrm>
            <a:custGeom>
              <a:avLst/>
              <a:gdLst/>
              <a:ahLst/>
              <a:cxnLst/>
              <a:rect l="l" t="t" r="r" b="b"/>
              <a:pathLst>
                <a:path w="14150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FB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3999;p49"/>
            <p:cNvSpPr/>
            <p:nvPr/>
          </p:nvSpPr>
          <p:spPr>
            <a:xfrm>
              <a:off x="4798650" y="5536443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2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F7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4000;p49"/>
            <p:cNvSpPr/>
            <p:nvPr/>
          </p:nvSpPr>
          <p:spPr>
            <a:xfrm>
              <a:off x="4899169" y="5704692"/>
              <a:ext cx="217589" cy="96000"/>
            </a:xfrm>
            <a:custGeom>
              <a:avLst/>
              <a:gdLst/>
              <a:ahLst/>
              <a:cxnLst/>
              <a:rect l="l" t="t" r="r" b="b"/>
              <a:pathLst>
                <a:path w="8282" h="3654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593" y="2246"/>
                    <a:pt x="2223" y="3654"/>
                    <a:pt x="4144" y="3654"/>
                  </a:cubicBezTo>
                  <a:cubicBezTo>
                    <a:pt x="6065" y="3654"/>
                    <a:pt x="7688" y="2246"/>
                    <a:pt x="8243" y="297"/>
                  </a:cubicBezTo>
                  <a:cubicBezTo>
                    <a:pt x="8281" y="146"/>
                    <a:pt x="8176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66" y="297"/>
                    <a:pt x="5498" y="450"/>
                    <a:pt x="4229" y="450"/>
                  </a:cubicBezTo>
                  <a:cubicBezTo>
                    <a:pt x="4200" y="450"/>
                    <a:pt x="4172" y="449"/>
                    <a:pt x="4144" y="449"/>
                  </a:cubicBezTo>
                  <a:cubicBezTo>
                    <a:pt x="4116" y="449"/>
                    <a:pt x="4087" y="450"/>
                    <a:pt x="4059" y="450"/>
                  </a:cubicBezTo>
                  <a:cubicBezTo>
                    <a:pt x="2784" y="450"/>
                    <a:pt x="1522" y="297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rgbClr val="FF7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4001;p49"/>
            <p:cNvSpPr/>
            <p:nvPr/>
          </p:nvSpPr>
          <p:spPr>
            <a:xfrm>
              <a:off x="4899169" y="5704692"/>
              <a:ext cx="217746" cy="53359"/>
            </a:xfrm>
            <a:custGeom>
              <a:avLst/>
              <a:gdLst/>
              <a:ahLst/>
              <a:cxnLst/>
              <a:rect l="l" t="t" r="r" b="b"/>
              <a:pathLst>
                <a:path w="8288" h="2031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183" y="796"/>
                    <a:pt x="398" y="1268"/>
                    <a:pt x="683" y="1698"/>
                  </a:cubicBezTo>
                  <a:cubicBezTo>
                    <a:pt x="1824" y="1920"/>
                    <a:pt x="2982" y="2031"/>
                    <a:pt x="4141" y="2031"/>
                  </a:cubicBezTo>
                  <a:cubicBezTo>
                    <a:pt x="5299" y="2031"/>
                    <a:pt x="6457" y="1920"/>
                    <a:pt x="7598" y="1698"/>
                  </a:cubicBezTo>
                  <a:cubicBezTo>
                    <a:pt x="7883" y="1268"/>
                    <a:pt x="8098" y="796"/>
                    <a:pt x="8243" y="297"/>
                  </a:cubicBezTo>
                  <a:cubicBezTo>
                    <a:pt x="8287" y="146"/>
                    <a:pt x="8177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31" y="300"/>
                    <a:pt x="5436" y="448"/>
                    <a:pt x="4141" y="448"/>
                  </a:cubicBezTo>
                  <a:cubicBezTo>
                    <a:pt x="2847" y="448"/>
                    <a:pt x="1553" y="300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4002;p49"/>
            <p:cNvSpPr/>
            <p:nvPr/>
          </p:nvSpPr>
          <p:spPr>
            <a:xfrm>
              <a:off x="4930039" y="5608771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4003;p49"/>
            <p:cNvSpPr/>
            <p:nvPr/>
          </p:nvSpPr>
          <p:spPr>
            <a:xfrm>
              <a:off x="4942072" y="5608771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4004;p49"/>
            <p:cNvSpPr/>
            <p:nvPr/>
          </p:nvSpPr>
          <p:spPr>
            <a:xfrm>
              <a:off x="5055963" y="5608771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4005;p49"/>
            <p:cNvSpPr/>
            <p:nvPr/>
          </p:nvSpPr>
          <p:spPr>
            <a:xfrm>
              <a:off x="5067996" y="5608771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4006;p49"/>
            <p:cNvSpPr/>
            <p:nvPr/>
          </p:nvSpPr>
          <p:spPr>
            <a:xfrm>
              <a:off x="4919110" y="5707556"/>
              <a:ext cx="177681" cy="33156"/>
            </a:xfrm>
            <a:custGeom>
              <a:avLst/>
              <a:gdLst/>
              <a:ahLst/>
              <a:cxnLst/>
              <a:rect l="l" t="t" r="r" b="b"/>
              <a:pathLst>
                <a:path w="6763" h="1262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36"/>
                    <a:pt x="194" y="465"/>
                    <a:pt x="319" y="680"/>
                  </a:cubicBezTo>
                  <a:cubicBezTo>
                    <a:pt x="458" y="916"/>
                    <a:pt x="701" y="1076"/>
                    <a:pt x="971" y="1110"/>
                  </a:cubicBezTo>
                  <a:cubicBezTo>
                    <a:pt x="1772" y="1211"/>
                    <a:pt x="2579" y="1261"/>
                    <a:pt x="3386" y="1261"/>
                  </a:cubicBezTo>
                  <a:cubicBezTo>
                    <a:pt x="4193" y="1261"/>
                    <a:pt x="5001" y="1211"/>
                    <a:pt x="5806" y="1110"/>
                  </a:cubicBezTo>
                  <a:cubicBezTo>
                    <a:pt x="6076" y="1076"/>
                    <a:pt x="6319" y="916"/>
                    <a:pt x="6451" y="680"/>
                  </a:cubicBezTo>
                  <a:cubicBezTo>
                    <a:pt x="6576" y="465"/>
                    <a:pt x="6680" y="236"/>
                    <a:pt x="6763" y="0"/>
                  </a:cubicBezTo>
                  <a:lnTo>
                    <a:pt x="6763" y="0"/>
                  </a:lnTo>
                  <a:cubicBezTo>
                    <a:pt x="5650" y="226"/>
                    <a:pt x="4517" y="339"/>
                    <a:pt x="3384" y="339"/>
                  </a:cubicBezTo>
                  <a:cubicBezTo>
                    <a:pt x="2251" y="339"/>
                    <a:pt x="1117" y="226"/>
                    <a:pt x="0" y="0"/>
                  </a:cubicBezTo>
                  <a:close/>
                </a:path>
              </a:pathLst>
            </a:custGeom>
            <a:solidFill>
              <a:srgbClr val="FC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2" name="Google Shape;3243;p41"/>
          <p:cNvSpPr/>
          <p:nvPr/>
        </p:nvSpPr>
        <p:spPr>
          <a:xfrm>
            <a:off x="6868373" y="1137224"/>
            <a:ext cx="769800" cy="7698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3244;p41"/>
          <p:cNvSpPr/>
          <p:nvPr/>
        </p:nvSpPr>
        <p:spPr>
          <a:xfrm>
            <a:off x="1505825" y="2921618"/>
            <a:ext cx="769800" cy="7698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3245;p41"/>
          <p:cNvSpPr/>
          <p:nvPr/>
        </p:nvSpPr>
        <p:spPr>
          <a:xfrm>
            <a:off x="4187097" y="2921618"/>
            <a:ext cx="769800" cy="7698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3246;p41"/>
          <p:cNvSpPr/>
          <p:nvPr/>
        </p:nvSpPr>
        <p:spPr>
          <a:xfrm>
            <a:off x="6868373" y="2921618"/>
            <a:ext cx="769800" cy="7698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8" name="Google Shape;3928;p49"/>
          <p:cNvSpPr txBox="1">
            <a:spLocks noGrp="1"/>
          </p:cNvSpPr>
          <p:nvPr>
            <p:ph type="subTitle" idx="2"/>
          </p:nvPr>
        </p:nvSpPr>
        <p:spPr>
          <a:xfrm>
            <a:off x="3330718" y="2225944"/>
            <a:ext cx="248514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/>
              <a:t>анализа маркировки товаров с выводом результатов</a:t>
            </a:r>
            <a:endParaRPr sz="1200" dirty="0"/>
          </a:p>
        </p:txBody>
      </p:sp>
      <p:sp>
        <p:nvSpPr>
          <p:cNvPr id="3929" name="Google Shape;3929;p49"/>
          <p:cNvSpPr txBox="1">
            <a:spLocks noGrp="1"/>
          </p:cNvSpPr>
          <p:nvPr>
            <p:ph type="subTitle" idx="5"/>
          </p:nvPr>
        </p:nvSpPr>
        <p:spPr>
          <a:xfrm>
            <a:off x="5918136" y="2225944"/>
            <a:ext cx="2739268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/>
              <a:t>детских заболеваний и популяризация здорового питания</a:t>
            </a:r>
            <a:endParaRPr sz="1200" dirty="0"/>
          </a:p>
        </p:txBody>
      </p:sp>
      <p:sp>
        <p:nvSpPr>
          <p:cNvPr id="3930" name="Google Shape;3930;p49"/>
          <p:cNvSpPr txBox="1">
            <a:spLocks noGrp="1"/>
          </p:cNvSpPr>
          <p:nvPr>
            <p:ph type="title"/>
          </p:nvPr>
        </p:nvSpPr>
        <p:spPr>
          <a:xfrm>
            <a:off x="411475" y="301200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solidFill>
                  <a:srgbClr val="000000"/>
                </a:solidFill>
              </a:rPr>
              <a:t>Характеристика решения</a:t>
            </a:r>
            <a:endParaRPr sz="3500" dirty="0">
              <a:solidFill>
                <a:srgbClr val="000000"/>
              </a:solidFill>
            </a:endParaRPr>
          </a:p>
        </p:txBody>
      </p:sp>
      <p:sp>
        <p:nvSpPr>
          <p:cNvPr id="3931" name="Google Shape;3931;p49"/>
          <p:cNvSpPr txBox="1">
            <a:spLocks noGrp="1"/>
          </p:cNvSpPr>
          <p:nvPr>
            <p:ph type="subTitle" idx="1"/>
          </p:nvPr>
        </p:nvSpPr>
        <p:spPr>
          <a:xfrm>
            <a:off x="620435" y="2225944"/>
            <a:ext cx="248514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/>
              <a:t>текста с этикеток, </a:t>
            </a:r>
            <a:r>
              <a:rPr lang="ru-RU" sz="1200" b="1" dirty="0" smtClean="0"/>
              <a:t>поиск</a:t>
            </a:r>
            <a:r>
              <a:rPr lang="ru-RU" sz="1200" dirty="0" smtClean="0"/>
              <a:t> и </a:t>
            </a:r>
            <a:r>
              <a:rPr lang="ru-RU" sz="1200" b="1" dirty="0" smtClean="0"/>
              <a:t>оценка</a:t>
            </a:r>
            <a:r>
              <a:rPr lang="ru-RU" sz="1200" dirty="0" smtClean="0"/>
              <a:t> маркировки</a:t>
            </a:r>
            <a:endParaRPr sz="1200" b="1" dirty="0"/>
          </a:p>
        </p:txBody>
      </p:sp>
      <p:sp>
        <p:nvSpPr>
          <p:cNvPr id="3932" name="Google Shape;3932;p49"/>
          <p:cNvSpPr txBox="1">
            <a:spLocks noGrp="1"/>
          </p:cNvSpPr>
          <p:nvPr>
            <p:ph type="subTitle" idx="3"/>
          </p:nvPr>
        </p:nvSpPr>
        <p:spPr>
          <a:xfrm>
            <a:off x="620435" y="4007549"/>
            <a:ext cx="248514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/>
              <a:t>осознанного выбора товаров среди покупателей</a:t>
            </a:r>
            <a:endParaRPr sz="1200" dirty="0"/>
          </a:p>
        </p:txBody>
      </p:sp>
      <p:sp>
        <p:nvSpPr>
          <p:cNvPr id="3933" name="Google Shape;3933;p49"/>
          <p:cNvSpPr txBox="1">
            <a:spLocks noGrp="1"/>
          </p:cNvSpPr>
          <p:nvPr>
            <p:ph type="subTitle" idx="4"/>
          </p:nvPr>
        </p:nvSpPr>
        <p:spPr>
          <a:xfrm>
            <a:off x="3330718" y="4007549"/>
            <a:ext cx="248514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dirty="0" smtClean="0"/>
              <a:t>финансирования товаров </a:t>
            </a:r>
            <a:r>
              <a:rPr lang="ru-RU" sz="1200" dirty="0"/>
              <a:t>ненадлежащего </a:t>
            </a:r>
            <a:r>
              <a:rPr lang="ru-RU" sz="1200" dirty="0" smtClean="0"/>
              <a:t>продвижения</a:t>
            </a:r>
            <a:endParaRPr sz="1200" dirty="0"/>
          </a:p>
        </p:txBody>
      </p:sp>
      <p:sp>
        <p:nvSpPr>
          <p:cNvPr id="3934" name="Google Shape;3934;p49"/>
          <p:cNvSpPr txBox="1">
            <a:spLocks noGrp="1"/>
          </p:cNvSpPr>
          <p:nvPr>
            <p:ph type="subTitle" idx="6"/>
          </p:nvPr>
        </p:nvSpPr>
        <p:spPr>
          <a:xfrm>
            <a:off x="6045200" y="4007549"/>
            <a:ext cx="248514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/>
              <a:t>проведения исследований пищевой продукции</a:t>
            </a:r>
            <a:endParaRPr sz="1200" dirty="0"/>
          </a:p>
        </p:txBody>
      </p:sp>
      <p:sp>
        <p:nvSpPr>
          <p:cNvPr id="3935" name="Google Shape;3935;p49"/>
          <p:cNvSpPr txBox="1">
            <a:spLocks noGrp="1"/>
          </p:cNvSpPr>
          <p:nvPr>
            <p:ph type="subTitle" idx="7"/>
          </p:nvPr>
        </p:nvSpPr>
        <p:spPr>
          <a:xfrm>
            <a:off x="569296" y="2004348"/>
            <a:ext cx="2587418" cy="3349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Распознавание</a:t>
            </a:r>
            <a:endParaRPr sz="1800" dirty="0"/>
          </a:p>
        </p:txBody>
      </p:sp>
      <p:sp>
        <p:nvSpPr>
          <p:cNvPr id="3936" name="Google Shape;3936;p49"/>
          <p:cNvSpPr txBox="1">
            <a:spLocks noGrp="1"/>
          </p:cNvSpPr>
          <p:nvPr>
            <p:ph type="subTitle" idx="8"/>
          </p:nvPr>
        </p:nvSpPr>
        <p:spPr>
          <a:xfrm>
            <a:off x="3279579" y="2004348"/>
            <a:ext cx="2587418" cy="3349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Инструмент</a:t>
            </a:r>
            <a:endParaRPr sz="1800" dirty="0"/>
          </a:p>
        </p:txBody>
      </p:sp>
      <p:sp>
        <p:nvSpPr>
          <p:cNvPr id="3937" name="Google Shape;3937;p49"/>
          <p:cNvSpPr txBox="1">
            <a:spLocks noGrp="1"/>
          </p:cNvSpPr>
          <p:nvPr>
            <p:ph type="subTitle" idx="9"/>
          </p:nvPr>
        </p:nvSpPr>
        <p:spPr>
          <a:xfrm>
            <a:off x="6023734" y="2004348"/>
            <a:ext cx="2528072" cy="3349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Профилактика</a:t>
            </a:r>
            <a:endParaRPr sz="1800" dirty="0"/>
          </a:p>
        </p:txBody>
      </p:sp>
      <p:sp>
        <p:nvSpPr>
          <p:cNvPr id="3938" name="Google Shape;3938;p49"/>
          <p:cNvSpPr txBox="1">
            <a:spLocks noGrp="1"/>
          </p:cNvSpPr>
          <p:nvPr>
            <p:ph type="subTitle" idx="13"/>
          </p:nvPr>
        </p:nvSpPr>
        <p:spPr>
          <a:xfrm>
            <a:off x="569296" y="3778345"/>
            <a:ext cx="2587418" cy="3349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Мотивирование</a:t>
            </a:r>
            <a:endParaRPr sz="1800" dirty="0"/>
          </a:p>
        </p:txBody>
      </p:sp>
      <p:sp>
        <p:nvSpPr>
          <p:cNvPr id="3939" name="Google Shape;3939;p49"/>
          <p:cNvSpPr txBox="1">
            <a:spLocks noGrp="1"/>
          </p:cNvSpPr>
          <p:nvPr>
            <p:ph type="subTitle" idx="14"/>
          </p:nvPr>
        </p:nvSpPr>
        <p:spPr>
          <a:xfrm>
            <a:off x="3279579" y="3778345"/>
            <a:ext cx="2587418" cy="3349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Минимизирование</a:t>
            </a:r>
            <a:endParaRPr sz="1800" dirty="0"/>
          </a:p>
        </p:txBody>
      </p:sp>
      <p:sp>
        <p:nvSpPr>
          <p:cNvPr id="3940" name="Google Shape;3940;p49"/>
          <p:cNvSpPr txBox="1">
            <a:spLocks noGrp="1"/>
          </p:cNvSpPr>
          <p:nvPr>
            <p:ph type="subTitle" idx="15"/>
          </p:nvPr>
        </p:nvSpPr>
        <p:spPr>
          <a:xfrm>
            <a:off x="5994061" y="3778345"/>
            <a:ext cx="2587418" cy="3349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Ассистент</a:t>
            </a:r>
            <a:endParaRPr sz="1800" dirty="0"/>
          </a:p>
        </p:txBody>
      </p:sp>
      <p:grpSp>
        <p:nvGrpSpPr>
          <p:cNvPr id="311" name="Google Shape;3897;p48"/>
          <p:cNvGrpSpPr/>
          <p:nvPr/>
        </p:nvGrpSpPr>
        <p:grpSpPr>
          <a:xfrm>
            <a:off x="1709810" y="3130482"/>
            <a:ext cx="358390" cy="362320"/>
            <a:chOff x="2362833" y="1533900"/>
            <a:chExt cx="358390" cy="362320"/>
          </a:xfrm>
        </p:grpSpPr>
        <p:sp>
          <p:nvSpPr>
            <p:cNvPr id="312" name="Google Shape;3898;p48"/>
            <p:cNvSpPr/>
            <p:nvPr/>
          </p:nvSpPr>
          <p:spPr>
            <a:xfrm>
              <a:off x="2362833" y="1534031"/>
              <a:ext cx="358154" cy="362189"/>
            </a:xfrm>
            <a:custGeom>
              <a:avLst/>
              <a:gdLst/>
              <a:ahLst/>
              <a:cxnLst/>
              <a:rect l="l" t="t" r="r" b="b"/>
              <a:pathLst>
                <a:path w="13670" h="13824" extrusionOk="0">
                  <a:moveTo>
                    <a:pt x="6161" y="1"/>
                  </a:moveTo>
                  <a:cubicBezTo>
                    <a:pt x="6056" y="1"/>
                    <a:pt x="5947" y="14"/>
                    <a:pt x="5838" y="40"/>
                  </a:cubicBezTo>
                  <a:cubicBezTo>
                    <a:pt x="5551" y="98"/>
                    <a:pt x="5282" y="251"/>
                    <a:pt x="5090" y="481"/>
                  </a:cubicBezTo>
                  <a:cubicBezTo>
                    <a:pt x="4886" y="354"/>
                    <a:pt x="4654" y="291"/>
                    <a:pt x="4420" y="291"/>
                  </a:cubicBezTo>
                  <a:cubicBezTo>
                    <a:pt x="4248" y="291"/>
                    <a:pt x="4074" y="326"/>
                    <a:pt x="3911" y="395"/>
                  </a:cubicBezTo>
                  <a:cubicBezTo>
                    <a:pt x="3643" y="500"/>
                    <a:pt x="3413" y="692"/>
                    <a:pt x="3250" y="932"/>
                  </a:cubicBezTo>
                  <a:cubicBezTo>
                    <a:pt x="3170" y="908"/>
                    <a:pt x="3086" y="897"/>
                    <a:pt x="3000" y="897"/>
                  </a:cubicBezTo>
                  <a:cubicBezTo>
                    <a:pt x="2664" y="897"/>
                    <a:pt x="2300" y="1073"/>
                    <a:pt x="2033" y="1401"/>
                  </a:cubicBezTo>
                  <a:cubicBezTo>
                    <a:pt x="1860" y="1612"/>
                    <a:pt x="1755" y="1862"/>
                    <a:pt x="1726" y="2130"/>
                  </a:cubicBezTo>
                  <a:cubicBezTo>
                    <a:pt x="1275" y="2159"/>
                    <a:pt x="854" y="2552"/>
                    <a:pt x="729" y="3117"/>
                  </a:cubicBezTo>
                  <a:cubicBezTo>
                    <a:pt x="672" y="3376"/>
                    <a:pt x="691" y="3644"/>
                    <a:pt x="787" y="3894"/>
                  </a:cubicBezTo>
                  <a:cubicBezTo>
                    <a:pt x="269" y="4037"/>
                    <a:pt x="1" y="4670"/>
                    <a:pt x="173" y="5303"/>
                  </a:cubicBezTo>
                  <a:cubicBezTo>
                    <a:pt x="240" y="5523"/>
                    <a:pt x="355" y="5734"/>
                    <a:pt x="518" y="5897"/>
                  </a:cubicBezTo>
                  <a:cubicBezTo>
                    <a:pt x="461" y="6127"/>
                    <a:pt x="470" y="6367"/>
                    <a:pt x="537" y="6587"/>
                  </a:cubicBezTo>
                  <a:cubicBezTo>
                    <a:pt x="686" y="7140"/>
                    <a:pt x="1126" y="7508"/>
                    <a:pt x="1575" y="7508"/>
                  </a:cubicBezTo>
                  <a:cubicBezTo>
                    <a:pt x="1648" y="7508"/>
                    <a:pt x="1721" y="7499"/>
                    <a:pt x="1793" y="7479"/>
                  </a:cubicBezTo>
                  <a:cubicBezTo>
                    <a:pt x="1841" y="7469"/>
                    <a:pt x="1898" y="7450"/>
                    <a:pt x="1946" y="7421"/>
                  </a:cubicBezTo>
                  <a:cubicBezTo>
                    <a:pt x="2052" y="7686"/>
                    <a:pt x="2468" y="7902"/>
                    <a:pt x="2846" y="7902"/>
                  </a:cubicBezTo>
                  <a:cubicBezTo>
                    <a:pt x="2947" y="7902"/>
                    <a:pt x="3046" y="7887"/>
                    <a:pt x="3135" y="7852"/>
                  </a:cubicBezTo>
                  <a:cubicBezTo>
                    <a:pt x="3645" y="9016"/>
                    <a:pt x="4426" y="9609"/>
                    <a:pt x="5634" y="9609"/>
                  </a:cubicBezTo>
                  <a:cubicBezTo>
                    <a:pt x="5969" y="9609"/>
                    <a:pt x="6336" y="9564"/>
                    <a:pt x="6739" y="9472"/>
                  </a:cubicBezTo>
                  <a:cubicBezTo>
                    <a:pt x="6835" y="10000"/>
                    <a:pt x="7161" y="10623"/>
                    <a:pt x="8043" y="11131"/>
                  </a:cubicBezTo>
                  <a:cubicBezTo>
                    <a:pt x="9519" y="11984"/>
                    <a:pt x="10171" y="12645"/>
                    <a:pt x="10267" y="13306"/>
                  </a:cubicBezTo>
                  <a:cubicBezTo>
                    <a:pt x="10309" y="13607"/>
                    <a:pt x="10568" y="13823"/>
                    <a:pt x="10863" y="13823"/>
                  </a:cubicBezTo>
                  <a:cubicBezTo>
                    <a:pt x="10897" y="13823"/>
                    <a:pt x="10932" y="13820"/>
                    <a:pt x="10966" y="13814"/>
                  </a:cubicBezTo>
                  <a:cubicBezTo>
                    <a:pt x="11302" y="13757"/>
                    <a:pt x="11513" y="13421"/>
                    <a:pt x="11436" y="13096"/>
                  </a:cubicBezTo>
                  <a:lnTo>
                    <a:pt x="10861" y="10460"/>
                  </a:lnTo>
                  <a:lnTo>
                    <a:pt x="10746" y="8763"/>
                  </a:lnTo>
                  <a:lnTo>
                    <a:pt x="11704" y="8399"/>
                  </a:lnTo>
                  <a:cubicBezTo>
                    <a:pt x="11813" y="8450"/>
                    <a:pt x="11928" y="8474"/>
                    <a:pt x="12044" y="8474"/>
                  </a:cubicBezTo>
                  <a:cubicBezTo>
                    <a:pt x="12449" y="8474"/>
                    <a:pt x="12866" y="8178"/>
                    <a:pt x="13075" y="7709"/>
                  </a:cubicBezTo>
                  <a:cubicBezTo>
                    <a:pt x="13219" y="7411"/>
                    <a:pt x="13238" y="7066"/>
                    <a:pt x="13142" y="6750"/>
                  </a:cubicBezTo>
                  <a:cubicBezTo>
                    <a:pt x="13353" y="6558"/>
                    <a:pt x="13506" y="6300"/>
                    <a:pt x="13554" y="6022"/>
                  </a:cubicBezTo>
                  <a:cubicBezTo>
                    <a:pt x="13669" y="5485"/>
                    <a:pt x="13478" y="4986"/>
                    <a:pt x="13123" y="4756"/>
                  </a:cubicBezTo>
                  <a:cubicBezTo>
                    <a:pt x="13209" y="4382"/>
                    <a:pt x="13123" y="3980"/>
                    <a:pt x="12883" y="3673"/>
                  </a:cubicBezTo>
                  <a:cubicBezTo>
                    <a:pt x="12701" y="3424"/>
                    <a:pt x="12433" y="3242"/>
                    <a:pt x="12136" y="3165"/>
                  </a:cubicBezTo>
                  <a:cubicBezTo>
                    <a:pt x="12212" y="2849"/>
                    <a:pt x="12145" y="2513"/>
                    <a:pt x="11944" y="2245"/>
                  </a:cubicBezTo>
                  <a:cubicBezTo>
                    <a:pt x="11944" y="2245"/>
                    <a:pt x="11570" y="1814"/>
                    <a:pt x="11350" y="1766"/>
                  </a:cubicBezTo>
                  <a:cubicBezTo>
                    <a:pt x="11154" y="1717"/>
                    <a:pt x="10979" y="1654"/>
                    <a:pt x="10807" y="1654"/>
                  </a:cubicBezTo>
                  <a:cubicBezTo>
                    <a:pt x="10777" y="1654"/>
                    <a:pt x="10747" y="1656"/>
                    <a:pt x="10717" y="1660"/>
                  </a:cubicBezTo>
                  <a:cubicBezTo>
                    <a:pt x="10602" y="1286"/>
                    <a:pt x="10334" y="989"/>
                    <a:pt x="9979" y="836"/>
                  </a:cubicBezTo>
                  <a:cubicBezTo>
                    <a:pt x="9798" y="755"/>
                    <a:pt x="9601" y="714"/>
                    <a:pt x="9404" y="714"/>
                  </a:cubicBezTo>
                  <a:cubicBezTo>
                    <a:pt x="9298" y="714"/>
                    <a:pt x="9192" y="726"/>
                    <a:pt x="9088" y="750"/>
                  </a:cubicBezTo>
                  <a:cubicBezTo>
                    <a:pt x="8877" y="366"/>
                    <a:pt x="8474" y="127"/>
                    <a:pt x="8033" y="127"/>
                  </a:cubicBezTo>
                  <a:cubicBezTo>
                    <a:pt x="7998" y="124"/>
                    <a:pt x="7963" y="122"/>
                    <a:pt x="7929" y="122"/>
                  </a:cubicBezTo>
                  <a:cubicBezTo>
                    <a:pt x="7621" y="122"/>
                    <a:pt x="7325" y="235"/>
                    <a:pt x="7084" y="433"/>
                  </a:cubicBezTo>
                  <a:cubicBezTo>
                    <a:pt x="6896" y="170"/>
                    <a:pt x="6548" y="1"/>
                    <a:pt x="6161" y="1"/>
                  </a:cubicBezTo>
                  <a:close/>
                </a:path>
              </a:pathLst>
            </a:custGeom>
            <a:solidFill>
              <a:srgbClr val="FFB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3899;p48"/>
            <p:cNvSpPr/>
            <p:nvPr/>
          </p:nvSpPr>
          <p:spPr>
            <a:xfrm>
              <a:off x="2411303" y="1533900"/>
              <a:ext cx="309920" cy="221442"/>
            </a:xfrm>
            <a:custGeom>
              <a:avLst/>
              <a:gdLst/>
              <a:ahLst/>
              <a:cxnLst/>
              <a:rect l="l" t="t" r="r" b="b"/>
              <a:pathLst>
                <a:path w="11829" h="8452" extrusionOk="0">
                  <a:moveTo>
                    <a:pt x="4312" y="0"/>
                  </a:moveTo>
                  <a:cubicBezTo>
                    <a:pt x="4209" y="0"/>
                    <a:pt x="4104" y="12"/>
                    <a:pt x="3998" y="36"/>
                  </a:cubicBezTo>
                  <a:cubicBezTo>
                    <a:pt x="3701" y="103"/>
                    <a:pt x="3442" y="256"/>
                    <a:pt x="3240" y="486"/>
                  </a:cubicBezTo>
                  <a:cubicBezTo>
                    <a:pt x="3035" y="359"/>
                    <a:pt x="2804" y="292"/>
                    <a:pt x="2572" y="292"/>
                  </a:cubicBezTo>
                  <a:cubicBezTo>
                    <a:pt x="2402" y="292"/>
                    <a:pt x="2232" y="327"/>
                    <a:pt x="2071" y="400"/>
                  </a:cubicBezTo>
                  <a:cubicBezTo>
                    <a:pt x="1793" y="505"/>
                    <a:pt x="1563" y="688"/>
                    <a:pt x="1410" y="937"/>
                  </a:cubicBezTo>
                  <a:cubicBezTo>
                    <a:pt x="1330" y="913"/>
                    <a:pt x="1245" y="902"/>
                    <a:pt x="1159" y="902"/>
                  </a:cubicBezTo>
                  <a:cubicBezTo>
                    <a:pt x="821" y="902"/>
                    <a:pt x="452" y="1078"/>
                    <a:pt x="192" y="1406"/>
                  </a:cubicBezTo>
                  <a:cubicBezTo>
                    <a:pt x="116" y="1493"/>
                    <a:pt x="58" y="1598"/>
                    <a:pt x="1" y="1704"/>
                  </a:cubicBezTo>
                  <a:cubicBezTo>
                    <a:pt x="68" y="1694"/>
                    <a:pt x="125" y="1675"/>
                    <a:pt x="183" y="1675"/>
                  </a:cubicBezTo>
                  <a:cubicBezTo>
                    <a:pt x="422" y="1636"/>
                    <a:pt x="643" y="1541"/>
                    <a:pt x="834" y="1387"/>
                  </a:cubicBezTo>
                  <a:cubicBezTo>
                    <a:pt x="1084" y="1169"/>
                    <a:pt x="1403" y="1052"/>
                    <a:pt x="1730" y="1052"/>
                  </a:cubicBezTo>
                  <a:cubicBezTo>
                    <a:pt x="1805" y="1052"/>
                    <a:pt x="1881" y="1058"/>
                    <a:pt x="1956" y="1071"/>
                  </a:cubicBezTo>
                  <a:cubicBezTo>
                    <a:pt x="2026" y="1083"/>
                    <a:pt x="2097" y="1089"/>
                    <a:pt x="2167" y="1089"/>
                  </a:cubicBezTo>
                  <a:cubicBezTo>
                    <a:pt x="2372" y="1089"/>
                    <a:pt x="2573" y="1037"/>
                    <a:pt x="2752" y="937"/>
                  </a:cubicBezTo>
                  <a:cubicBezTo>
                    <a:pt x="2876" y="870"/>
                    <a:pt x="3001" y="822"/>
                    <a:pt x="3145" y="793"/>
                  </a:cubicBezTo>
                  <a:cubicBezTo>
                    <a:pt x="3245" y="770"/>
                    <a:pt x="3348" y="758"/>
                    <a:pt x="3451" y="758"/>
                  </a:cubicBezTo>
                  <a:cubicBezTo>
                    <a:pt x="3642" y="758"/>
                    <a:pt x="3833" y="798"/>
                    <a:pt x="4007" y="879"/>
                  </a:cubicBezTo>
                  <a:cubicBezTo>
                    <a:pt x="4166" y="953"/>
                    <a:pt x="4334" y="990"/>
                    <a:pt x="4503" y="990"/>
                  </a:cubicBezTo>
                  <a:cubicBezTo>
                    <a:pt x="4620" y="990"/>
                    <a:pt x="4737" y="972"/>
                    <a:pt x="4851" y="937"/>
                  </a:cubicBezTo>
                  <a:cubicBezTo>
                    <a:pt x="4979" y="897"/>
                    <a:pt x="5113" y="877"/>
                    <a:pt x="5254" y="877"/>
                  </a:cubicBezTo>
                  <a:cubicBezTo>
                    <a:pt x="5282" y="877"/>
                    <a:pt x="5311" y="878"/>
                    <a:pt x="5340" y="879"/>
                  </a:cubicBezTo>
                  <a:cubicBezTo>
                    <a:pt x="5627" y="898"/>
                    <a:pt x="5915" y="1004"/>
                    <a:pt x="6145" y="1196"/>
                  </a:cubicBezTo>
                  <a:cubicBezTo>
                    <a:pt x="6336" y="1359"/>
                    <a:pt x="6567" y="1454"/>
                    <a:pt x="6825" y="1474"/>
                  </a:cubicBezTo>
                  <a:cubicBezTo>
                    <a:pt x="6979" y="1493"/>
                    <a:pt x="7132" y="1531"/>
                    <a:pt x="7285" y="1598"/>
                  </a:cubicBezTo>
                  <a:cubicBezTo>
                    <a:pt x="7496" y="1694"/>
                    <a:pt x="7688" y="1838"/>
                    <a:pt x="7822" y="2029"/>
                  </a:cubicBezTo>
                  <a:cubicBezTo>
                    <a:pt x="7985" y="2250"/>
                    <a:pt x="8225" y="2413"/>
                    <a:pt x="8493" y="2480"/>
                  </a:cubicBezTo>
                  <a:cubicBezTo>
                    <a:pt x="8541" y="2499"/>
                    <a:pt x="8599" y="2509"/>
                    <a:pt x="8647" y="2518"/>
                  </a:cubicBezTo>
                  <a:cubicBezTo>
                    <a:pt x="8886" y="2576"/>
                    <a:pt x="9241" y="3007"/>
                    <a:pt x="9241" y="3007"/>
                  </a:cubicBezTo>
                  <a:cubicBezTo>
                    <a:pt x="9337" y="3141"/>
                    <a:pt x="9413" y="3295"/>
                    <a:pt x="9452" y="3458"/>
                  </a:cubicBezTo>
                  <a:cubicBezTo>
                    <a:pt x="9509" y="3726"/>
                    <a:pt x="9663" y="3966"/>
                    <a:pt x="9883" y="4129"/>
                  </a:cubicBezTo>
                  <a:cubicBezTo>
                    <a:pt x="9998" y="4215"/>
                    <a:pt x="10094" y="4311"/>
                    <a:pt x="10180" y="4426"/>
                  </a:cubicBezTo>
                  <a:cubicBezTo>
                    <a:pt x="10343" y="4637"/>
                    <a:pt x="10439" y="4886"/>
                    <a:pt x="10458" y="5154"/>
                  </a:cubicBezTo>
                  <a:cubicBezTo>
                    <a:pt x="10477" y="5375"/>
                    <a:pt x="10554" y="5586"/>
                    <a:pt x="10679" y="5758"/>
                  </a:cubicBezTo>
                  <a:cubicBezTo>
                    <a:pt x="10870" y="6065"/>
                    <a:pt x="10937" y="6429"/>
                    <a:pt x="10851" y="6774"/>
                  </a:cubicBezTo>
                  <a:cubicBezTo>
                    <a:pt x="10813" y="6985"/>
                    <a:pt x="10717" y="7177"/>
                    <a:pt x="10592" y="7340"/>
                  </a:cubicBezTo>
                  <a:cubicBezTo>
                    <a:pt x="10506" y="7455"/>
                    <a:pt x="10468" y="7589"/>
                    <a:pt x="10487" y="7723"/>
                  </a:cubicBezTo>
                  <a:cubicBezTo>
                    <a:pt x="10516" y="7972"/>
                    <a:pt x="10477" y="8222"/>
                    <a:pt x="10382" y="8452"/>
                  </a:cubicBezTo>
                  <a:cubicBezTo>
                    <a:pt x="10765" y="8346"/>
                    <a:pt x="11072" y="8078"/>
                    <a:pt x="11225" y="7714"/>
                  </a:cubicBezTo>
                  <a:cubicBezTo>
                    <a:pt x="11369" y="7407"/>
                    <a:pt x="11388" y="7071"/>
                    <a:pt x="11292" y="6755"/>
                  </a:cubicBezTo>
                  <a:cubicBezTo>
                    <a:pt x="11503" y="6554"/>
                    <a:pt x="11647" y="6295"/>
                    <a:pt x="11704" y="6017"/>
                  </a:cubicBezTo>
                  <a:cubicBezTo>
                    <a:pt x="11829" y="5490"/>
                    <a:pt x="11637" y="4982"/>
                    <a:pt x="11283" y="4761"/>
                  </a:cubicBezTo>
                  <a:cubicBezTo>
                    <a:pt x="11369" y="4378"/>
                    <a:pt x="11283" y="3985"/>
                    <a:pt x="11043" y="3678"/>
                  </a:cubicBezTo>
                  <a:cubicBezTo>
                    <a:pt x="10861" y="3429"/>
                    <a:pt x="10592" y="3247"/>
                    <a:pt x="10295" y="3170"/>
                  </a:cubicBezTo>
                  <a:cubicBezTo>
                    <a:pt x="10372" y="2844"/>
                    <a:pt x="10305" y="2509"/>
                    <a:pt x="10104" y="2250"/>
                  </a:cubicBezTo>
                  <a:cubicBezTo>
                    <a:pt x="10104" y="2250"/>
                    <a:pt x="9739" y="1819"/>
                    <a:pt x="9500" y="1761"/>
                  </a:cubicBezTo>
                  <a:cubicBezTo>
                    <a:pt x="9286" y="1718"/>
                    <a:pt x="9110" y="1653"/>
                    <a:pt x="8932" y="1653"/>
                  </a:cubicBezTo>
                  <a:cubicBezTo>
                    <a:pt x="8910" y="1653"/>
                    <a:pt x="8889" y="1654"/>
                    <a:pt x="8867" y="1656"/>
                  </a:cubicBezTo>
                  <a:cubicBezTo>
                    <a:pt x="8762" y="1291"/>
                    <a:pt x="8493" y="985"/>
                    <a:pt x="8139" y="841"/>
                  </a:cubicBezTo>
                  <a:cubicBezTo>
                    <a:pt x="7957" y="760"/>
                    <a:pt x="7760" y="715"/>
                    <a:pt x="7562" y="715"/>
                  </a:cubicBezTo>
                  <a:cubicBezTo>
                    <a:pt x="7457" y="715"/>
                    <a:pt x="7351" y="728"/>
                    <a:pt x="7247" y="755"/>
                  </a:cubicBezTo>
                  <a:cubicBezTo>
                    <a:pt x="7084" y="410"/>
                    <a:pt x="6672" y="160"/>
                    <a:pt x="6193" y="122"/>
                  </a:cubicBezTo>
                  <a:cubicBezTo>
                    <a:pt x="6158" y="119"/>
                    <a:pt x="6123" y="118"/>
                    <a:pt x="6088" y="118"/>
                  </a:cubicBezTo>
                  <a:cubicBezTo>
                    <a:pt x="5779" y="118"/>
                    <a:pt x="5476" y="232"/>
                    <a:pt x="5244" y="438"/>
                  </a:cubicBezTo>
                  <a:cubicBezTo>
                    <a:pt x="5054" y="165"/>
                    <a:pt x="4702" y="0"/>
                    <a:pt x="4312" y="0"/>
                  </a:cubicBezTo>
                  <a:close/>
                </a:path>
              </a:pathLst>
            </a:custGeom>
            <a:solidFill>
              <a:srgbClr val="FF7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3900;p48"/>
            <p:cNvSpPr/>
            <p:nvPr/>
          </p:nvSpPr>
          <p:spPr>
            <a:xfrm>
              <a:off x="2383689" y="1603382"/>
              <a:ext cx="3537" cy="6550"/>
            </a:xfrm>
            <a:custGeom>
              <a:avLst/>
              <a:gdLst/>
              <a:ahLst/>
              <a:cxnLst/>
              <a:rect l="l" t="t" r="r" b="b"/>
              <a:pathLst>
                <a:path w="135" h="250" extrusionOk="0">
                  <a:moveTo>
                    <a:pt x="134" y="1"/>
                  </a:moveTo>
                  <a:cubicBezTo>
                    <a:pt x="77" y="77"/>
                    <a:pt x="39" y="163"/>
                    <a:pt x="0" y="250"/>
                  </a:cubicBezTo>
                  <a:lnTo>
                    <a:pt x="86" y="250"/>
                  </a:lnTo>
                  <a:cubicBezTo>
                    <a:pt x="86" y="163"/>
                    <a:pt x="106" y="77"/>
                    <a:pt x="134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3901;p48"/>
            <p:cNvSpPr/>
            <p:nvPr/>
          </p:nvSpPr>
          <p:spPr>
            <a:xfrm>
              <a:off x="2525326" y="1756076"/>
              <a:ext cx="139148" cy="140144"/>
            </a:xfrm>
            <a:custGeom>
              <a:avLst/>
              <a:gdLst/>
              <a:ahLst/>
              <a:cxnLst/>
              <a:rect l="l" t="t" r="r" b="b"/>
              <a:pathLst>
                <a:path w="5311" h="5349" extrusionOk="0">
                  <a:moveTo>
                    <a:pt x="585" y="0"/>
                  </a:moveTo>
                  <a:cubicBezTo>
                    <a:pt x="585" y="1"/>
                    <a:pt x="0" y="1601"/>
                    <a:pt x="1841" y="2656"/>
                  </a:cubicBezTo>
                  <a:cubicBezTo>
                    <a:pt x="3317" y="3509"/>
                    <a:pt x="3969" y="4170"/>
                    <a:pt x="4065" y="4831"/>
                  </a:cubicBezTo>
                  <a:cubicBezTo>
                    <a:pt x="4107" y="5132"/>
                    <a:pt x="4366" y="5348"/>
                    <a:pt x="4661" y="5348"/>
                  </a:cubicBezTo>
                  <a:cubicBezTo>
                    <a:pt x="4695" y="5348"/>
                    <a:pt x="4730" y="5345"/>
                    <a:pt x="4764" y="5339"/>
                  </a:cubicBezTo>
                  <a:cubicBezTo>
                    <a:pt x="5100" y="5282"/>
                    <a:pt x="5311" y="4946"/>
                    <a:pt x="5234" y="4621"/>
                  </a:cubicBezTo>
                  <a:lnTo>
                    <a:pt x="4659" y="1985"/>
                  </a:lnTo>
                  <a:lnTo>
                    <a:pt x="4132" y="662"/>
                  </a:lnTo>
                  <a:cubicBezTo>
                    <a:pt x="4132" y="662"/>
                    <a:pt x="3539" y="703"/>
                    <a:pt x="2889" y="703"/>
                  </a:cubicBezTo>
                  <a:cubicBezTo>
                    <a:pt x="2171" y="703"/>
                    <a:pt x="1382" y="653"/>
                    <a:pt x="1246" y="441"/>
                  </a:cubicBezTo>
                  <a:cubicBezTo>
                    <a:pt x="1103" y="211"/>
                    <a:pt x="863" y="48"/>
                    <a:pt x="585" y="0"/>
                  </a:cubicBezTo>
                  <a:close/>
                </a:path>
              </a:pathLst>
            </a:custGeom>
            <a:solidFill>
              <a:srgbClr val="9CD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3902;p48"/>
            <p:cNvSpPr/>
            <p:nvPr/>
          </p:nvSpPr>
          <p:spPr>
            <a:xfrm>
              <a:off x="2577804" y="1750810"/>
              <a:ext cx="101997" cy="56513"/>
            </a:xfrm>
            <a:custGeom>
              <a:avLst/>
              <a:gdLst/>
              <a:ahLst/>
              <a:cxnLst/>
              <a:rect l="l" t="t" r="r" b="b"/>
              <a:pathLst>
                <a:path w="3893" h="2157" extrusionOk="0">
                  <a:moveTo>
                    <a:pt x="825" y="0"/>
                  </a:moveTo>
                  <a:cubicBezTo>
                    <a:pt x="346" y="0"/>
                    <a:pt x="1" y="451"/>
                    <a:pt x="116" y="911"/>
                  </a:cubicBezTo>
                  <a:lnTo>
                    <a:pt x="192" y="1313"/>
                  </a:lnTo>
                  <a:cubicBezTo>
                    <a:pt x="317" y="1812"/>
                    <a:pt x="767" y="2157"/>
                    <a:pt x="1285" y="2157"/>
                  </a:cubicBezTo>
                  <a:lnTo>
                    <a:pt x="2608" y="2157"/>
                  </a:lnTo>
                  <a:cubicBezTo>
                    <a:pt x="3116" y="2157"/>
                    <a:pt x="3566" y="1812"/>
                    <a:pt x="3701" y="1313"/>
                  </a:cubicBezTo>
                  <a:lnTo>
                    <a:pt x="3768" y="911"/>
                  </a:lnTo>
                  <a:cubicBezTo>
                    <a:pt x="3892" y="451"/>
                    <a:pt x="3538" y="0"/>
                    <a:pt x="3068" y="0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3903;p48"/>
            <p:cNvSpPr/>
            <p:nvPr/>
          </p:nvSpPr>
          <p:spPr>
            <a:xfrm>
              <a:off x="2539107" y="1585331"/>
              <a:ext cx="100503" cy="62277"/>
            </a:xfrm>
            <a:custGeom>
              <a:avLst/>
              <a:gdLst/>
              <a:ahLst/>
              <a:cxnLst/>
              <a:rect l="l" t="t" r="r" b="b"/>
              <a:pathLst>
                <a:path w="3836" h="2377" extrusionOk="0">
                  <a:moveTo>
                    <a:pt x="886" y="1"/>
                  </a:moveTo>
                  <a:cubicBezTo>
                    <a:pt x="656" y="1"/>
                    <a:pt x="423" y="50"/>
                    <a:pt x="203" y="153"/>
                  </a:cubicBezTo>
                  <a:cubicBezTo>
                    <a:pt x="0" y="262"/>
                    <a:pt x="102" y="543"/>
                    <a:pt x="293" y="543"/>
                  </a:cubicBezTo>
                  <a:cubicBezTo>
                    <a:pt x="319" y="543"/>
                    <a:pt x="347" y="538"/>
                    <a:pt x="375" y="527"/>
                  </a:cubicBezTo>
                  <a:cubicBezTo>
                    <a:pt x="539" y="452"/>
                    <a:pt x="710" y="416"/>
                    <a:pt x="879" y="416"/>
                  </a:cubicBezTo>
                  <a:cubicBezTo>
                    <a:pt x="1295" y="416"/>
                    <a:pt x="1694" y="631"/>
                    <a:pt x="1919" y="1006"/>
                  </a:cubicBezTo>
                  <a:cubicBezTo>
                    <a:pt x="1612" y="1351"/>
                    <a:pt x="1535" y="1840"/>
                    <a:pt x="1727" y="2252"/>
                  </a:cubicBezTo>
                  <a:cubicBezTo>
                    <a:pt x="1765" y="2329"/>
                    <a:pt x="1832" y="2377"/>
                    <a:pt x="1919" y="2377"/>
                  </a:cubicBezTo>
                  <a:cubicBezTo>
                    <a:pt x="1947" y="2377"/>
                    <a:pt x="1976" y="2367"/>
                    <a:pt x="2005" y="2357"/>
                  </a:cubicBezTo>
                  <a:cubicBezTo>
                    <a:pt x="2110" y="2309"/>
                    <a:pt x="2149" y="2185"/>
                    <a:pt x="2101" y="2079"/>
                  </a:cubicBezTo>
                  <a:cubicBezTo>
                    <a:pt x="1938" y="1715"/>
                    <a:pt x="2091" y="1293"/>
                    <a:pt x="2455" y="1121"/>
                  </a:cubicBezTo>
                  <a:cubicBezTo>
                    <a:pt x="2551" y="1077"/>
                    <a:pt x="2652" y="1056"/>
                    <a:pt x="2752" y="1056"/>
                  </a:cubicBezTo>
                  <a:cubicBezTo>
                    <a:pt x="3023" y="1056"/>
                    <a:pt x="3285" y="1210"/>
                    <a:pt x="3404" y="1476"/>
                  </a:cubicBezTo>
                  <a:cubicBezTo>
                    <a:pt x="3447" y="1547"/>
                    <a:pt x="3527" y="1586"/>
                    <a:pt x="3608" y="1586"/>
                  </a:cubicBezTo>
                  <a:cubicBezTo>
                    <a:pt x="3636" y="1586"/>
                    <a:pt x="3665" y="1581"/>
                    <a:pt x="3692" y="1571"/>
                  </a:cubicBezTo>
                  <a:cubicBezTo>
                    <a:pt x="3788" y="1514"/>
                    <a:pt x="3836" y="1389"/>
                    <a:pt x="3788" y="1293"/>
                  </a:cubicBezTo>
                  <a:cubicBezTo>
                    <a:pt x="3592" y="875"/>
                    <a:pt x="3183" y="634"/>
                    <a:pt x="2757" y="634"/>
                  </a:cubicBezTo>
                  <a:cubicBezTo>
                    <a:pt x="2598" y="634"/>
                    <a:pt x="2436" y="667"/>
                    <a:pt x="2283" y="737"/>
                  </a:cubicBezTo>
                  <a:cubicBezTo>
                    <a:pt x="2273" y="747"/>
                    <a:pt x="2264" y="747"/>
                    <a:pt x="2264" y="757"/>
                  </a:cubicBezTo>
                  <a:cubicBezTo>
                    <a:pt x="1954" y="272"/>
                    <a:pt x="1428" y="1"/>
                    <a:pt x="886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3904;p48"/>
            <p:cNvSpPr/>
            <p:nvPr/>
          </p:nvSpPr>
          <p:spPr>
            <a:xfrm>
              <a:off x="2413740" y="1633198"/>
              <a:ext cx="84259" cy="48811"/>
            </a:xfrm>
            <a:custGeom>
              <a:avLst/>
              <a:gdLst/>
              <a:ahLst/>
              <a:cxnLst/>
              <a:rect l="l" t="t" r="r" b="b"/>
              <a:pathLst>
                <a:path w="3216" h="1863" extrusionOk="0">
                  <a:moveTo>
                    <a:pt x="2482" y="1"/>
                  </a:moveTo>
                  <a:cubicBezTo>
                    <a:pt x="2018" y="1"/>
                    <a:pt x="1574" y="257"/>
                    <a:pt x="1345" y="693"/>
                  </a:cubicBezTo>
                  <a:cubicBezTo>
                    <a:pt x="1192" y="647"/>
                    <a:pt x="1036" y="624"/>
                    <a:pt x="880" y="624"/>
                  </a:cubicBezTo>
                  <a:cubicBezTo>
                    <a:pt x="646" y="624"/>
                    <a:pt x="414" y="676"/>
                    <a:pt x="195" y="780"/>
                  </a:cubicBezTo>
                  <a:cubicBezTo>
                    <a:pt x="1" y="889"/>
                    <a:pt x="97" y="1170"/>
                    <a:pt x="293" y="1170"/>
                  </a:cubicBezTo>
                  <a:cubicBezTo>
                    <a:pt x="319" y="1170"/>
                    <a:pt x="347" y="1165"/>
                    <a:pt x="377" y="1153"/>
                  </a:cubicBezTo>
                  <a:cubicBezTo>
                    <a:pt x="537" y="1079"/>
                    <a:pt x="706" y="1043"/>
                    <a:pt x="873" y="1043"/>
                  </a:cubicBezTo>
                  <a:cubicBezTo>
                    <a:pt x="1326" y="1043"/>
                    <a:pt x="1765" y="1304"/>
                    <a:pt x="1968" y="1738"/>
                  </a:cubicBezTo>
                  <a:cubicBezTo>
                    <a:pt x="2007" y="1815"/>
                    <a:pt x="2083" y="1863"/>
                    <a:pt x="2160" y="1863"/>
                  </a:cubicBezTo>
                  <a:cubicBezTo>
                    <a:pt x="2189" y="1863"/>
                    <a:pt x="2218" y="1853"/>
                    <a:pt x="2246" y="1844"/>
                  </a:cubicBezTo>
                  <a:cubicBezTo>
                    <a:pt x="2352" y="1796"/>
                    <a:pt x="2400" y="1671"/>
                    <a:pt x="2352" y="1566"/>
                  </a:cubicBezTo>
                  <a:cubicBezTo>
                    <a:pt x="2218" y="1278"/>
                    <a:pt x="1997" y="1029"/>
                    <a:pt x="1719" y="866"/>
                  </a:cubicBezTo>
                  <a:cubicBezTo>
                    <a:pt x="1825" y="684"/>
                    <a:pt x="1988" y="540"/>
                    <a:pt x="2179" y="473"/>
                  </a:cubicBezTo>
                  <a:cubicBezTo>
                    <a:pt x="2276" y="433"/>
                    <a:pt x="2380" y="414"/>
                    <a:pt x="2483" y="414"/>
                  </a:cubicBezTo>
                  <a:cubicBezTo>
                    <a:pt x="2605" y="414"/>
                    <a:pt x="2727" y="440"/>
                    <a:pt x="2841" y="492"/>
                  </a:cubicBezTo>
                  <a:cubicBezTo>
                    <a:pt x="2869" y="503"/>
                    <a:pt x="2897" y="509"/>
                    <a:pt x="2923" y="509"/>
                  </a:cubicBezTo>
                  <a:cubicBezTo>
                    <a:pt x="3114" y="509"/>
                    <a:pt x="3216" y="228"/>
                    <a:pt x="3013" y="118"/>
                  </a:cubicBezTo>
                  <a:cubicBezTo>
                    <a:pt x="2840" y="38"/>
                    <a:pt x="2660" y="1"/>
                    <a:pt x="2482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3905;p48"/>
            <p:cNvSpPr/>
            <p:nvPr/>
          </p:nvSpPr>
          <p:spPr>
            <a:xfrm>
              <a:off x="2580058" y="1685257"/>
              <a:ext cx="51273" cy="22637"/>
            </a:xfrm>
            <a:custGeom>
              <a:avLst/>
              <a:gdLst/>
              <a:ahLst/>
              <a:cxnLst/>
              <a:rect l="l" t="t" r="r" b="b"/>
              <a:pathLst>
                <a:path w="1957" h="864" extrusionOk="0">
                  <a:moveTo>
                    <a:pt x="847" y="1"/>
                  </a:moveTo>
                  <a:cubicBezTo>
                    <a:pt x="584" y="1"/>
                    <a:pt x="326" y="82"/>
                    <a:pt x="116" y="240"/>
                  </a:cubicBezTo>
                  <a:cubicBezTo>
                    <a:pt x="20" y="307"/>
                    <a:pt x="1" y="432"/>
                    <a:pt x="58" y="528"/>
                  </a:cubicBezTo>
                  <a:cubicBezTo>
                    <a:pt x="99" y="585"/>
                    <a:pt x="164" y="615"/>
                    <a:pt x="230" y="615"/>
                  </a:cubicBezTo>
                  <a:cubicBezTo>
                    <a:pt x="273" y="615"/>
                    <a:pt x="317" y="602"/>
                    <a:pt x="356" y="575"/>
                  </a:cubicBezTo>
                  <a:cubicBezTo>
                    <a:pt x="505" y="471"/>
                    <a:pt x="679" y="420"/>
                    <a:pt x="851" y="420"/>
                  </a:cubicBezTo>
                  <a:cubicBezTo>
                    <a:pt x="1119" y="420"/>
                    <a:pt x="1384" y="543"/>
                    <a:pt x="1554" y="777"/>
                  </a:cubicBezTo>
                  <a:cubicBezTo>
                    <a:pt x="1592" y="834"/>
                    <a:pt x="1650" y="863"/>
                    <a:pt x="1726" y="863"/>
                  </a:cubicBezTo>
                  <a:cubicBezTo>
                    <a:pt x="1765" y="863"/>
                    <a:pt x="1803" y="853"/>
                    <a:pt x="1841" y="825"/>
                  </a:cubicBezTo>
                  <a:cubicBezTo>
                    <a:pt x="1937" y="758"/>
                    <a:pt x="1956" y="623"/>
                    <a:pt x="1889" y="528"/>
                  </a:cubicBezTo>
                  <a:cubicBezTo>
                    <a:pt x="1698" y="259"/>
                    <a:pt x="1400" y="67"/>
                    <a:pt x="1065" y="20"/>
                  </a:cubicBezTo>
                  <a:cubicBezTo>
                    <a:pt x="992" y="7"/>
                    <a:pt x="920" y="1"/>
                    <a:pt x="847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3906;p48"/>
            <p:cNvSpPr/>
            <p:nvPr/>
          </p:nvSpPr>
          <p:spPr>
            <a:xfrm>
              <a:off x="2516496" y="1747561"/>
              <a:ext cx="52793" cy="23292"/>
            </a:xfrm>
            <a:custGeom>
              <a:avLst/>
              <a:gdLst/>
              <a:ahLst/>
              <a:cxnLst/>
              <a:rect l="l" t="t" r="r" b="b"/>
              <a:pathLst>
                <a:path w="2015" h="889" extrusionOk="0">
                  <a:moveTo>
                    <a:pt x="1151" y="0"/>
                  </a:moveTo>
                  <a:cubicBezTo>
                    <a:pt x="1078" y="0"/>
                    <a:pt x="1005" y="6"/>
                    <a:pt x="932" y="19"/>
                  </a:cubicBezTo>
                  <a:cubicBezTo>
                    <a:pt x="596" y="86"/>
                    <a:pt x="309" y="278"/>
                    <a:pt x="117" y="555"/>
                  </a:cubicBezTo>
                  <a:cubicBezTo>
                    <a:pt x="1" y="720"/>
                    <a:pt x="143" y="888"/>
                    <a:pt x="293" y="888"/>
                  </a:cubicBezTo>
                  <a:cubicBezTo>
                    <a:pt x="353" y="888"/>
                    <a:pt x="415" y="861"/>
                    <a:pt x="462" y="795"/>
                  </a:cubicBezTo>
                  <a:cubicBezTo>
                    <a:pt x="587" y="603"/>
                    <a:pt x="788" y="479"/>
                    <a:pt x="1018" y="440"/>
                  </a:cubicBezTo>
                  <a:cubicBezTo>
                    <a:pt x="1074" y="428"/>
                    <a:pt x="1130" y="422"/>
                    <a:pt x="1186" y="422"/>
                  </a:cubicBezTo>
                  <a:cubicBezTo>
                    <a:pt x="1352" y="422"/>
                    <a:pt x="1517" y="474"/>
                    <a:pt x="1660" y="575"/>
                  </a:cubicBezTo>
                  <a:cubicBezTo>
                    <a:pt x="1696" y="600"/>
                    <a:pt x="1735" y="611"/>
                    <a:pt x="1774" y="611"/>
                  </a:cubicBezTo>
                  <a:cubicBezTo>
                    <a:pt x="1840" y="611"/>
                    <a:pt x="1905" y="577"/>
                    <a:pt x="1948" y="517"/>
                  </a:cubicBezTo>
                  <a:cubicBezTo>
                    <a:pt x="2015" y="421"/>
                    <a:pt x="1986" y="297"/>
                    <a:pt x="1900" y="230"/>
                  </a:cubicBezTo>
                  <a:cubicBezTo>
                    <a:pt x="1675" y="80"/>
                    <a:pt x="1415" y="0"/>
                    <a:pt x="1151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3907;p48"/>
            <p:cNvSpPr/>
            <p:nvPr/>
          </p:nvSpPr>
          <p:spPr>
            <a:xfrm>
              <a:off x="2502951" y="1658795"/>
              <a:ext cx="45509" cy="34532"/>
            </a:xfrm>
            <a:custGeom>
              <a:avLst/>
              <a:gdLst/>
              <a:ahLst/>
              <a:cxnLst/>
              <a:rect l="l" t="t" r="r" b="b"/>
              <a:pathLst>
                <a:path w="1737" h="1318" extrusionOk="0">
                  <a:moveTo>
                    <a:pt x="1509" y="1"/>
                  </a:moveTo>
                  <a:cubicBezTo>
                    <a:pt x="1409" y="1"/>
                    <a:pt x="1322" y="73"/>
                    <a:pt x="1305" y="176"/>
                  </a:cubicBezTo>
                  <a:cubicBezTo>
                    <a:pt x="1236" y="599"/>
                    <a:pt x="872" y="897"/>
                    <a:pt x="458" y="897"/>
                  </a:cubicBezTo>
                  <a:cubicBezTo>
                    <a:pt x="412" y="897"/>
                    <a:pt x="365" y="893"/>
                    <a:pt x="318" y="886"/>
                  </a:cubicBezTo>
                  <a:cubicBezTo>
                    <a:pt x="308" y="885"/>
                    <a:pt x="299" y="884"/>
                    <a:pt x="290" y="884"/>
                  </a:cubicBezTo>
                  <a:cubicBezTo>
                    <a:pt x="54" y="884"/>
                    <a:pt x="1" y="1242"/>
                    <a:pt x="250" y="1298"/>
                  </a:cubicBezTo>
                  <a:cubicBezTo>
                    <a:pt x="318" y="1308"/>
                    <a:pt x="394" y="1317"/>
                    <a:pt x="461" y="1317"/>
                  </a:cubicBezTo>
                  <a:cubicBezTo>
                    <a:pt x="1084" y="1308"/>
                    <a:pt x="1621" y="857"/>
                    <a:pt x="1717" y="244"/>
                  </a:cubicBezTo>
                  <a:cubicBezTo>
                    <a:pt x="1736" y="129"/>
                    <a:pt x="1659" y="23"/>
                    <a:pt x="1544" y="4"/>
                  </a:cubicBezTo>
                  <a:cubicBezTo>
                    <a:pt x="1533" y="2"/>
                    <a:pt x="1521" y="1"/>
                    <a:pt x="1509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3908;p48"/>
            <p:cNvSpPr/>
            <p:nvPr/>
          </p:nvSpPr>
          <p:spPr>
            <a:xfrm>
              <a:off x="2435905" y="1712610"/>
              <a:ext cx="15353" cy="32933"/>
            </a:xfrm>
            <a:custGeom>
              <a:avLst/>
              <a:gdLst/>
              <a:ahLst/>
              <a:cxnLst/>
              <a:rect l="l" t="t" r="r" b="b"/>
              <a:pathLst>
                <a:path w="586" h="1257" extrusionOk="0">
                  <a:moveTo>
                    <a:pt x="300" y="1"/>
                  </a:moveTo>
                  <a:cubicBezTo>
                    <a:pt x="218" y="1"/>
                    <a:pt x="136" y="47"/>
                    <a:pt x="106" y="155"/>
                  </a:cubicBezTo>
                  <a:cubicBezTo>
                    <a:pt x="1" y="471"/>
                    <a:pt x="126" y="998"/>
                    <a:pt x="154" y="1094"/>
                  </a:cubicBezTo>
                  <a:cubicBezTo>
                    <a:pt x="173" y="1190"/>
                    <a:pt x="260" y="1257"/>
                    <a:pt x="356" y="1257"/>
                  </a:cubicBezTo>
                  <a:cubicBezTo>
                    <a:pt x="375" y="1257"/>
                    <a:pt x="384" y="1257"/>
                    <a:pt x="404" y="1247"/>
                  </a:cubicBezTo>
                  <a:cubicBezTo>
                    <a:pt x="519" y="1219"/>
                    <a:pt x="586" y="1103"/>
                    <a:pt x="557" y="998"/>
                  </a:cubicBezTo>
                  <a:cubicBezTo>
                    <a:pt x="499" y="787"/>
                    <a:pt x="451" y="433"/>
                    <a:pt x="499" y="279"/>
                  </a:cubicBezTo>
                  <a:cubicBezTo>
                    <a:pt x="564" y="115"/>
                    <a:pt x="431" y="1"/>
                    <a:pt x="300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3909;p48"/>
            <p:cNvSpPr/>
            <p:nvPr/>
          </p:nvSpPr>
          <p:spPr>
            <a:xfrm>
              <a:off x="2483642" y="1541236"/>
              <a:ext cx="20672" cy="25519"/>
            </a:xfrm>
            <a:custGeom>
              <a:avLst/>
              <a:gdLst/>
              <a:ahLst/>
              <a:cxnLst/>
              <a:rect l="l" t="t" r="r" b="b"/>
              <a:pathLst>
                <a:path w="789" h="974" extrusionOk="0">
                  <a:moveTo>
                    <a:pt x="485" y="1"/>
                  </a:moveTo>
                  <a:cubicBezTo>
                    <a:pt x="438" y="1"/>
                    <a:pt x="389" y="19"/>
                    <a:pt x="345" y="62"/>
                  </a:cubicBezTo>
                  <a:cubicBezTo>
                    <a:pt x="307" y="101"/>
                    <a:pt x="0" y="408"/>
                    <a:pt x="0" y="772"/>
                  </a:cubicBezTo>
                  <a:cubicBezTo>
                    <a:pt x="0" y="887"/>
                    <a:pt x="96" y="973"/>
                    <a:pt x="211" y="973"/>
                  </a:cubicBezTo>
                  <a:cubicBezTo>
                    <a:pt x="216" y="974"/>
                    <a:pt x="222" y="974"/>
                    <a:pt x="227" y="974"/>
                  </a:cubicBezTo>
                  <a:cubicBezTo>
                    <a:pt x="335" y="974"/>
                    <a:pt x="421" y="881"/>
                    <a:pt x="412" y="772"/>
                  </a:cubicBezTo>
                  <a:cubicBezTo>
                    <a:pt x="412" y="618"/>
                    <a:pt x="575" y="417"/>
                    <a:pt x="633" y="360"/>
                  </a:cubicBezTo>
                  <a:cubicBezTo>
                    <a:pt x="788" y="212"/>
                    <a:pt x="646" y="1"/>
                    <a:pt x="485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3910;p48"/>
            <p:cNvSpPr/>
            <p:nvPr/>
          </p:nvSpPr>
          <p:spPr>
            <a:xfrm>
              <a:off x="2462917" y="1559471"/>
              <a:ext cx="50880" cy="19205"/>
            </a:xfrm>
            <a:custGeom>
              <a:avLst/>
              <a:gdLst/>
              <a:ahLst/>
              <a:cxnLst/>
              <a:rect l="l" t="t" r="r" b="b"/>
              <a:pathLst>
                <a:path w="1942" h="733" extrusionOk="0">
                  <a:moveTo>
                    <a:pt x="1025" y="0"/>
                  </a:moveTo>
                  <a:cubicBezTo>
                    <a:pt x="896" y="0"/>
                    <a:pt x="778" y="24"/>
                    <a:pt x="676" y="57"/>
                  </a:cubicBezTo>
                  <a:cubicBezTo>
                    <a:pt x="484" y="124"/>
                    <a:pt x="302" y="229"/>
                    <a:pt x="149" y="373"/>
                  </a:cubicBezTo>
                  <a:cubicBezTo>
                    <a:pt x="1" y="521"/>
                    <a:pt x="139" y="732"/>
                    <a:pt x="302" y="732"/>
                  </a:cubicBezTo>
                  <a:cubicBezTo>
                    <a:pt x="350" y="732"/>
                    <a:pt x="400" y="714"/>
                    <a:pt x="446" y="670"/>
                  </a:cubicBezTo>
                  <a:cubicBezTo>
                    <a:pt x="459" y="651"/>
                    <a:pt x="699" y="421"/>
                    <a:pt x="1018" y="421"/>
                  </a:cubicBezTo>
                  <a:cubicBezTo>
                    <a:pt x="1184" y="421"/>
                    <a:pt x="1371" y="483"/>
                    <a:pt x="1558" y="670"/>
                  </a:cubicBezTo>
                  <a:cubicBezTo>
                    <a:pt x="1606" y="699"/>
                    <a:pt x="1654" y="728"/>
                    <a:pt x="1711" y="728"/>
                  </a:cubicBezTo>
                  <a:cubicBezTo>
                    <a:pt x="1759" y="728"/>
                    <a:pt x="1817" y="699"/>
                    <a:pt x="1855" y="660"/>
                  </a:cubicBezTo>
                  <a:cubicBezTo>
                    <a:pt x="1941" y="584"/>
                    <a:pt x="1941" y="450"/>
                    <a:pt x="1855" y="373"/>
                  </a:cubicBezTo>
                  <a:cubicBezTo>
                    <a:pt x="1565" y="89"/>
                    <a:pt x="1274" y="0"/>
                    <a:pt x="1025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3911;p48"/>
            <p:cNvSpPr/>
            <p:nvPr/>
          </p:nvSpPr>
          <p:spPr>
            <a:xfrm>
              <a:off x="2684150" y="1679362"/>
              <a:ext cx="29056" cy="37309"/>
            </a:xfrm>
            <a:custGeom>
              <a:avLst/>
              <a:gdLst/>
              <a:ahLst/>
              <a:cxnLst/>
              <a:rect l="l" t="t" r="r" b="b"/>
              <a:pathLst>
                <a:path w="1109" h="1424" extrusionOk="0">
                  <a:moveTo>
                    <a:pt x="313" y="0"/>
                  </a:moveTo>
                  <a:cubicBezTo>
                    <a:pt x="141" y="0"/>
                    <a:pt x="1" y="236"/>
                    <a:pt x="188" y="379"/>
                  </a:cubicBezTo>
                  <a:cubicBezTo>
                    <a:pt x="447" y="590"/>
                    <a:pt x="629" y="896"/>
                    <a:pt x="686" y="1232"/>
                  </a:cubicBezTo>
                  <a:cubicBezTo>
                    <a:pt x="696" y="1337"/>
                    <a:pt x="792" y="1424"/>
                    <a:pt x="897" y="1424"/>
                  </a:cubicBezTo>
                  <a:cubicBezTo>
                    <a:pt x="907" y="1424"/>
                    <a:pt x="907" y="1424"/>
                    <a:pt x="916" y="1414"/>
                  </a:cubicBezTo>
                  <a:cubicBezTo>
                    <a:pt x="1032" y="1404"/>
                    <a:pt x="1108" y="1309"/>
                    <a:pt x="1108" y="1193"/>
                  </a:cubicBezTo>
                  <a:cubicBezTo>
                    <a:pt x="1032" y="753"/>
                    <a:pt x="801" y="350"/>
                    <a:pt x="456" y="62"/>
                  </a:cubicBezTo>
                  <a:cubicBezTo>
                    <a:pt x="410" y="19"/>
                    <a:pt x="360" y="0"/>
                    <a:pt x="313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6" name="Google Shape;3242;p41"/>
          <p:cNvSpPr/>
          <p:nvPr/>
        </p:nvSpPr>
        <p:spPr>
          <a:xfrm>
            <a:off x="1505825" y="1137591"/>
            <a:ext cx="769800" cy="7698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4007;p49"/>
          <p:cNvGrpSpPr/>
          <p:nvPr/>
        </p:nvGrpSpPr>
        <p:grpSpPr>
          <a:xfrm>
            <a:off x="1709810" y="1393700"/>
            <a:ext cx="379795" cy="267165"/>
            <a:chOff x="4301620" y="5547096"/>
            <a:chExt cx="379795" cy="267165"/>
          </a:xfrm>
        </p:grpSpPr>
        <p:sp>
          <p:nvSpPr>
            <p:cNvPr id="328" name="Google Shape;4008;p49"/>
            <p:cNvSpPr/>
            <p:nvPr/>
          </p:nvSpPr>
          <p:spPr>
            <a:xfrm>
              <a:off x="4301804" y="5585532"/>
              <a:ext cx="379611" cy="228728"/>
            </a:xfrm>
            <a:custGeom>
              <a:avLst/>
              <a:gdLst/>
              <a:ahLst/>
              <a:cxnLst/>
              <a:rect l="l" t="t" r="r" b="b"/>
              <a:pathLst>
                <a:path w="14449" h="8706" extrusionOk="0">
                  <a:moveTo>
                    <a:pt x="7221" y="1"/>
                  </a:moveTo>
                  <a:cubicBezTo>
                    <a:pt x="6361" y="1"/>
                    <a:pt x="5071" y="549"/>
                    <a:pt x="3392" y="1645"/>
                  </a:cubicBezTo>
                  <a:cubicBezTo>
                    <a:pt x="2303" y="2352"/>
                    <a:pt x="1263" y="3122"/>
                    <a:pt x="257" y="3941"/>
                  </a:cubicBezTo>
                  <a:cubicBezTo>
                    <a:pt x="0" y="4156"/>
                    <a:pt x="0" y="4551"/>
                    <a:pt x="257" y="4759"/>
                  </a:cubicBezTo>
                  <a:cubicBezTo>
                    <a:pt x="1263" y="5584"/>
                    <a:pt x="2303" y="6347"/>
                    <a:pt x="3392" y="7062"/>
                  </a:cubicBezTo>
                  <a:cubicBezTo>
                    <a:pt x="5071" y="8151"/>
                    <a:pt x="6361" y="8706"/>
                    <a:pt x="7221" y="8706"/>
                  </a:cubicBezTo>
                  <a:cubicBezTo>
                    <a:pt x="8081" y="8706"/>
                    <a:pt x="9371" y="8151"/>
                    <a:pt x="11057" y="7062"/>
                  </a:cubicBezTo>
                  <a:cubicBezTo>
                    <a:pt x="12139" y="6347"/>
                    <a:pt x="13186" y="5584"/>
                    <a:pt x="14192" y="4759"/>
                  </a:cubicBezTo>
                  <a:cubicBezTo>
                    <a:pt x="14449" y="4551"/>
                    <a:pt x="14449" y="4156"/>
                    <a:pt x="14192" y="3941"/>
                  </a:cubicBezTo>
                  <a:cubicBezTo>
                    <a:pt x="13186" y="3122"/>
                    <a:pt x="12139" y="2352"/>
                    <a:pt x="11057" y="1645"/>
                  </a:cubicBezTo>
                  <a:cubicBezTo>
                    <a:pt x="9371" y="549"/>
                    <a:pt x="8081" y="1"/>
                    <a:pt x="7221" y="1"/>
                  </a:cubicBezTo>
                  <a:close/>
                </a:path>
              </a:pathLst>
            </a:custGeom>
            <a:solidFill>
              <a:srgbClr val="FFB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4009;p49"/>
            <p:cNvSpPr/>
            <p:nvPr/>
          </p:nvSpPr>
          <p:spPr>
            <a:xfrm>
              <a:off x="4301620" y="5585532"/>
              <a:ext cx="208866" cy="228728"/>
            </a:xfrm>
            <a:custGeom>
              <a:avLst/>
              <a:gdLst/>
              <a:ahLst/>
              <a:cxnLst/>
              <a:rect l="l" t="t" r="r" b="b"/>
              <a:pathLst>
                <a:path w="7950" h="8706" extrusionOk="0">
                  <a:moveTo>
                    <a:pt x="7228" y="1"/>
                  </a:moveTo>
                  <a:cubicBezTo>
                    <a:pt x="6368" y="1"/>
                    <a:pt x="5078" y="549"/>
                    <a:pt x="3399" y="1645"/>
                  </a:cubicBezTo>
                  <a:cubicBezTo>
                    <a:pt x="2310" y="2352"/>
                    <a:pt x="1263" y="3122"/>
                    <a:pt x="264" y="3941"/>
                  </a:cubicBezTo>
                  <a:cubicBezTo>
                    <a:pt x="1" y="4156"/>
                    <a:pt x="1" y="4551"/>
                    <a:pt x="264" y="4759"/>
                  </a:cubicBezTo>
                  <a:cubicBezTo>
                    <a:pt x="1263" y="5584"/>
                    <a:pt x="2310" y="6347"/>
                    <a:pt x="3392" y="7062"/>
                  </a:cubicBezTo>
                  <a:cubicBezTo>
                    <a:pt x="5078" y="8151"/>
                    <a:pt x="6368" y="8706"/>
                    <a:pt x="7228" y="8706"/>
                  </a:cubicBezTo>
                  <a:cubicBezTo>
                    <a:pt x="7471" y="8699"/>
                    <a:pt x="7714" y="8664"/>
                    <a:pt x="7949" y="8602"/>
                  </a:cubicBezTo>
                  <a:cubicBezTo>
                    <a:pt x="7145" y="8394"/>
                    <a:pt x="6104" y="7880"/>
                    <a:pt x="4835" y="7062"/>
                  </a:cubicBezTo>
                  <a:cubicBezTo>
                    <a:pt x="3753" y="6347"/>
                    <a:pt x="2706" y="5584"/>
                    <a:pt x="1707" y="4759"/>
                  </a:cubicBezTo>
                  <a:cubicBezTo>
                    <a:pt x="1443" y="4551"/>
                    <a:pt x="1443" y="4156"/>
                    <a:pt x="1707" y="3941"/>
                  </a:cubicBezTo>
                  <a:cubicBezTo>
                    <a:pt x="2706" y="3122"/>
                    <a:pt x="3753" y="2352"/>
                    <a:pt x="4835" y="1645"/>
                  </a:cubicBezTo>
                  <a:cubicBezTo>
                    <a:pt x="6104" y="826"/>
                    <a:pt x="7145" y="306"/>
                    <a:pt x="7949" y="105"/>
                  </a:cubicBezTo>
                  <a:cubicBezTo>
                    <a:pt x="7714" y="35"/>
                    <a:pt x="7471" y="1"/>
                    <a:pt x="7228" y="1"/>
                  </a:cubicBezTo>
                  <a:close/>
                </a:path>
              </a:pathLst>
            </a:custGeom>
            <a:solidFill>
              <a:srgbClr val="FF7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4010;p49"/>
            <p:cNvSpPr/>
            <p:nvPr/>
          </p:nvSpPr>
          <p:spPr>
            <a:xfrm>
              <a:off x="4403295" y="5618163"/>
              <a:ext cx="170062" cy="163678"/>
            </a:xfrm>
            <a:custGeom>
              <a:avLst/>
              <a:gdLst/>
              <a:ahLst/>
              <a:cxnLst/>
              <a:rect l="l" t="t" r="r" b="b"/>
              <a:pathLst>
                <a:path w="6473" h="6230" extrusionOk="0">
                  <a:moveTo>
                    <a:pt x="3359" y="1"/>
                  </a:moveTo>
                  <a:cubicBezTo>
                    <a:pt x="2549" y="1"/>
                    <a:pt x="1753" y="315"/>
                    <a:pt x="1159" y="909"/>
                  </a:cubicBezTo>
                  <a:cubicBezTo>
                    <a:pt x="271" y="1804"/>
                    <a:pt x="1" y="3142"/>
                    <a:pt x="486" y="4301"/>
                  </a:cubicBezTo>
                  <a:cubicBezTo>
                    <a:pt x="965" y="5466"/>
                    <a:pt x="2103" y="6229"/>
                    <a:pt x="3358" y="6229"/>
                  </a:cubicBezTo>
                  <a:cubicBezTo>
                    <a:pt x="5078" y="6222"/>
                    <a:pt x="6472" y="4828"/>
                    <a:pt x="6472" y="3115"/>
                  </a:cubicBezTo>
                  <a:cubicBezTo>
                    <a:pt x="6472" y="1852"/>
                    <a:pt x="5716" y="722"/>
                    <a:pt x="4551" y="236"/>
                  </a:cubicBezTo>
                  <a:cubicBezTo>
                    <a:pt x="4165" y="78"/>
                    <a:pt x="3760" y="1"/>
                    <a:pt x="3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4011;p49"/>
            <p:cNvSpPr/>
            <p:nvPr/>
          </p:nvSpPr>
          <p:spPr>
            <a:xfrm>
              <a:off x="4409863" y="5618084"/>
              <a:ext cx="97340" cy="163599"/>
            </a:xfrm>
            <a:custGeom>
              <a:avLst/>
              <a:gdLst/>
              <a:ahLst/>
              <a:cxnLst/>
              <a:rect l="l" t="t" r="r" b="b"/>
              <a:pathLst>
                <a:path w="3705" h="6227" extrusionOk="0">
                  <a:moveTo>
                    <a:pt x="3102" y="0"/>
                  </a:moveTo>
                  <a:cubicBezTo>
                    <a:pt x="1427" y="0"/>
                    <a:pt x="1" y="1361"/>
                    <a:pt x="1" y="3111"/>
                  </a:cubicBezTo>
                  <a:cubicBezTo>
                    <a:pt x="1" y="4863"/>
                    <a:pt x="1432" y="6226"/>
                    <a:pt x="3112" y="6226"/>
                  </a:cubicBezTo>
                  <a:cubicBezTo>
                    <a:pt x="3307" y="6226"/>
                    <a:pt x="3505" y="6208"/>
                    <a:pt x="3705" y="6170"/>
                  </a:cubicBezTo>
                  <a:cubicBezTo>
                    <a:pt x="2241" y="5885"/>
                    <a:pt x="1187" y="4602"/>
                    <a:pt x="1180" y="3111"/>
                  </a:cubicBezTo>
                  <a:cubicBezTo>
                    <a:pt x="1187" y="1619"/>
                    <a:pt x="2241" y="343"/>
                    <a:pt x="3705" y="59"/>
                  </a:cubicBezTo>
                  <a:cubicBezTo>
                    <a:pt x="3502" y="19"/>
                    <a:pt x="3300" y="0"/>
                    <a:pt x="310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4012;p49"/>
            <p:cNvSpPr/>
            <p:nvPr/>
          </p:nvSpPr>
          <p:spPr>
            <a:xfrm>
              <a:off x="4436477" y="5658544"/>
              <a:ext cx="96420" cy="82653"/>
            </a:xfrm>
            <a:custGeom>
              <a:avLst/>
              <a:gdLst/>
              <a:ahLst/>
              <a:cxnLst/>
              <a:rect l="l" t="t" r="r" b="b"/>
              <a:pathLst>
                <a:path w="3670" h="3146" extrusionOk="0">
                  <a:moveTo>
                    <a:pt x="2084" y="1"/>
                  </a:moveTo>
                  <a:cubicBezTo>
                    <a:pt x="1699" y="1"/>
                    <a:pt x="1305" y="143"/>
                    <a:pt x="985" y="461"/>
                  </a:cubicBezTo>
                  <a:cubicBezTo>
                    <a:pt x="0" y="1453"/>
                    <a:pt x="701" y="3145"/>
                    <a:pt x="2095" y="3145"/>
                  </a:cubicBezTo>
                  <a:cubicBezTo>
                    <a:pt x="2962" y="3138"/>
                    <a:pt x="3663" y="2438"/>
                    <a:pt x="3670" y="1571"/>
                  </a:cubicBezTo>
                  <a:cubicBezTo>
                    <a:pt x="3670" y="627"/>
                    <a:pt x="2894" y="1"/>
                    <a:pt x="20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4013;p49"/>
            <p:cNvSpPr/>
            <p:nvPr/>
          </p:nvSpPr>
          <p:spPr>
            <a:xfrm>
              <a:off x="4450139" y="5658596"/>
              <a:ext cx="57432" cy="82601"/>
            </a:xfrm>
            <a:custGeom>
              <a:avLst/>
              <a:gdLst/>
              <a:ahLst/>
              <a:cxnLst/>
              <a:rect l="l" t="t" r="r" b="b"/>
              <a:pathLst>
                <a:path w="2186" h="3144" extrusionOk="0">
                  <a:moveTo>
                    <a:pt x="1572" y="0"/>
                  </a:moveTo>
                  <a:cubicBezTo>
                    <a:pt x="744" y="0"/>
                    <a:pt x="1" y="666"/>
                    <a:pt x="1" y="1569"/>
                  </a:cubicBezTo>
                  <a:cubicBezTo>
                    <a:pt x="1" y="2473"/>
                    <a:pt x="746" y="3143"/>
                    <a:pt x="1575" y="3143"/>
                  </a:cubicBezTo>
                  <a:cubicBezTo>
                    <a:pt x="1777" y="3143"/>
                    <a:pt x="1983" y="3104"/>
                    <a:pt x="2185" y="3018"/>
                  </a:cubicBezTo>
                  <a:cubicBezTo>
                    <a:pt x="1610" y="2769"/>
                    <a:pt x="1235" y="2200"/>
                    <a:pt x="1235" y="1569"/>
                  </a:cubicBezTo>
                  <a:cubicBezTo>
                    <a:pt x="1235" y="938"/>
                    <a:pt x="1610" y="369"/>
                    <a:pt x="2185" y="126"/>
                  </a:cubicBezTo>
                  <a:cubicBezTo>
                    <a:pt x="1982" y="40"/>
                    <a:pt x="1775" y="0"/>
                    <a:pt x="15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4014;p49"/>
            <p:cNvSpPr/>
            <p:nvPr/>
          </p:nvSpPr>
          <p:spPr>
            <a:xfrm>
              <a:off x="4608588" y="5600613"/>
              <a:ext cx="38174" cy="26325"/>
            </a:xfrm>
            <a:custGeom>
              <a:avLst/>
              <a:gdLst/>
              <a:ahLst/>
              <a:cxnLst/>
              <a:rect l="l" t="t" r="r" b="b"/>
              <a:pathLst>
                <a:path w="1453" h="1002" extrusionOk="0">
                  <a:moveTo>
                    <a:pt x="343" y="1"/>
                  </a:moveTo>
                  <a:cubicBezTo>
                    <a:pt x="142" y="1"/>
                    <a:pt x="1" y="290"/>
                    <a:pt x="212" y="433"/>
                  </a:cubicBezTo>
                  <a:lnTo>
                    <a:pt x="219" y="433"/>
                  </a:lnTo>
                  <a:cubicBezTo>
                    <a:pt x="469" y="599"/>
                    <a:pt x="725" y="772"/>
                    <a:pt x="989" y="960"/>
                  </a:cubicBezTo>
                  <a:cubicBezTo>
                    <a:pt x="1033" y="989"/>
                    <a:pt x="1078" y="1002"/>
                    <a:pt x="1119" y="1002"/>
                  </a:cubicBezTo>
                  <a:cubicBezTo>
                    <a:pt x="1314" y="1002"/>
                    <a:pt x="1452" y="727"/>
                    <a:pt x="1253" y="578"/>
                  </a:cubicBezTo>
                  <a:cubicBezTo>
                    <a:pt x="996" y="391"/>
                    <a:pt x="732" y="211"/>
                    <a:pt x="476" y="44"/>
                  </a:cubicBezTo>
                  <a:cubicBezTo>
                    <a:pt x="431" y="14"/>
                    <a:pt x="385" y="1"/>
                    <a:pt x="343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4015;p49"/>
            <p:cNvSpPr/>
            <p:nvPr/>
          </p:nvSpPr>
          <p:spPr>
            <a:xfrm>
              <a:off x="4367958" y="5547096"/>
              <a:ext cx="230331" cy="58693"/>
            </a:xfrm>
            <a:custGeom>
              <a:avLst/>
              <a:gdLst/>
              <a:ahLst/>
              <a:cxnLst/>
              <a:rect l="l" t="t" r="r" b="b"/>
              <a:pathLst>
                <a:path w="8767" h="2234" extrusionOk="0">
                  <a:moveTo>
                    <a:pt x="4710" y="0"/>
                  </a:moveTo>
                  <a:cubicBezTo>
                    <a:pt x="3566" y="0"/>
                    <a:pt x="2095" y="590"/>
                    <a:pt x="201" y="1804"/>
                  </a:cubicBezTo>
                  <a:cubicBezTo>
                    <a:pt x="0" y="1929"/>
                    <a:pt x="90" y="2227"/>
                    <a:pt x="326" y="2227"/>
                  </a:cubicBezTo>
                  <a:lnTo>
                    <a:pt x="319" y="2234"/>
                  </a:lnTo>
                  <a:cubicBezTo>
                    <a:pt x="368" y="2234"/>
                    <a:pt x="410" y="2220"/>
                    <a:pt x="444" y="2199"/>
                  </a:cubicBezTo>
                  <a:cubicBezTo>
                    <a:pt x="2268" y="1034"/>
                    <a:pt x="3656" y="472"/>
                    <a:pt x="4703" y="472"/>
                  </a:cubicBezTo>
                  <a:cubicBezTo>
                    <a:pt x="5626" y="472"/>
                    <a:pt x="6798" y="909"/>
                    <a:pt x="8303" y="1790"/>
                  </a:cubicBezTo>
                  <a:cubicBezTo>
                    <a:pt x="8346" y="1815"/>
                    <a:pt x="8389" y="1827"/>
                    <a:pt x="8428" y="1827"/>
                  </a:cubicBezTo>
                  <a:cubicBezTo>
                    <a:pt x="8636" y="1827"/>
                    <a:pt x="8767" y="1521"/>
                    <a:pt x="8546" y="1387"/>
                  </a:cubicBezTo>
                  <a:cubicBezTo>
                    <a:pt x="6964" y="458"/>
                    <a:pt x="5709" y="0"/>
                    <a:pt x="4710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Google Shape;4016;p49"/>
            <p:cNvSpPr/>
            <p:nvPr/>
          </p:nvSpPr>
          <p:spPr>
            <a:xfrm>
              <a:off x="4501712" y="5661197"/>
              <a:ext cx="33366" cy="28427"/>
            </a:xfrm>
            <a:custGeom>
              <a:avLst/>
              <a:gdLst/>
              <a:ahLst/>
              <a:cxnLst/>
              <a:rect l="l" t="t" r="r" b="b"/>
              <a:pathLst>
                <a:path w="1270" h="1082" extrusionOk="0">
                  <a:moveTo>
                    <a:pt x="546" y="0"/>
                  </a:moveTo>
                  <a:cubicBezTo>
                    <a:pt x="268" y="0"/>
                    <a:pt x="0" y="216"/>
                    <a:pt x="0" y="540"/>
                  </a:cubicBezTo>
                  <a:cubicBezTo>
                    <a:pt x="0" y="839"/>
                    <a:pt x="243" y="1081"/>
                    <a:pt x="541" y="1081"/>
                  </a:cubicBezTo>
                  <a:cubicBezTo>
                    <a:pt x="1027" y="1081"/>
                    <a:pt x="1270" y="499"/>
                    <a:pt x="923" y="159"/>
                  </a:cubicBezTo>
                  <a:cubicBezTo>
                    <a:pt x="813" y="49"/>
                    <a:pt x="678" y="0"/>
                    <a:pt x="54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5" name="Google Shape;5156;p69"/>
          <p:cNvGrpSpPr/>
          <p:nvPr/>
        </p:nvGrpSpPr>
        <p:grpSpPr>
          <a:xfrm>
            <a:off x="7077446" y="3115686"/>
            <a:ext cx="351654" cy="351633"/>
            <a:chOff x="2596957" y="1440689"/>
            <a:chExt cx="344753" cy="344753"/>
          </a:xfrm>
        </p:grpSpPr>
        <p:sp>
          <p:nvSpPr>
            <p:cNvPr id="386" name="Google Shape;5157;p69"/>
            <p:cNvSpPr/>
            <p:nvPr/>
          </p:nvSpPr>
          <p:spPr>
            <a:xfrm>
              <a:off x="2597738" y="1480636"/>
              <a:ext cx="87571" cy="137472"/>
            </a:xfrm>
            <a:custGeom>
              <a:avLst/>
              <a:gdLst/>
              <a:ahLst/>
              <a:cxnLst/>
              <a:rect l="l" t="t" r="r" b="b"/>
              <a:pathLst>
                <a:path w="2692" h="4226" extrusionOk="0">
                  <a:moveTo>
                    <a:pt x="2112" y="0"/>
                  </a:moveTo>
                  <a:cubicBezTo>
                    <a:pt x="992" y="0"/>
                    <a:pt x="0" y="905"/>
                    <a:pt x="0" y="2106"/>
                  </a:cubicBezTo>
                  <a:cubicBezTo>
                    <a:pt x="0" y="3273"/>
                    <a:pt x="929" y="4202"/>
                    <a:pt x="2072" y="4226"/>
                  </a:cubicBezTo>
                  <a:cubicBezTo>
                    <a:pt x="1905" y="3749"/>
                    <a:pt x="1953" y="3511"/>
                    <a:pt x="1953" y="2178"/>
                  </a:cubicBezTo>
                  <a:cubicBezTo>
                    <a:pt x="1953" y="1392"/>
                    <a:pt x="2215" y="653"/>
                    <a:pt x="2691" y="82"/>
                  </a:cubicBezTo>
                  <a:cubicBezTo>
                    <a:pt x="2497" y="26"/>
                    <a:pt x="2303" y="0"/>
                    <a:pt x="2112" y="0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Google Shape;5158;p69"/>
            <p:cNvSpPr/>
            <p:nvPr/>
          </p:nvSpPr>
          <p:spPr>
            <a:xfrm>
              <a:off x="2849488" y="1475561"/>
              <a:ext cx="92223" cy="137895"/>
            </a:xfrm>
            <a:custGeom>
              <a:avLst/>
              <a:gdLst/>
              <a:ahLst/>
              <a:cxnLst/>
              <a:rect l="l" t="t" r="r" b="b"/>
              <a:pathLst>
                <a:path w="2835" h="4239" extrusionOk="0">
                  <a:moveTo>
                    <a:pt x="681" y="1"/>
                  </a:moveTo>
                  <a:cubicBezTo>
                    <a:pt x="456" y="1"/>
                    <a:pt x="226" y="38"/>
                    <a:pt x="1" y="119"/>
                  </a:cubicBezTo>
                  <a:cubicBezTo>
                    <a:pt x="549" y="714"/>
                    <a:pt x="858" y="1500"/>
                    <a:pt x="858" y="2357"/>
                  </a:cubicBezTo>
                  <a:cubicBezTo>
                    <a:pt x="858" y="3667"/>
                    <a:pt x="906" y="3810"/>
                    <a:pt x="811" y="4239"/>
                  </a:cubicBezTo>
                  <a:cubicBezTo>
                    <a:pt x="1906" y="4167"/>
                    <a:pt x="2835" y="3286"/>
                    <a:pt x="2835" y="2119"/>
                  </a:cubicBezTo>
                  <a:cubicBezTo>
                    <a:pt x="2815" y="912"/>
                    <a:pt x="1792" y="1"/>
                    <a:pt x="681" y="1"/>
                  </a:cubicBezTo>
                  <a:close/>
                </a:path>
              </a:pathLst>
            </a:custGeom>
            <a:solidFill>
              <a:srgbClr val="AD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Google Shape;5159;p69"/>
            <p:cNvSpPr/>
            <p:nvPr/>
          </p:nvSpPr>
          <p:spPr>
            <a:xfrm>
              <a:off x="2596957" y="1663780"/>
              <a:ext cx="344753" cy="121662"/>
            </a:xfrm>
            <a:custGeom>
              <a:avLst/>
              <a:gdLst/>
              <a:ahLst/>
              <a:cxnLst/>
              <a:rect l="l" t="t" r="r" b="b"/>
              <a:pathLst>
                <a:path w="10598" h="3740" extrusionOk="0">
                  <a:moveTo>
                    <a:pt x="2811" y="1"/>
                  </a:moveTo>
                  <a:cubicBezTo>
                    <a:pt x="1263" y="1"/>
                    <a:pt x="0" y="1239"/>
                    <a:pt x="0" y="2787"/>
                  </a:cubicBezTo>
                  <a:lnTo>
                    <a:pt x="0" y="3454"/>
                  </a:lnTo>
                  <a:cubicBezTo>
                    <a:pt x="0" y="3597"/>
                    <a:pt x="119" y="3739"/>
                    <a:pt x="310" y="3739"/>
                  </a:cubicBezTo>
                  <a:lnTo>
                    <a:pt x="10264" y="3739"/>
                  </a:lnTo>
                  <a:cubicBezTo>
                    <a:pt x="10455" y="3739"/>
                    <a:pt x="10598" y="3597"/>
                    <a:pt x="10598" y="3454"/>
                  </a:cubicBezTo>
                  <a:lnTo>
                    <a:pt x="10598" y="2787"/>
                  </a:lnTo>
                  <a:cubicBezTo>
                    <a:pt x="10598" y="1239"/>
                    <a:pt x="9359" y="1"/>
                    <a:pt x="7812" y="1"/>
                  </a:cubicBezTo>
                  <a:close/>
                </a:path>
              </a:pathLst>
            </a:custGeom>
            <a:solidFill>
              <a:srgbClr val="9CD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Google Shape;5160;p69"/>
            <p:cNvSpPr/>
            <p:nvPr/>
          </p:nvSpPr>
          <p:spPr>
            <a:xfrm>
              <a:off x="2769724" y="1663780"/>
              <a:ext cx="171986" cy="121662"/>
            </a:xfrm>
            <a:custGeom>
              <a:avLst/>
              <a:gdLst/>
              <a:ahLst/>
              <a:cxnLst/>
              <a:rect l="l" t="t" r="r" b="b"/>
              <a:pathLst>
                <a:path w="5287" h="3740" extrusionOk="0">
                  <a:moveTo>
                    <a:pt x="0" y="1"/>
                  </a:moveTo>
                  <a:lnTo>
                    <a:pt x="0" y="3739"/>
                  </a:lnTo>
                  <a:lnTo>
                    <a:pt x="4977" y="3739"/>
                  </a:lnTo>
                  <a:cubicBezTo>
                    <a:pt x="5168" y="3739"/>
                    <a:pt x="5287" y="3597"/>
                    <a:pt x="5287" y="3454"/>
                  </a:cubicBezTo>
                  <a:lnTo>
                    <a:pt x="5287" y="2787"/>
                  </a:lnTo>
                  <a:cubicBezTo>
                    <a:pt x="5287" y="1263"/>
                    <a:pt x="4096" y="48"/>
                    <a:pt x="2596" y="1"/>
                  </a:cubicBezTo>
                  <a:close/>
                </a:path>
              </a:pathLst>
            </a:custGeom>
            <a:solidFill>
              <a:srgbClr val="33B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Google Shape;5161;p69"/>
            <p:cNvSpPr/>
            <p:nvPr/>
          </p:nvSpPr>
          <p:spPr>
            <a:xfrm>
              <a:off x="2689147" y="1663780"/>
              <a:ext cx="158844" cy="120881"/>
            </a:xfrm>
            <a:custGeom>
              <a:avLst/>
              <a:gdLst/>
              <a:ahLst/>
              <a:cxnLst/>
              <a:rect l="l" t="t" r="r" b="b"/>
              <a:pathLst>
                <a:path w="4883" h="3716" extrusionOk="0">
                  <a:moveTo>
                    <a:pt x="0" y="1"/>
                  </a:moveTo>
                  <a:lnTo>
                    <a:pt x="2191" y="3573"/>
                  </a:lnTo>
                  <a:cubicBezTo>
                    <a:pt x="2251" y="3668"/>
                    <a:pt x="2358" y="3716"/>
                    <a:pt x="2465" y="3716"/>
                  </a:cubicBezTo>
                  <a:cubicBezTo>
                    <a:pt x="2572" y="3716"/>
                    <a:pt x="2679" y="3668"/>
                    <a:pt x="2739" y="3573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C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Google Shape;5162;p69"/>
            <p:cNvSpPr/>
            <p:nvPr/>
          </p:nvSpPr>
          <p:spPr>
            <a:xfrm>
              <a:off x="2657366" y="1440689"/>
              <a:ext cx="222375" cy="263395"/>
            </a:xfrm>
            <a:custGeom>
              <a:avLst/>
              <a:gdLst/>
              <a:ahLst/>
              <a:cxnLst/>
              <a:rect l="l" t="t" r="r" b="b"/>
              <a:pathLst>
                <a:path w="6836" h="8097" extrusionOk="0">
                  <a:moveTo>
                    <a:pt x="3454" y="0"/>
                  </a:moveTo>
                  <a:cubicBezTo>
                    <a:pt x="1477" y="0"/>
                    <a:pt x="1" y="1572"/>
                    <a:pt x="1" y="3429"/>
                  </a:cubicBezTo>
                  <a:lnTo>
                    <a:pt x="1" y="4668"/>
                  </a:lnTo>
                  <a:cubicBezTo>
                    <a:pt x="1" y="6573"/>
                    <a:pt x="1501" y="8097"/>
                    <a:pt x="3406" y="8097"/>
                  </a:cubicBezTo>
                  <a:cubicBezTo>
                    <a:pt x="5288" y="8097"/>
                    <a:pt x="6812" y="6549"/>
                    <a:pt x="6836" y="4668"/>
                  </a:cubicBezTo>
                  <a:lnTo>
                    <a:pt x="6836" y="3453"/>
                  </a:lnTo>
                  <a:cubicBezTo>
                    <a:pt x="6836" y="1572"/>
                    <a:pt x="5312" y="0"/>
                    <a:pt x="3454" y="0"/>
                  </a:cubicBezTo>
                  <a:close/>
                </a:path>
              </a:pathLst>
            </a:custGeom>
            <a:solidFill>
              <a:srgbClr val="FFC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Google Shape;5163;p69"/>
            <p:cNvSpPr/>
            <p:nvPr/>
          </p:nvSpPr>
          <p:spPr>
            <a:xfrm>
              <a:off x="2769724" y="1440689"/>
              <a:ext cx="110797" cy="262647"/>
            </a:xfrm>
            <a:custGeom>
              <a:avLst/>
              <a:gdLst/>
              <a:ahLst/>
              <a:cxnLst/>
              <a:rect l="l" t="t" r="r" b="b"/>
              <a:pathLst>
                <a:path w="3406" h="8074" extrusionOk="0">
                  <a:moveTo>
                    <a:pt x="0" y="0"/>
                  </a:moveTo>
                  <a:lnTo>
                    <a:pt x="0" y="8073"/>
                  </a:lnTo>
                  <a:cubicBezTo>
                    <a:pt x="1858" y="8073"/>
                    <a:pt x="3382" y="6525"/>
                    <a:pt x="3405" y="4644"/>
                  </a:cubicBezTo>
                  <a:lnTo>
                    <a:pt x="3405" y="3406"/>
                  </a:lnTo>
                  <a:cubicBezTo>
                    <a:pt x="3405" y="1524"/>
                    <a:pt x="1858" y="0"/>
                    <a:pt x="0" y="0"/>
                  </a:cubicBezTo>
                  <a:close/>
                </a:path>
              </a:pathLst>
            </a:custGeom>
            <a:solidFill>
              <a:srgbClr val="F2A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Google Shape;5164;p69"/>
            <p:cNvSpPr/>
            <p:nvPr/>
          </p:nvSpPr>
          <p:spPr>
            <a:xfrm>
              <a:off x="2643443" y="1563067"/>
              <a:ext cx="251034" cy="20169"/>
            </a:xfrm>
            <a:custGeom>
              <a:avLst/>
              <a:gdLst/>
              <a:ahLst/>
              <a:cxnLst/>
              <a:rect l="l" t="t" r="r" b="b"/>
              <a:pathLst>
                <a:path w="7717" h="620" extrusionOk="0">
                  <a:moveTo>
                    <a:pt x="286" y="1"/>
                  </a:moveTo>
                  <a:cubicBezTo>
                    <a:pt x="119" y="1"/>
                    <a:pt x="0" y="144"/>
                    <a:pt x="0" y="310"/>
                  </a:cubicBezTo>
                  <a:cubicBezTo>
                    <a:pt x="24" y="501"/>
                    <a:pt x="143" y="620"/>
                    <a:pt x="334" y="620"/>
                  </a:cubicBezTo>
                  <a:lnTo>
                    <a:pt x="7383" y="620"/>
                  </a:lnTo>
                  <a:cubicBezTo>
                    <a:pt x="7573" y="620"/>
                    <a:pt x="7669" y="501"/>
                    <a:pt x="7716" y="358"/>
                  </a:cubicBezTo>
                  <a:cubicBezTo>
                    <a:pt x="7716" y="144"/>
                    <a:pt x="7573" y="1"/>
                    <a:pt x="7359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Google Shape;5165;p69"/>
            <p:cNvSpPr/>
            <p:nvPr/>
          </p:nvSpPr>
          <p:spPr>
            <a:xfrm>
              <a:off x="2769724" y="1563067"/>
              <a:ext cx="124753" cy="20169"/>
            </a:xfrm>
            <a:custGeom>
              <a:avLst/>
              <a:gdLst/>
              <a:ahLst/>
              <a:cxnLst/>
              <a:rect l="l" t="t" r="r" b="b"/>
              <a:pathLst>
                <a:path w="3835" h="620" extrusionOk="0">
                  <a:moveTo>
                    <a:pt x="0" y="1"/>
                  </a:moveTo>
                  <a:lnTo>
                    <a:pt x="0" y="620"/>
                  </a:lnTo>
                  <a:lnTo>
                    <a:pt x="3501" y="620"/>
                  </a:lnTo>
                  <a:cubicBezTo>
                    <a:pt x="3644" y="620"/>
                    <a:pt x="3787" y="501"/>
                    <a:pt x="3787" y="358"/>
                  </a:cubicBezTo>
                  <a:cubicBezTo>
                    <a:pt x="3834" y="144"/>
                    <a:pt x="3691" y="1"/>
                    <a:pt x="3501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Google Shape;5166;p69"/>
            <p:cNvSpPr/>
            <p:nvPr/>
          </p:nvSpPr>
          <p:spPr>
            <a:xfrm>
              <a:off x="2737162" y="1622727"/>
              <a:ext cx="62002" cy="20169"/>
            </a:xfrm>
            <a:custGeom>
              <a:avLst/>
              <a:gdLst/>
              <a:ahLst/>
              <a:cxnLst/>
              <a:rect l="l" t="t" r="r" b="b"/>
              <a:pathLst>
                <a:path w="1906" h="620" extrusionOk="0">
                  <a:moveTo>
                    <a:pt x="334" y="0"/>
                  </a:moveTo>
                  <a:cubicBezTo>
                    <a:pt x="144" y="0"/>
                    <a:pt x="1" y="191"/>
                    <a:pt x="25" y="358"/>
                  </a:cubicBezTo>
                  <a:cubicBezTo>
                    <a:pt x="72" y="501"/>
                    <a:pt x="215" y="620"/>
                    <a:pt x="358" y="620"/>
                  </a:cubicBezTo>
                  <a:lnTo>
                    <a:pt x="1596" y="620"/>
                  </a:lnTo>
                  <a:cubicBezTo>
                    <a:pt x="1787" y="620"/>
                    <a:pt x="1906" y="477"/>
                    <a:pt x="1882" y="262"/>
                  </a:cubicBezTo>
                  <a:cubicBezTo>
                    <a:pt x="1858" y="119"/>
                    <a:pt x="1715" y="0"/>
                    <a:pt x="1549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Google Shape;5167;p69"/>
            <p:cNvSpPr/>
            <p:nvPr/>
          </p:nvSpPr>
          <p:spPr>
            <a:xfrm>
              <a:off x="2769724" y="1622727"/>
              <a:ext cx="31001" cy="20169"/>
            </a:xfrm>
            <a:custGeom>
              <a:avLst/>
              <a:gdLst/>
              <a:ahLst/>
              <a:cxnLst/>
              <a:rect l="l" t="t" r="r" b="b"/>
              <a:pathLst>
                <a:path w="953" h="620" extrusionOk="0">
                  <a:moveTo>
                    <a:pt x="0" y="0"/>
                  </a:moveTo>
                  <a:lnTo>
                    <a:pt x="0" y="620"/>
                  </a:lnTo>
                  <a:lnTo>
                    <a:pt x="595" y="620"/>
                  </a:lnTo>
                  <a:cubicBezTo>
                    <a:pt x="738" y="620"/>
                    <a:pt x="881" y="501"/>
                    <a:pt x="905" y="358"/>
                  </a:cubicBezTo>
                  <a:cubicBezTo>
                    <a:pt x="953" y="143"/>
                    <a:pt x="786" y="0"/>
                    <a:pt x="619" y="0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Google Shape;5168;p69"/>
            <p:cNvSpPr/>
            <p:nvPr/>
          </p:nvSpPr>
          <p:spPr>
            <a:xfrm>
              <a:off x="2697670" y="1541369"/>
              <a:ext cx="62002" cy="62035"/>
            </a:xfrm>
            <a:custGeom>
              <a:avLst/>
              <a:gdLst/>
              <a:ahLst/>
              <a:cxnLst/>
              <a:rect l="l" t="t" r="r" b="b"/>
              <a:pathLst>
                <a:path w="1906" h="1907" extrusionOk="0">
                  <a:moveTo>
                    <a:pt x="953" y="1"/>
                  </a:moveTo>
                  <a:cubicBezTo>
                    <a:pt x="405" y="1"/>
                    <a:pt x="0" y="430"/>
                    <a:pt x="0" y="953"/>
                  </a:cubicBezTo>
                  <a:cubicBezTo>
                    <a:pt x="0" y="1501"/>
                    <a:pt x="405" y="1906"/>
                    <a:pt x="953" y="1906"/>
                  </a:cubicBezTo>
                  <a:cubicBezTo>
                    <a:pt x="1501" y="1906"/>
                    <a:pt x="1905" y="1501"/>
                    <a:pt x="1905" y="953"/>
                  </a:cubicBezTo>
                  <a:cubicBezTo>
                    <a:pt x="1905" y="430"/>
                    <a:pt x="1477" y="1"/>
                    <a:pt x="953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Google Shape;5169;p69"/>
            <p:cNvSpPr/>
            <p:nvPr/>
          </p:nvSpPr>
          <p:spPr>
            <a:xfrm>
              <a:off x="2778215" y="1541369"/>
              <a:ext cx="62035" cy="62035"/>
            </a:xfrm>
            <a:custGeom>
              <a:avLst/>
              <a:gdLst/>
              <a:ahLst/>
              <a:cxnLst/>
              <a:rect l="l" t="t" r="r" b="b"/>
              <a:pathLst>
                <a:path w="1907" h="1907" extrusionOk="0">
                  <a:moveTo>
                    <a:pt x="954" y="1"/>
                  </a:moveTo>
                  <a:cubicBezTo>
                    <a:pt x="406" y="1"/>
                    <a:pt x="1" y="430"/>
                    <a:pt x="1" y="953"/>
                  </a:cubicBezTo>
                  <a:cubicBezTo>
                    <a:pt x="1" y="1501"/>
                    <a:pt x="406" y="1906"/>
                    <a:pt x="954" y="1906"/>
                  </a:cubicBezTo>
                  <a:cubicBezTo>
                    <a:pt x="1477" y="1906"/>
                    <a:pt x="1906" y="1501"/>
                    <a:pt x="1906" y="953"/>
                  </a:cubicBezTo>
                  <a:cubicBezTo>
                    <a:pt x="1906" y="430"/>
                    <a:pt x="1477" y="1"/>
                    <a:pt x="954" y="1"/>
                  </a:cubicBezTo>
                  <a:close/>
                </a:path>
              </a:pathLst>
            </a:custGeom>
            <a:solidFill>
              <a:srgbClr val="5C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Google Shape;5170;p69"/>
            <p:cNvSpPr/>
            <p:nvPr/>
          </p:nvSpPr>
          <p:spPr>
            <a:xfrm>
              <a:off x="2717806" y="1561538"/>
              <a:ext cx="22511" cy="21698"/>
            </a:xfrm>
            <a:custGeom>
              <a:avLst/>
              <a:gdLst/>
              <a:ahLst/>
              <a:cxnLst/>
              <a:rect l="l" t="t" r="r" b="b"/>
              <a:pathLst>
                <a:path w="692" h="667" extrusionOk="0">
                  <a:moveTo>
                    <a:pt x="334" y="0"/>
                  </a:moveTo>
                  <a:cubicBezTo>
                    <a:pt x="143" y="0"/>
                    <a:pt x="0" y="167"/>
                    <a:pt x="0" y="333"/>
                  </a:cubicBezTo>
                  <a:cubicBezTo>
                    <a:pt x="0" y="524"/>
                    <a:pt x="143" y="667"/>
                    <a:pt x="334" y="667"/>
                  </a:cubicBezTo>
                  <a:cubicBezTo>
                    <a:pt x="524" y="667"/>
                    <a:pt x="667" y="524"/>
                    <a:pt x="667" y="333"/>
                  </a:cubicBezTo>
                  <a:cubicBezTo>
                    <a:pt x="691" y="167"/>
                    <a:pt x="548" y="0"/>
                    <a:pt x="334" y="0"/>
                  </a:cubicBezTo>
                  <a:close/>
                </a:path>
              </a:pathLst>
            </a:custGeom>
            <a:solidFill>
              <a:srgbClr val="FFB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Google Shape;5171;p69"/>
            <p:cNvSpPr/>
            <p:nvPr/>
          </p:nvSpPr>
          <p:spPr>
            <a:xfrm>
              <a:off x="2798383" y="1561538"/>
              <a:ext cx="21698" cy="21698"/>
            </a:xfrm>
            <a:custGeom>
              <a:avLst/>
              <a:gdLst/>
              <a:ahLst/>
              <a:cxnLst/>
              <a:rect l="l" t="t" r="r" b="b"/>
              <a:pathLst>
                <a:path w="667" h="667" extrusionOk="0">
                  <a:moveTo>
                    <a:pt x="334" y="0"/>
                  </a:moveTo>
                  <a:cubicBezTo>
                    <a:pt x="143" y="0"/>
                    <a:pt x="0" y="167"/>
                    <a:pt x="0" y="333"/>
                  </a:cubicBezTo>
                  <a:cubicBezTo>
                    <a:pt x="0" y="524"/>
                    <a:pt x="143" y="667"/>
                    <a:pt x="334" y="667"/>
                  </a:cubicBezTo>
                  <a:cubicBezTo>
                    <a:pt x="500" y="667"/>
                    <a:pt x="667" y="524"/>
                    <a:pt x="667" y="333"/>
                  </a:cubicBezTo>
                  <a:cubicBezTo>
                    <a:pt x="667" y="167"/>
                    <a:pt x="500" y="0"/>
                    <a:pt x="334" y="0"/>
                  </a:cubicBezTo>
                  <a:close/>
                </a:path>
              </a:pathLst>
            </a:custGeom>
            <a:solidFill>
              <a:srgbClr val="FFB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02" name="Google Shape;10510;p87"/>
          <p:cNvGrpSpPr/>
          <p:nvPr/>
        </p:nvGrpSpPr>
        <p:grpSpPr>
          <a:xfrm>
            <a:off x="4359738" y="3138787"/>
            <a:ext cx="436100" cy="300632"/>
            <a:chOff x="6871342" y="3740044"/>
            <a:chExt cx="371966" cy="256420"/>
          </a:xfrm>
        </p:grpSpPr>
        <p:sp>
          <p:nvSpPr>
            <p:cNvPr id="403" name="Google Shape;10511;p87"/>
            <p:cNvSpPr/>
            <p:nvPr/>
          </p:nvSpPr>
          <p:spPr>
            <a:xfrm>
              <a:off x="6871342" y="38169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0" y="1"/>
                  </a:move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1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0512;p87"/>
            <p:cNvSpPr/>
            <p:nvPr/>
          </p:nvSpPr>
          <p:spPr>
            <a:xfrm>
              <a:off x="6871342" y="37400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250" y="1"/>
                  </a:moveTo>
                  <a:cubicBezTo>
                    <a:pt x="111" y="1"/>
                    <a:pt x="0" y="112"/>
                    <a:pt x="0" y="243"/>
                  </a:cubicBez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243"/>
                  </a:lnTo>
                  <a:cubicBezTo>
                    <a:pt x="14157" y="112"/>
                    <a:pt x="14046" y="1"/>
                    <a:pt x="13907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0513;p87"/>
            <p:cNvSpPr/>
            <p:nvPr/>
          </p:nvSpPr>
          <p:spPr>
            <a:xfrm>
              <a:off x="6890652" y="3759355"/>
              <a:ext cx="333319" cy="140899"/>
            </a:xfrm>
            <a:custGeom>
              <a:avLst/>
              <a:gdLst/>
              <a:ahLst/>
              <a:cxnLst/>
              <a:rect l="l" t="t" r="r" b="b"/>
              <a:pathLst>
                <a:path w="12687" h="5363" extrusionOk="0">
                  <a:moveTo>
                    <a:pt x="3796" y="486"/>
                  </a:moveTo>
                  <a:cubicBezTo>
                    <a:pt x="3888" y="486"/>
                    <a:pt x="3939" y="606"/>
                    <a:pt x="3878" y="681"/>
                  </a:cubicBezTo>
                  <a:cubicBezTo>
                    <a:pt x="2935" y="1846"/>
                    <a:pt x="2935" y="3518"/>
                    <a:pt x="3878" y="4676"/>
                  </a:cubicBezTo>
                  <a:cubicBezTo>
                    <a:pt x="3940" y="4759"/>
                    <a:pt x="3885" y="4877"/>
                    <a:pt x="3788" y="4877"/>
                  </a:cubicBezTo>
                  <a:lnTo>
                    <a:pt x="1443" y="4877"/>
                  </a:lnTo>
                  <a:cubicBezTo>
                    <a:pt x="1346" y="4398"/>
                    <a:pt x="972" y="4024"/>
                    <a:pt x="493" y="3927"/>
                  </a:cubicBezTo>
                  <a:lnTo>
                    <a:pt x="493" y="1437"/>
                  </a:lnTo>
                  <a:cubicBezTo>
                    <a:pt x="972" y="1340"/>
                    <a:pt x="1346" y="965"/>
                    <a:pt x="1443" y="486"/>
                  </a:cubicBezTo>
                  <a:lnTo>
                    <a:pt x="3788" y="486"/>
                  </a:lnTo>
                  <a:cubicBezTo>
                    <a:pt x="3790" y="486"/>
                    <a:pt x="3793" y="486"/>
                    <a:pt x="3796" y="486"/>
                  </a:cubicBezTo>
                  <a:close/>
                  <a:moveTo>
                    <a:pt x="11251" y="486"/>
                  </a:moveTo>
                  <a:cubicBezTo>
                    <a:pt x="11348" y="972"/>
                    <a:pt x="11723" y="1347"/>
                    <a:pt x="12201" y="1444"/>
                  </a:cubicBezTo>
                  <a:lnTo>
                    <a:pt x="12201" y="3927"/>
                  </a:lnTo>
                  <a:cubicBezTo>
                    <a:pt x="11723" y="4024"/>
                    <a:pt x="11348" y="4398"/>
                    <a:pt x="11251" y="4884"/>
                  </a:cubicBezTo>
                  <a:lnTo>
                    <a:pt x="8900" y="4884"/>
                  </a:lnTo>
                  <a:cubicBezTo>
                    <a:pt x="8796" y="4884"/>
                    <a:pt x="8740" y="4766"/>
                    <a:pt x="8803" y="4683"/>
                  </a:cubicBezTo>
                  <a:cubicBezTo>
                    <a:pt x="9753" y="3518"/>
                    <a:pt x="9753" y="1853"/>
                    <a:pt x="8803" y="688"/>
                  </a:cubicBezTo>
                  <a:cubicBezTo>
                    <a:pt x="8740" y="604"/>
                    <a:pt x="8796" y="486"/>
                    <a:pt x="8900" y="486"/>
                  </a:cubicBezTo>
                  <a:close/>
                  <a:moveTo>
                    <a:pt x="1221" y="1"/>
                  </a:moveTo>
                  <a:cubicBezTo>
                    <a:pt x="1083" y="1"/>
                    <a:pt x="979" y="105"/>
                    <a:pt x="979" y="244"/>
                  </a:cubicBezTo>
                  <a:cubicBezTo>
                    <a:pt x="979" y="646"/>
                    <a:pt x="646" y="972"/>
                    <a:pt x="243" y="972"/>
                  </a:cubicBezTo>
                  <a:cubicBezTo>
                    <a:pt x="112" y="972"/>
                    <a:pt x="1" y="1083"/>
                    <a:pt x="1" y="1222"/>
                  </a:cubicBezTo>
                  <a:lnTo>
                    <a:pt x="1" y="4149"/>
                  </a:lnTo>
                  <a:cubicBezTo>
                    <a:pt x="1" y="4281"/>
                    <a:pt x="112" y="4392"/>
                    <a:pt x="243" y="4392"/>
                  </a:cubicBezTo>
                  <a:cubicBezTo>
                    <a:pt x="646" y="4392"/>
                    <a:pt x="979" y="4718"/>
                    <a:pt x="979" y="5120"/>
                  </a:cubicBezTo>
                  <a:cubicBezTo>
                    <a:pt x="979" y="5259"/>
                    <a:pt x="1083" y="5363"/>
                    <a:pt x="1221" y="5363"/>
                  </a:cubicBezTo>
                  <a:lnTo>
                    <a:pt x="11466" y="5363"/>
                  </a:lnTo>
                  <a:cubicBezTo>
                    <a:pt x="11605" y="5363"/>
                    <a:pt x="11709" y="5259"/>
                    <a:pt x="11709" y="5120"/>
                  </a:cubicBezTo>
                  <a:cubicBezTo>
                    <a:pt x="11709" y="4718"/>
                    <a:pt x="12042" y="4392"/>
                    <a:pt x="12444" y="4392"/>
                  </a:cubicBezTo>
                  <a:cubicBezTo>
                    <a:pt x="12576" y="4392"/>
                    <a:pt x="12687" y="4281"/>
                    <a:pt x="12687" y="4149"/>
                  </a:cubicBezTo>
                  <a:lnTo>
                    <a:pt x="12687" y="1222"/>
                  </a:lnTo>
                  <a:cubicBezTo>
                    <a:pt x="12687" y="1083"/>
                    <a:pt x="12576" y="972"/>
                    <a:pt x="12444" y="972"/>
                  </a:cubicBezTo>
                  <a:cubicBezTo>
                    <a:pt x="12042" y="972"/>
                    <a:pt x="11709" y="646"/>
                    <a:pt x="11709" y="244"/>
                  </a:cubicBezTo>
                  <a:cubicBezTo>
                    <a:pt x="11709" y="105"/>
                    <a:pt x="11605" y="1"/>
                    <a:pt x="1146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0514;p87"/>
            <p:cNvSpPr/>
            <p:nvPr/>
          </p:nvSpPr>
          <p:spPr>
            <a:xfrm>
              <a:off x="6986862" y="3759355"/>
              <a:ext cx="140899" cy="141083"/>
            </a:xfrm>
            <a:custGeom>
              <a:avLst/>
              <a:gdLst/>
              <a:ahLst/>
              <a:cxnLst/>
              <a:rect l="l" t="t" r="r" b="b"/>
              <a:pathLst>
                <a:path w="5363" h="5370" extrusionOk="0">
                  <a:moveTo>
                    <a:pt x="2685" y="1"/>
                  </a:moveTo>
                  <a:cubicBezTo>
                    <a:pt x="1201" y="1"/>
                    <a:pt x="1" y="1201"/>
                    <a:pt x="1" y="2685"/>
                  </a:cubicBezTo>
                  <a:cubicBezTo>
                    <a:pt x="1" y="4163"/>
                    <a:pt x="1201" y="5370"/>
                    <a:pt x="2685" y="5370"/>
                  </a:cubicBezTo>
                  <a:cubicBezTo>
                    <a:pt x="4163" y="5370"/>
                    <a:pt x="5363" y="4163"/>
                    <a:pt x="5363" y="2685"/>
                  </a:cubicBezTo>
                  <a:cubicBezTo>
                    <a:pt x="5363" y="1201"/>
                    <a:pt x="4163" y="1"/>
                    <a:pt x="2685" y="1"/>
                  </a:cubicBez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0515;p87"/>
            <p:cNvSpPr/>
            <p:nvPr/>
          </p:nvSpPr>
          <p:spPr>
            <a:xfrm>
              <a:off x="7025141" y="3785023"/>
              <a:ext cx="64184" cy="89773"/>
            </a:xfrm>
            <a:custGeom>
              <a:avLst/>
              <a:gdLst/>
              <a:ahLst/>
              <a:cxnLst/>
              <a:rect l="l" t="t" r="r" b="b"/>
              <a:pathLst>
                <a:path w="2443" h="3417" extrusionOk="0">
                  <a:moveTo>
                    <a:pt x="979" y="751"/>
                  </a:moveTo>
                  <a:lnTo>
                    <a:pt x="979" y="1382"/>
                  </a:lnTo>
                  <a:cubicBezTo>
                    <a:pt x="632" y="1264"/>
                    <a:pt x="493" y="1160"/>
                    <a:pt x="493" y="1022"/>
                  </a:cubicBezTo>
                  <a:cubicBezTo>
                    <a:pt x="493" y="938"/>
                    <a:pt x="673" y="800"/>
                    <a:pt x="979" y="751"/>
                  </a:cubicBezTo>
                  <a:close/>
                  <a:moveTo>
                    <a:pt x="1471" y="2027"/>
                  </a:moveTo>
                  <a:cubicBezTo>
                    <a:pt x="1818" y="2145"/>
                    <a:pt x="1957" y="2249"/>
                    <a:pt x="1957" y="2395"/>
                  </a:cubicBezTo>
                  <a:cubicBezTo>
                    <a:pt x="1964" y="2471"/>
                    <a:pt x="1776" y="2617"/>
                    <a:pt x="1471" y="2659"/>
                  </a:cubicBezTo>
                  <a:lnTo>
                    <a:pt x="1471" y="2027"/>
                  </a:lnTo>
                  <a:close/>
                  <a:moveTo>
                    <a:pt x="1225" y="0"/>
                  </a:moveTo>
                  <a:cubicBezTo>
                    <a:pt x="1102" y="0"/>
                    <a:pt x="979" y="82"/>
                    <a:pt x="979" y="245"/>
                  </a:cubicBezTo>
                  <a:lnTo>
                    <a:pt x="979" y="259"/>
                  </a:lnTo>
                  <a:cubicBezTo>
                    <a:pt x="410" y="328"/>
                    <a:pt x="1" y="626"/>
                    <a:pt x="1" y="1022"/>
                  </a:cubicBezTo>
                  <a:cubicBezTo>
                    <a:pt x="1" y="1563"/>
                    <a:pt x="535" y="1771"/>
                    <a:pt x="979" y="1896"/>
                  </a:cubicBezTo>
                  <a:lnTo>
                    <a:pt x="979" y="2659"/>
                  </a:lnTo>
                  <a:cubicBezTo>
                    <a:pt x="673" y="2610"/>
                    <a:pt x="493" y="2471"/>
                    <a:pt x="493" y="2395"/>
                  </a:cubicBezTo>
                  <a:cubicBezTo>
                    <a:pt x="493" y="2232"/>
                    <a:pt x="370" y="2150"/>
                    <a:pt x="247" y="2150"/>
                  </a:cubicBezTo>
                  <a:cubicBezTo>
                    <a:pt x="124" y="2150"/>
                    <a:pt x="1" y="2232"/>
                    <a:pt x="1" y="2395"/>
                  </a:cubicBezTo>
                  <a:cubicBezTo>
                    <a:pt x="1" y="2783"/>
                    <a:pt x="410" y="3089"/>
                    <a:pt x="979" y="3158"/>
                  </a:cubicBezTo>
                  <a:lnTo>
                    <a:pt x="979" y="3172"/>
                  </a:lnTo>
                  <a:cubicBezTo>
                    <a:pt x="979" y="3335"/>
                    <a:pt x="1102" y="3416"/>
                    <a:pt x="1225" y="3416"/>
                  </a:cubicBezTo>
                  <a:cubicBezTo>
                    <a:pt x="1348" y="3416"/>
                    <a:pt x="1471" y="3335"/>
                    <a:pt x="1471" y="3172"/>
                  </a:cubicBezTo>
                  <a:lnTo>
                    <a:pt x="1471" y="3158"/>
                  </a:lnTo>
                  <a:cubicBezTo>
                    <a:pt x="2040" y="3089"/>
                    <a:pt x="2442" y="2783"/>
                    <a:pt x="2442" y="2395"/>
                  </a:cubicBezTo>
                  <a:cubicBezTo>
                    <a:pt x="2442" y="1847"/>
                    <a:pt x="1908" y="1639"/>
                    <a:pt x="1471" y="1521"/>
                  </a:cubicBezTo>
                  <a:lnTo>
                    <a:pt x="1471" y="751"/>
                  </a:lnTo>
                  <a:cubicBezTo>
                    <a:pt x="1776" y="800"/>
                    <a:pt x="1957" y="938"/>
                    <a:pt x="1957" y="1022"/>
                  </a:cubicBezTo>
                  <a:cubicBezTo>
                    <a:pt x="1957" y="1185"/>
                    <a:pt x="2078" y="1266"/>
                    <a:pt x="2199" y="1266"/>
                  </a:cubicBezTo>
                  <a:cubicBezTo>
                    <a:pt x="2321" y="1266"/>
                    <a:pt x="2442" y="1185"/>
                    <a:pt x="2442" y="1022"/>
                  </a:cubicBezTo>
                  <a:cubicBezTo>
                    <a:pt x="2442" y="626"/>
                    <a:pt x="2040" y="328"/>
                    <a:pt x="1471" y="259"/>
                  </a:cubicBezTo>
                  <a:lnTo>
                    <a:pt x="1471" y="245"/>
                  </a:lnTo>
                  <a:cubicBezTo>
                    <a:pt x="1471" y="82"/>
                    <a:pt x="1348" y="0"/>
                    <a:pt x="122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0516;p87"/>
            <p:cNvSpPr/>
            <p:nvPr/>
          </p:nvSpPr>
          <p:spPr>
            <a:xfrm>
              <a:off x="6890652" y="3759355"/>
              <a:ext cx="12795" cy="12795"/>
            </a:xfrm>
            <a:custGeom>
              <a:avLst/>
              <a:gdLst/>
              <a:ahLst/>
              <a:cxnLst/>
              <a:rect l="l" t="t" r="r" b="b"/>
              <a:pathLst>
                <a:path w="487" h="487" extrusionOk="0">
                  <a:moveTo>
                    <a:pt x="243" y="1"/>
                  </a:moveTo>
                  <a:cubicBezTo>
                    <a:pt x="112" y="1"/>
                    <a:pt x="1" y="105"/>
                    <a:pt x="1" y="244"/>
                  </a:cubicBezTo>
                  <a:cubicBezTo>
                    <a:pt x="1" y="376"/>
                    <a:pt x="112" y="486"/>
                    <a:pt x="243" y="486"/>
                  </a:cubicBezTo>
                  <a:cubicBezTo>
                    <a:pt x="382" y="486"/>
                    <a:pt x="486" y="376"/>
                    <a:pt x="486" y="244"/>
                  </a:cubicBezTo>
                  <a:cubicBezTo>
                    <a:pt x="486" y="105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0517;p87"/>
            <p:cNvSpPr/>
            <p:nvPr/>
          </p:nvSpPr>
          <p:spPr>
            <a:xfrm>
              <a:off x="7211203" y="3759355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04" y="1"/>
                    <a:pt x="0" y="105"/>
                    <a:pt x="0" y="244"/>
                  </a:cubicBezTo>
                  <a:cubicBezTo>
                    <a:pt x="0" y="376"/>
                    <a:pt x="104" y="486"/>
                    <a:pt x="243" y="486"/>
                  </a:cubicBezTo>
                  <a:cubicBezTo>
                    <a:pt x="375" y="486"/>
                    <a:pt x="486" y="376"/>
                    <a:pt x="486" y="244"/>
                  </a:cubicBezTo>
                  <a:cubicBezTo>
                    <a:pt x="486" y="105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0518;p87"/>
            <p:cNvSpPr/>
            <p:nvPr/>
          </p:nvSpPr>
          <p:spPr>
            <a:xfrm>
              <a:off x="6890652" y="3887486"/>
              <a:ext cx="12795" cy="12768"/>
            </a:xfrm>
            <a:custGeom>
              <a:avLst/>
              <a:gdLst/>
              <a:ahLst/>
              <a:cxnLst/>
              <a:rect l="l" t="t" r="r" b="b"/>
              <a:pathLst>
                <a:path w="487" h="486" extrusionOk="0">
                  <a:moveTo>
                    <a:pt x="243" y="0"/>
                  </a:moveTo>
                  <a:cubicBezTo>
                    <a:pt x="112" y="0"/>
                    <a:pt x="1" y="111"/>
                    <a:pt x="1" y="243"/>
                  </a:cubicBezTo>
                  <a:cubicBezTo>
                    <a:pt x="1" y="382"/>
                    <a:pt x="112" y="486"/>
                    <a:pt x="243" y="486"/>
                  </a:cubicBezTo>
                  <a:cubicBezTo>
                    <a:pt x="382" y="486"/>
                    <a:pt x="486" y="382"/>
                    <a:pt x="486" y="243"/>
                  </a:cubicBezTo>
                  <a:cubicBezTo>
                    <a:pt x="486" y="111"/>
                    <a:pt x="382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0519;p87"/>
            <p:cNvSpPr/>
            <p:nvPr/>
          </p:nvSpPr>
          <p:spPr>
            <a:xfrm>
              <a:off x="7211203" y="3887486"/>
              <a:ext cx="12768" cy="12768"/>
            </a:xfrm>
            <a:custGeom>
              <a:avLst/>
              <a:gdLst/>
              <a:ahLst/>
              <a:cxnLst/>
              <a:rect l="l" t="t" r="r" b="b"/>
              <a:pathLst>
                <a:path w="486" h="486" extrusionOk="0">
                  <a:moveTo>
                    <a:pt x="243" y="0"/>
                  </a:moveTo>
                  <a:cubicBezTo>
                    <a:pt x="104" y="0"/>
                    <a:pt x="0" y="111"/>
                    <a:pt x="0" y="243"/>
                  </a:cubicBezTo>
                  <a:cubicBezTo>
                    <a:pt x="0" y="382"/>
                    <a:pt x="104" y="486"/>
                    <a:pt x="243" y="486"/>
                  </a:cubicBezTo>
                  <a:cubicBezTo>
                    <a:pt x="375" y="486"/>
                    <a:pt x="486" y="382"/>
                    <a:pt x="486" y="243"/>
                  </a:cubicBezTo>
                  <a:cubicBezTo>
                    <a:pt x="486" y="111"/>
                    <a:pt x="375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0520;p87"/>
            <p:cNvSpPr/>
            <p:nvPr/>
          </p:nvSpPr>
          <p:spPr>
            <a:xfrm>
              <a:off x="6871342" y="3932306"/>
              <a:ext cx="371966" cy="12952"/>
            </a:xfrm>
            <a:custGeom>
              <a:avLst/>
              <a:gdLst/>
              <a:ahLst/>
              <a:cxnLst/>
              <a:rect l="l" t="t" r="r" b="b"/>
              <a:pathLst>
                <a:path w="14158" h="493" extrusionOk="0">
                  <a:moveTo>
                    <a:pt x="0" y="0"/>
                  </a:moveTo>
                  <a:lnTo>
                    <a:pt x="0" y="493"/>
                  </a:lnTo>
                  <a:lnTo>
                    <a:pt x="14157" y="493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0521;p87"/>
            <p:cNvSpPr/>
            <p:nvPr/>
          </p:nvSpPr>
          <p:spPr>
            <a:xfrm>
              <a:off x="6871342" y="3958001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486"/>
                  </a:lnTo>
                  <a:lnTo>
                    <a:pt x="14157" y="486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0522;p87"/>
            <p:cNvSpPr/>
            <p:nvPr/>
          </p:nvSpPr>
          <p:spPr>
            <a:xfrm>
              <a:off x="6871342" y="3983695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243"/>
                  </a:lnTo>
                  <a:cubicBezTo>
                    <a:pt x="0" y="375"/>
                    <a:pt x="111" y="486"/>
                    <a:pt x="250" y="486"/>
                  </a:cubicBezTo>
                  <a:lnTo>
                    <a:pt x="13907" y="486"/>
                  </a:lnTo>
                  <a:cubicBezTo>
                    <a:pt x="14046" y="486"/>
                    <a:pt x="14157" y="375"/>
                    <a:pt x="14157" y="243"/>
                  </a:cubicBez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604" y="1353165"/>
            <a:ext cx="384081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48"/>
          <p:cNvSpPr txBox="1">
            <a:spLocks noGrp="1"/>
          </p:cNvSpPr>
          <p:nvPr>
            <p:ph type="title"/>
          </p:nvPr>
        </p:nvSpPr>
        <p:spPr>
          <a:xfrm>
            <a:off x="411475" y="301200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solidFill>
                  <a:srgbClr val="000000"/>
                </a:solidFill>
                <a:latin typeface="Nunito ExtraBold" pitchFamily="2" charset="-52"/>
              </a:rPr>
              <a:t>Архитектура программного модуля</a:t>
            </a:r>
            <a:endParaRPr sz="3500" dirty="0">
              <a:solidFill>
                <a:srgbClr val="000000"/>
              </a:solidFill>
              <a:latin typeface="Nunito ExtraBold" pitchFamily="2" charset="-52"/>
            </a:endParaRPr>
          </a:p>
        </p:txBody>
      </p:sp>
      <p:sp>
        <p:nvSpPr>
          <p:cNvPr id="3878" name="Google Shape;3878;p48"/>
          <p:cNvSpPr txBox="1">
            <a:spLocks noGrp="1"/>
          </p:cNvSpPr>
          <p:nvPr>
            <p:ph type="subTitle" idx="1"/>
          </p:nvPr>
        </p:nvSpPr>
        <p:spPr>
          <a:xfrm>
            <a:off x="2156950" y="1941280"/>
            <a:ext cx="2253698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1200" dirty="0">
                <a:latin typeface="Nunito" pitchFamily="2" charset="-52"/>
              </a:rPr>
              <a:t>React.js, Material UI, Charts.js, Flask</a:t>
            </a:r>
            <a:r>
              <a:rPr lang="en-US" sz="1200" dirty="0" smtClean="0">
                <a:latin typeface="Nunito" pitchFamily="2" charset="-52"/>
              </a:rPr>
              <a:t>, Docker, </a:t>
            </a:r>
            <a:r>
              <a:rPr lang="en-US" sz="1200" dirty="0">
                <a:latin typeface="Nunito" pitchFamily="2" charset="-52"/>
              </a:rPr>
              <a:t>PostgreSQL</a:t>
            </a:r>
          </a:p>
        </p:txBody>
      </p:sp>
      <p:sp>
        <p:nvSpPr>
          <p:cNvPr id="3879" name="Google Shape;3879;p48"/>
          <p:cNvSpPr txBox="1">
            <a:spLocks noGrp="1"/>
          </p:cNvSpPr>
          <p:nvPr>
            <p:ph type="subTitle" idx="2"/>
          </p:nvPr>
        </p:nvSpPr>
        <p:spPr>
          <a:xfrm>
            <a:off x="5702044" y="1941280"/>
            <a:ext cx="2253698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dirty="0" smtClean="0"/>
              <a:t>EasyOCR, OpenCV, PyTorch, Cython</a:t>
            </a:r>
            <a:endParaRPr lang="en-US" dirty="0"/>
          </a:p>
        </p:txBody>
      </p:sp>
      <p:sp>
        <p:nvSpPr>
          <p:cNvPr id="3880" name="Google Shape;3880;p48"/>
          <p:cNvSpPr txBox="1">
            <a:spLocks noGrp="1"/>
          </p:cNvSpPr>
          <p:nvPr>
            <p:ph type="subTitle" idx="3"/>
          </p:nvPr>
        </p:nvSpPr>
        <p:spPr>
          <a:xfrm>
            <a:off x="2156950" y="3649803"/>
            <a:ext cx="2437186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ru-RU" dirty="0" smtClean="0"/>
              <a:t>со сбалансированным распределением категорий по составу</a:t>
            </a:r>
            <a:endParaRPr lang="ru-RU" dirty="0"/>
          </a:p>
        </p:txBody>
      </p:sp>
      <p:sp>
        <p:nvSpPr>
          <p:cNvPr id="3881" name="Google Shape;3881;p48"/>
          <p:cNvSpPr txBox="1">
            <a:spLocks noGrp="1"/>
          </p:cNvSpPr>
          <p:nvPr>
            <p:ph type="subTitle" idx="4"/>
          </p:nvPr>
        </p:nvSpPr>
        <p:spPr>
          <a:xfrm>
            <a:off x="5702044" y="3649803"/>
            <a:ext cx="2253698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ru-RU" dirty="0"/>
              <a:t>распространяемое под открытой лицензией</a:t>
            </a:r>
          </a:p>
        </p:txBody>
      </p:sp>
      <p:sp>
        <p:nvSpPr>
          <p:cNvPr id="3882" name="Google Shape;3882;p48"/>
          <p:cNvSpPr txBox="1">
            <a:spLocks noGrp="1"/>
          </p:cNvSpPr>
          <p:nvPr>
            <p:ph type="subTitle" idx="5"/>
          </p:nvPr>
        </p:nvSpPr>
        <p:spPr>
          <a:xfrm>
            <a:off x="2156950" y="1657680"/>
            <a:ext cx="2253698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Nunito ExtraBold" pitchFamily="2" charset="-52"/>
              </a:rPr>
              <a:t>Web-</a:t>
            </a:r>
            <a:r>
              <a:rPr lang="ru-RU" sz="1800" dirty="0" smtClean="0">
                <a:latin typeface="Nunito ExtraBold" pitchFamily="2" charset="-52"/>
              </a:rPr>
              <a:t>приложение</a:t>
            </a:r>
            <a:endParaRPr sz="1800" dirty="0">
              <a:latin typeface="Nunito ExtraBold" pitchFamily="2" charset="-52"/>
            </a:endParaRPr>
          </a:p>
        </p:txBody>
      </p:sp>
      <p:sp>
        <p:nvSpPr>
          <p:cNvPr id="3883" name="Google Shape;3883;p48"/>
          <p:cNvSpPr txBox="1">
            <a:spLocks noGrp="1"/>
          </p:cNvSpPr>
          <p:nvPr>
            <p:ph type="subTitle" idx="6"/>
          </p:nvPr>
        </p:nvSpPr>
        <p:spPr>
          <a:xfrm>
            <a:off x="2156950" y="3143477"/>
            <a:ext cx="2253698" cy="5999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ru-RU" sz="1800" dirty="0" smtClean="0">
                <a:latin typeface="Nunito ExtraBold" pitchFamily="2" charset="-52"/>
              </a:rPr>
              <a:t>Особый датасет</a:t>
            </a:r>
          </a:p>
        </p:txBody>
      </p:sp>
      <p:sp>
        <p:nvSpPr>
          <p:cNvPr id="3884" name="Google Shape;3884;p48"/>
          <p:cNvSpPr txBox="1">
            <a:spLocks noGrp="1"/>
          </p:cNvSpPr>
          <p:nvPr>
            <p:ph type="subTitle" idx="7"/>
          </p:nvPr>
        </p:nvSpPr>
        <p:spPr>
          <a:xfrm>
            <a:off x="5702040" y="1657680"/>
            <a:ext cx="2253698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Nunito ExtraBold" pitchFamily="2" charset="-52"/>
              </a:rPr>
              <a:t>Нейронная сеть</a:t>
            </a:r>
            <a:endParaRPr sz="1800" dirty="0">
              <a:latin typeface="Nunito ExtraBold" pitchFamily="2" charset="-52"/>
            </a:endParaRPr>
          </a:p>
        </p:txBody>
      </p:sp>
      <p:sp>
        <p:nvSpPr>
          <p:cNvPr id="3885" name="Google Shape;3885;p48"/>
          <p:cNvSpPr txBox="1">
            <a:spLocks noGrp="1"/>
          </p:cNvSpPr>
          <p:nvPr>
            <p:ph type="subTitle" idx="8"/>
          </p:nvPr>
        </p:nvSpPr>
        <p:spPr>
          <a:xfrm>
            <a:off x="5702040" y="3143477"/>
            <a:ext cx="2253698" cy="5999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Nunito ExtraBold" pitchFamily="2" charset="-52"/>
              </a:rPr>
              <a:t>Свободное и открытое ПО</a:t>
            </a:r>
            <a:endParaRPr sz="1800" dirty="0">
              <a:latin typeface="Nunito ExtraBold" pitchFamily="2" charset="-52"/>
            </a:endParaRPr>
          </a:p>
        </p:txBody>
      </p:sp>
      <p:sp>
        <p:nvSpPr>
          <p:cNvPr id="49" name="Google Shape;382;p20"/>
          <p:cNvSpPr/>
          <p:nvPr/>
        </p:nvSpPr>
        <p:spPr>
          <a:xfrm>
            <a:off x="1049053" y="1657680"/>
            <a:ext cx="924388" cy="760065"/>
          </a:xfrm>
          <a:custGeom>
            <a:avLst/>
            <a:gdLst/>
            <a:ahLst/>
            <a:cxnLst/>
            <a:rect l="l" t="t" r="r" b="b"/>
            <a:pathLst>
              <a:path w="105887" h="87064" extrusionOk="0">
                <a:moveTo>
                  <a:pt x="0" y="0"/>
                </a:moveTo>
                <a:lnTo>
                  <a:pt x="0" y="39127"/>
                </a:lnTo>
                <a:lnTo>
                  <a:pt x="0" y="61490"/>
                </a:lnTo>
                <a:lnTo>
                  <a:pt x="0" y="87063"/>
                </a:lnTo>
                <a:lnTo>
                  <a:pt x="27746" y="87063"/>
                </a:lnTo>
                <a:lnTo>
                  <a:pt x="27702" y="87018"/>
                </a:lnTo>
                <a:lnTo>
                  <a:pt x="27746" y="87018"/>
                </a:lnTo>
                <a:cubicBezTo>
                  <a:pt x="28526" y="87017"/>
                  <a:pt x="29307" y="86929"/>
                  <a:pt x="30093" y="86882"/>
                </a:cubicBezTo>
                <a:cubicBezTo>
                  <a:pt x="29069" y="75368"/>
                  <a:pt x="34002" y="68233"/>
                  <a:pt x="43187" y="67938"/>
                </a:cubicBezTo>
                <a:cubicBezTo>
                  <a:pt x="43363" y="67933"/>
                  <a:pt x="43538" y="67930"/>
                  <a:pt x="43713" y="67930"/>
                </a:cubicBezTo>
                <a:cubicBezTo>
                  <a:pt x="47496" y="67930"/>
                  <a:pt x="50915" y="69263"/>
                  <a:pt x="53581" y="72088"/>
                </a:cubicBezTo>
                <a:cubicBezTo>
                  <a:pt x="57521" y="76263"/>
                  <a:pt x="58510" y="81240"/>
                  <a:pt x="56917" y="86706"/>
                </a:cubicBezTo>
                <a:cubicBezTo>
                  <a:pt x="57387" y="86850"/>
                  <a:pt x="57613" y="86978"/>
                  <a:pt x="57837" y="86979"/>
                </a:cubicBezTo>
                <a:cubicBezTo>
                  <a:pt x="66964" y="86999"/>
                  <a:pt x="76090" y="86977"/>
                  <a:pt x="85217" y="87042"/>
                </a:cubicBezTo>
                <a:cubicBezTo>
                  <a:pt x="85230" y="87042"/>
                  <a:pt x="85243" y="87042"/>
                  <a:pt x="85255" y="87042"/>
                </a:cubicBezTo>
                <a:cubicBezTo>
                  <a:pt x="85418" y="87042"/>
                  <a:pt x="85562" y="87030"/>
                  <a:pt x="85695" y="87013"/>
                </a:cubicBezTo>
                <a:lnTo>
                  <a:pt x="86948" y="87013"/>
                </a:lnTo>
                <a:lnTo>
                  <a:pt x="86948" y="85755"/>
                </a:lnTo>
                <a:cubicBezTo>
                  <a:pt x="86986" y="85428"/>
                  <a:pt x="86977" y="85061"/>
                  <a:pt x="86977" y="84681"/>
                </a:cubicBezTo>
                <a:cubicBezTo>
                  <a:pt x="86965" y="76274"/>
                  <a:pt x="86968" y="67866"/>
                  <a:pt x="86976" y="59457"/>
                </a:cubicBezTo>
                <a:cubicBezTo>
                  <a:pt x="86977" y="58620"/>
                  <a:pt x="87049" y="57783"/>
                  <a:pt x="87088" y="56932"/>
                </a:cubicBezTo>
                <a:cubicBezTo>
                  <a:pt x="88215" y="57058"/>
                  <a:pt x="89301" y="57121"/>
                  <a:pt x="90345" y="57121"/>
                </a:cubicBezTo>
                <a:cubicBezTo>
                  <a:pt x="99487" y="57121"/>
                  <a:pt x="105302" y="52350"/>
                  <a:pt x="105684" y="44467"/>
                </a:cubicBezTo>
                <a:cubicBezTo>
                  <a:pt x="105887" y="40301"/>
                  <a:pt x="104627" y="36665"/>
                  <a:pt x="101697" y="33784"/>
                </a:cubicBezTo>
                <a:cubicBezTo>
                  <a:pt x="98900" y="31033"/>
                  <a:pt x="95669" y="29770"/>
                  <a:pt x="92073" y="29770"/>
                </a:cubicBezTo>
                <a:cubicBezTo>
                  <a:pt x="90457" y="29770"/>
                  <a:pt x="88767" y="30025"/>
                  <a:pt x="87010" y="30514"/>
                </a:cubicBezTo>
                <a:lnTo>
                  <a:pt x="87010" y="334"/>
                </a:lnTo>
                <a:cubicBezTo>
                  <a:pt x="86957" y="326"/>
                  <a:pt x="86909" y="320"/>
                  <a:pt x="86859" y="313"/>
                </a:cubicBezTo>
                <a:lnTo>
                  <a:pt x="86859" y="0"/>
                </a:lnTo>
                <a:close/>
              </a:path>
            </a:pathLst>
          </a:custGeom>
          <a:solidFill>
            <a:srgbClr val="02FF3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/>
            <a:endParaRPr sz="1200">
              <a:solidFill>
                <a:srgbClr val="FFD427"/>
              </a:solidFill>
              <a:latin typeface="Calibri"/>
            </a:endParaRPr>
          </a:p>
        </p:txBody>
      </p:sp>
      <p:sp>
        <p:nvSpPr>
          <p:cNvPr id="50" name="Google Shape;383;p20"/>
          <p:cNvSpPr/>
          <p:nvPr/>
        </p:nvSpPr>
        <p:spPr>
          <a:xfrm>
            <a:off x="4594140" y="3306217"/>
            <a:ext cx="924395" cy="760065"/>
          </a:xfrm>
          <a:custGeom>
            <a:avLst/>
            <a:gdLst/>
            <a:ahLst/>
            <a:cxnLst/>
            <a:rect l="l" t="t" r="r" b="b"/>
            <a:pathLst>
              <a:path w="105888" h="87064" extrusionOk="0">
                <a:moveTo>
                  <a:pt x="78142" y="0"/>
                </a:moveTo>
                <a:lnTo>
                  <a:pt x="78187" y="46"/>
                </a:lnTo>
                <a:lnTo>
                  <a:pt x="78142" y="46"/>
                </a:lnTo>
                <a:cubicBezTo>
                  <a:pt x="77361" y="46"/>
                  <a:pt x="76580" y="134"/>
                  <a:pt x="75795" y="182"/>
                </a:cubicBezTo>
                <a:cubicBezTo>
                  <a:pt x="76818" y="11694"/>
                  <a:pt x="71886" y="18831"/>
                  <a:pt x="62701" y="19125"/>
                </a:cubicBezTo>
                <a:cubicBezTo>
                  <a:pt x="62525" y="19131"/>
                  <a:pt x="62350" y="19134"/>
                  <a:pt x="62175" y="19134"/>
                </a:cubicBezTo>
                <a:cubicBezTo>
                  <a:pt x="58391" y="19134"/>
                  <a:pt x="54972" y="17801"/>
                  <a:pt x="52306" y="14976"/>
                </a:cubicBezTo>
                <a:cubicBezTo>
                  <a:pt x="48366" y="10801"/>
                  <a:pt x="47377" y="5824"/>
                  <a:pt x="48971" y="356"/>
                </a:cubicBezTo>
                <a:cubicBezTo>
                  <a:pt x="48500" y="214"/>
                  <a:pt x="48276" y="86"/>
                  <a:pt x="48050" y="85"/>
                </a:cubicBezTo>
                <a:cubicBezTo>
                  <a:pt x="38923" y="65"/>
                  <a:pt x="29797" y="86"/>
                  <a:pt x="20671" y="21"/>
                </a:cubicBezTo>
                <a:cubicBezTo>
                  <a:pt x="20664" y="21"/>
                  <a:pt x="20657" y="21"/>
                  <a:pt x="20650" y="21"/>
                </a:cubicBezTo>
                <a:cubicBezTo>
                  <a:pt x="20480" y="21"/>
                  <a:pt x="20331" y="33"/>
                  <a:pt x="20192" y="51"/>
                </a:cubicBezTo>
                <a:lnTo>
                  <a:pt x="18939" y="51"/>
                </a:lnTo>
                <a:lnTo>
                  <a:pt x="18939" y="1308"/>
                </a:lnTo>
                <a:cubicBezTo>
                  <a:pt x="18901" y="1636"/>
                  <a:pt x="18910" y="2003"/>
                  <a:pt x="18911" y="2382"/>
                </a:cubicBezTo>
                <a:cubicBezTo>
                  <a:pt x="18923" y="10790"/>
                  <a:pt x="18919" y="19198"/>
                  <a:pt x="18911" y="27606"/>
                </a:cubicBezTo>
                <a:cubicBezTo>
                  <a:pt x="18910" y="28444"/>
                  <a:pt x="18838" y="29281"/>
                  <a:pt x="18799" y="30132"/>
                </a:cubicBezTo>
                <a:cubicBezTo>
                  <a:pt x="17672" y="30005"/>
                  <a:pt x="16585" y="29943"/>
                  <a:pt x="15541" y="29943"/>
                </a:cubicBezTo>
                <a:cubicBezTo>
                  <a:pt x="6399" y="29943"/>
                  <a:pt x="585" y="34714"/>
                  <a:pt x="203" y="42596"/>
                </a:cubicBezTo>
                <a:cubicBezTo>
                  <a:pt x="1" y="46762"/>
                  <a:pt x="1261" y="50399"/>
                  <a:pt x="4191" y="53280"/>
                </a:cubicBezTo>
                <a:cubicBezTo>
                  <a:pt x="6988" y="56031"/>
                  <a:pt x="10220" y="57293"/>
                  <a:pt x="13816" y="57293"/>
                </a:cubicBezTo>
                <a:cubicBezTo>
                  <a:pt x="15432" y="57293"/>
                  <a:pt x="17121" y="57038"/>
                  <a:pt x="18877" y="56549"/>
                </a:cubicBezTo>
                <a:lnTo>
                  <a:pt x="18877" y="86730"/>
                </a:lnTo>
                <a:cubicBezTo>
                  <a:pt x="18932" y="86736"/>
                  <a:pt x="18979" y="86743"/>
                  <a:pt x="19029" y="86750"/>
                </a:cubicBezTo>
                <a:lnTo>
                  <a:pt x="19029" y="87064"/>
                </a:lnTo>
                <a:lnTo>
                  <a:pt x="105887" y="87064"/>
                </a:lnTo>
                <a:lnTo>
                  <a:pt x="105887" y="47937"/>
                </a:lnTo>
                <a:lnTo>
                  <a:pt x="105887" y="25572"/>
                </a:lnTo>
                <a:lnTo>
                  <a:pt x="105887" y="0"/>
                </a:lnTo>
                <a:close/>
              </a:path>
            </a:pathLst>
          </a:custGeom>
          <a:solidFill>
            <a:srgbClr val="02FF3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/>
            <a:endParaRPr sz="1200">
              <a:solidFill>
                <a:srgbClr val="00DE5F"/>
              </a:solidFill>
              <a:latin typeface="Calibri"/>
            </a:endParaRPr>
          </a:p>
        </p:txBody>
      </p:sp>
      <p:sp>
        <p:nvSpPr>
          <p:cNvPr id="51" name="Google Shape;384;p20"/>
          <p:cNvSpPr/>
          <p:nvPr/>
        </p:nvSpPr>
        <p:spPr>
          <a:xfrm>
            <a:off x="4758482" y="1657680"/>
            <a:ext cx="760053" cy="922814"/>
          </a:xfrm>
          <a:custGeom>
            <a:avLst/>
            <a:gdLst/>
            <a:ahLst/>
            <a:cxnLst/>
            <a:rect l="l" t="t" r="r" b="b"/>
            <a:pathLst>
              <a:path w="87063" h="105707" extrusionOk="0">
                <a:moveTo>
                  <a:pt x="0" y="0"/>
                </a:moveTo>
                <a:lnTo>
                  <a:pt x="0" y="27746"/>
                </a:lnTo>
                <a:lnTo>
                  <a:pt x="44" y="27702"/>
                </a:lnTo>
                <a:lnTo>
                  <a:pt x="44" y="27746"/>
                </a:lnTo>
                <a:cubicBezTo>
                  <a:pt x="45" y="28527"/>
                  <a:pt x="134" y="29307"/>
                  <a:pt x="182" y="30093"/>
                </a:cubicBezTo>
                <a:cubicBezTo>
                  <a:pt x="1184" y="30004"/>
                  <a:pt x="2152" y="29960"/>
                  <a:pt x="3086" y="29960"/>
                </a:cubicBezTo>
                <a:cubicBezTo>
                  <a:pt x="12884" y="29960"/>
                  <a:pt x="18855" y="34802"/>
                  <a:pt x="19125" y="43187"/>
                </a:cubicBezTo>
                <a:cubicBezTo>
                  <a:pt x="19253" y="47180"/>
                  <a:pt x="17931" y="50792"/>
                  <a:pt x="14975" y="53582"/>
                </a:cubicBezTo>
                <a:cubicBezTo>
                  <a:pt x="12061" y="56332"/>
                  <a:pt x="8756" y="57644"/>
                  <a:pt x="5167" y="57644"/>
                </a:cubicBezTo>
                <a:cubicBezTo>
                  <a:pt x="3614" y="57644"/>
                  <a:pt x="2007" y="57399"/>
                  <a:pt x="356" y="56917"/>
                </a:cubicBezTo>
                <a:cubicBezTo>
                  <a:pt x="213" y="57387"/>
                  <a:pt x="84" y="57613"/>
                  <a:pt x="84" y="57838"/>
                </a:cubicBezTo>
                <a:cubicBezTo>
                  <a:pt x="64" y="66964"/>
                  <a:pt x="85" y="76092"/>
                  <a:pt x="21" y="85217"/>
                </a:cubicBezTo>
                <a:cubicBezTo>
                  <a:pt x="20" y="85396"/>
                  <a:pt x="32" y="85551"/>
                  <a:pt x="50" y="85695"/>
                </a:cubicBezTo>
                <a:lnTo>
                  <a:pt x="50" y="86949"/>
                </a:lnTo>
                <a:lnTo>
                  <a:pt x="1308" y="86949"/>
                </a:lnTo>
                <a:cubicBezTo>
                  <a:pt x="1523" y="86974"/>
                  <a:pt x="1754" y="86979"/>
                  <a:pt x="1994" y="86979"/>
                </a:cubicBezTo>
                <a:cubicBezTo>
                  <a:pt x="2121" y="86979"/>
                  <a:pt x="2250" y="86977"/>
                  <a:pt x="2381" y="86977"/>
                </a:cubicBezTo>
                <a:cubicBezTo>
                  <a:pt x="6289" y="86972"/>
                  <a:pt x="10198" y="86969"/>
                  <a:pt x="14106" y="86969"/>
                </a:cubicBezTo>
                <a:cubicBezTo>
                  <a:pt x="18606" y="86969"/>
                  <a:pt x="23105" y="86972"/>
                  <a:pt x="27605" y="86977"/>
                </a:cubicBezTo>
                <a:cubicBezTo>
                  <a:pt x="28442" y="86977"/>
                  <a:pt x="29280" y="87049"/>
                  <a:pt x="30131" y="87088"/>
                </a:cubicBezTo>
                <a:cubicBezTo>
                  <a:pt x="28894" y="98090"/>
                  <a:pt x="33813" y="105259"/>
                  <a:pt x="42595" y="105686"/>
                </a:cubicBezTo>
                <a:cubicBezTo>
                  <a:pt x="42881" y="105700"/>
                  <a:pt x="43163" y="105706"/>
                  <a:pt x="43444" y="105706"/>
                </a:cubicBezTo>
                <a:cubicBezTo>
                  <a:pt x="47257" y="105706"/>
                  <a:pt x="50596" y="104426"/>
                  <a:pt x="53280" y="101697"/>
                </a:cubicBezTo>
                <a:cubicBezTo>
                  <a:pt x="57266" y="97644"/>
                  <a:pt x="58126" y="92677"/>
                  <a:pt x="56548" y="87010"/>
                </a:cubicBezTo>
                <a:lnTo>
                  <a:pt x="86730" y="87010"/>
                </a:lnTo>
                <a:cubicBezTo>
                  <a:pt x="86736" y="86957"/>
                  <a:pt x="86743" y="86910"/>
                  <a:pt x="86749" y="86859"/>
                </a:cubicBezTo>
                <a:lnTo>
                  <a:pt x="87062" y="86859"/>
                </a:lnTo>
                <a:lnTo>
                  <a:pt x="87062" y="0"/>
                </a:lnTo>
                <a:close/>
              </a:path>
            </a:pathLst>
          </a:custGeom>
          <a:solidFill>
            <a:srgbClr val="02FF3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/>
            <a:endParaRPr sz="1200">
              <a:solidFill>
                <a:srgbClr val="00DE5F"/>
              </a:solidFill>
              <a:latin typeface="Calibri"/>
            </a:endParaRPr>
          </a:p>
        </p:txBody>
      </p:sp>
      <p:sp>
        <p:nvSpPr>
          <p:cNvPr id="52" name="Google Shape;385;p20"/>
          <p:cNvSpPr/>
          <p:nvPr/>
        </p:nvSpPr>
        <p:spPr>
          <a:xfrm>
            <a:off x="1049053" y="3143477"/>
            <a:ext cx="760063" cy="922805"/>
          </a:xfrm>
          <a:custGeom>
            <a:avLst/>
            <a:gdLst/>
            <a:ahLst/>
            <a:cxnLst/>
            <a:rect l="l" t="t" r="r" b="b"/>
            <a:pathLst>
              <a:path w="87064" h="105706" extrusionOk="0">
                <a:moveTo>
                  <a:pt x="43615" y="0"/>
                </a:moveTo>
                <a:cubicBezTo>
                  <a:pt x="39804" y="0"/>
                  <a:pt x="36467" y="1281"/>
                  <a:pt x="33783" y="4009"/>
                </a:cubicBezTo>
                <a:cubicBezTo>
                  <a:pt x="29796" y="8062"/>
                  <a:pt x="28937" y="13029"/>
                  <a:pt x="30514" y="18696"/>
                </a:cubicBezTo>
                <a:lnTo>
                  <a:pt x="333" y="18696"/>
                </a:lnTo>
                <a:cubicBezTo>
                  <a:pt x="326" y="18750"/>
                  <a:pt x="320" y="18797"/>
                  <a:pt x="313" y="18848"/>
                </a:cubicBezTo>
                <a:lnTo>
                  <a:pt x="0" y="18848"/>
                </a:lnTo>
                <a:lnTo>
                  <a:pt x="0" y="105706"/>
                </a:lnTo>
                <a:lnTo>
                  <a:pt x="87063" y="105706"/>
                </a:lnTo>
                <a:lnTo>
                  <a:pt x="87063" y="77960"/>
                </a:lnTo>
                <a:lnTo>
                  <a:pt x="87018" y="78005"/>
                </a:lnTo>
                <a:lnTo>
                  <a:pt x="87018" y="77960"/>
                </a:lnTo>
                <a:cubicBezTo>
                  <a:pt x="87017" y="77179"/>
                  <a:pt x="86929" y="76399"/>
                  <a:pt x="86882" y="75613"/>
                </a:cubicBezTo>
                <a:cubicBezTo>
                  <a:pt x="85880" y="75702"/>
                  <a:pt x="84911" y="75746"/>
                  <a:pt x="83977" y="75746"/>
                </a:cubicBezTo>
                <a:cubicBezTo>
                  <a:pt x="74178" y="75746"/>
                  <a:pt x="68207" y="70905"/>
                  <a:pt x="67937" y="62520"/>
                </a:cubicBezTo>
                <a:cubicBezTo>
                  <a:pt x="67809" y="58526"/>
                  <a:pt x="69132" y="54913"/>
                  <a:pt x="72088" y="52124"/>
                </a:cubicBezTo>
                <a:cubicBezTo>
                  <a:pt x="75001" y="49374"/>
                  <a:pt x="78306" y="48062"/>
                  <a:pt x="81895" y="48062"/>
                </a:cubicBezTo>
                <a:cubicBezTo>
                  <a:pt x="83448" y="48062"/>
                  <a:pt x="85055" y="48308"/>
                  <a:pt x="86706" y="48789"/>
                </a:cubicBezTo>
                <a:cubicBezTo>
                  <a:pt x="86850" y="48319"/>
                  <a:pt x="86978" y="48094"/>
                  <a:pt x="86979" y="47868"/>
                </a:cubicBezTo>
                <a:cubicBezTo>
                  <a:pt x="86998" y="38742"/>
                  <a:pt x="86977" y="29615"/>
                  <a:pt x="87042" y="20489"/>
                </a:cubicBezTo>
                <a:cubicBezTo>
                  <a:pt x="87044" y="20310"/>
                  <a:pt x="87031" y="20155"/>
                  <a:pt x="87012" y="20011"/>
                </a:cubicBezTo>
                <a:lnTo>
                  <a:pt x="87012" y="18757"/>
                </a:lnTo>
                <a:lnTo>
                  <a:pt x="85754" y="18757"/>
                </a:lnTo>
                <a:cubicBezTo>
                  <a:pt x="85541" y="18733"/>
                  <a:pt x="85312" y="18728"/>
                  <a:pt x="85073" y="18728"/>
                </a:cubicBezTo>
                <a:cubicBezTo>
                  <a:pt x="84945" y="18728"/>
                  <a:pt x="84814" y="18729"/>
                  <a:pt x="84681" y="18730"/>
                </a:cubicBezTo>
                <a:cubicBezTo>
                  <a:pt x="80686" y="18735"/>
                  <a:pt x="76690" y="18737"/>
                  <a:pt x="72695" y="18737"/>
                </a:cubicBezTo>
                <a:cubicBezTo>
                  <a:pt x="68282" y="18737"/>
                  <a:pt x="63870" y="18734"/>
                  <a:pt x="59457" y="18730"/>
                </a:cubicBezTo>
                <a:cubicBezTo>
                  <a:pt x="58620" y="18729"/>
                  <a:pt x="57783" y="18658"/>
                  <a:pt x="56931" y="18618"/>
                </a:cubicBezTo>
                <a:cubicBezTo>
                  <a:pt x="58169" y="7616"/>
                  <a:pt x="53249" y="447"/>
                  <a:pt x="44467" y="21"/>
                </a:cubicBezTo>
                <a:cubicBezTo>
                  <a:pt x="44181" y="7"/>
                  <a:pt x="43897" y="0"/>
                  <a:pt x="43615" y="0"/>
                </a:cubicBezTo>
                <a:close/>
              </a:path>
            </a:pathLst>
          </a:custGeom>
          <a:solidFill>
            <a:srgbClr val="02FF3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/>
            <a:endParaRPr sz="1200">
              <a:solidFill>
                <a:srgbClr val="00DE5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5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p42"/>
          <p:cNvSpPr txBox="1">
            <a:spLocks noGrp="1"/>
          </p:cNvSpPr>
          <p:nvPr>
            <p:ph type="title"/>
          </p:nvPr>
        </p:nvSpPr>
        <p:spPr>
          <a:xfrm>
            <a:off x="411475" y="301200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ea typeface="Grand Hotel"/>
                <a:cs typeface="Grand Hotel"/>
                <a:sym typeface="Grand Hotel"/>
              </a:rPr>
              <a:t>Обработка датасета</a:t>
            </a:r>
            <a:endParaRPr sz="3500" dirty="0">
              <a:ea typeface="Grand Hotel"/>
              <a:cs typeface="Grand Hotel"/>
              <a:sym typeface="Grand Hotel"/>
            </a:endParaRPr>
          </a:p>
        </p:txBody>
      </p:sp>
      <p:sp>
        <p:nvSpPr>
          <p:cNvPr id="2535" name="Google Shape;2535;p42"/>
          <p:cNvSpPr txBox="1"/>
          <p:nvPr/>
        </p:nvSpPr>
        <p:spPr>
          <a:xfrm flipH="1">
            <a:off x="720000" y="1831925"/>
            <a:ext cx="1812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lt1"/>
                </a:solidFill>
                <a:latin typeface="Nunito" pitchFamily="2" charset="-52"/>
                <a:ea typeface="Open Sans"/>
                <a:cs typeface="Open Sans"/>
                <a:sym typeface="Open Sans"/>
              </a:rPr>
              <a:t>Отбор фотографий</a:t>
            </a:r>
            <a:r>
              <a:rPr lang="ru-RU" sz="1200" dirty="0" smtClean="0">
                <a:solidFill>
                  <a:schemeClr val="lt1"/>
                </a:solidFill>
                <a:latin typeface="Nunito" pitchFamily="2" charset="-52"/>
                <a:ea typeface="Open Sans"/>
                <a:cs typeface="Open Sans"/>
                <a:sym typeface="Open Sans"/>
              </a:rPr>
              <a:t> </a:t>
            </a:r>
            <a:endParaRPr sz="1200" dirty="0">
              <a:solidFill>
                <a:schemeClr val="lt1"/>
              </a:solidFill>
              <a:latin typeface="Nunito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2536" name="Google Shape;2536;p42"/>
          <p:cNvSpPr txBox="1"/>
          <p:nvPr/>
        </p:nvSpPr>
        <p:spPr>
          <a:xfrm flipH="1">
            <a:off x="2683900" y="1831925"/>
            <a:ext cx="1812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lt1"/>
                </a:solidFill>
                <a:latin typeface="Nunito" pitchFamily="2" charset="-52"/>
                <a:ea typeface="Open Sans"/>
                <a:cs typeface="Open Sans"/>
                <a:sym typeface="Open Sans"/>
              </a:rPr>
              <a:t>Аугментация</a:t>
            </a:r>
            <a:endParaRPr sz="1200" dirty="0">
              <a:solidFill>
                <a:schemeClr val="lt1"/>
              </a:solidFill>
              <a:latin typeface="Nunito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2537" name="Google Shape;2537;p42"/>
          <p:cNvSpPr txBox="1"/>
          <p:nvPr/>
        </p:nvSpPr>
        <p:spPr>
          <a:xfrm flipH="1">
            <a:off x="4647800" y="1831925"/>
            <a:ext cx="1812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200" dirty="0" smtClean="0">
                <a:solidFill>
                  <a:schemeClr val="lt1"/>
                </a:solidFill>
                <a:latin typeface="Nunito" pitchFamily="2" charset="-52"/>
                <a:ea typeface="Open Sans"/>
                <a:cs typeface="Open Sans"/>
                <a:sym typeface="Open Sans"/>
              </a:rPr>
              <a:t>Разметка данных</a:t>
            </a:r>
            <a:endParaRPr lang="ru-RU" sz="1200" dirty="0">
              <a:solidFill>
                <a:schemeClr val="lt1"/>
              </a:solidFill>
              <a:latin typeface="Nunito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2538" name="Google Shape;2538;p42"/>
          <p:cNvSpPr txBox="1"/>
          <p:nvPr/>
        </p:nvSpPr>
        <p:spPr>
          <a:xfrm flipH="1">
            <a:off x="6611700" y="1831925"/>
            <a:ext cx="1812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200" dirty="0">
                <a:solidFill>
                  <a:schemeClr val="lt1"/>
                </a:solidFill>
                <a:latin typeface="Nunito" pitchFamily="2" charset="-52"/>
                <a:ea typeface="Open Sans"/>
                <a:cs typeface="Open Sans"/>
                <a:sym typeface="Open Sans"/>
              </a:rPr>
              <a:t>Оценка метрик различных моделей</a:t>
            </a:r>
            <a:endParaRPr lang="ru-RU" sz="1200" dirty="0">
              <a:solidFill>
                <a:schemeClr val="lt1"/>
              </a:solidFill>
              <a:latin typeface="Nunito" pitchFamily="2" charset="-52"/>
              <a:ea typeface="Open Sans"/>
              <a:cs typeface="Open Sans"/>
              <a:sym typeface="Open Sans"/>
            </a:endParaRPr>
          </a:p>
        </p:txBody>
      </p:sp>
      <p:cxnSp>
        <p:nvCxnSpPr>
          <p:cNvPr id="2539" name="Google Shape;2539;p42"/>
          <p:cNvCxnSpPr>
            <a:stCxn id="2540" idx="6"/>
            <a:endCxn id="2541" idx="2"/>
          </p:cNvCxnSpPr>
          <p:nvPr/>
        </p:nvCxnSpPr>
        <p:spPr>
          <a:xfrm>
            <a:off x="1714359" y="1399748"/>
            <a:ext cx="1784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2" name="Google Shape;2542;p42"/>
          <p:cNvCxnSpPr>
            <a:stCxn id="2541" idx="6"/>
            <a:endCxn id="2543" idx="2"/>
          </p:cNvCxnSpPr>
          <p:nvPr/>
        </p:nvCxnSpPr>
        <p:spPr>
          <a:xfrm>
            <a:off x="3681559" y="1399748"/>
            <a:ext cx="178255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4" name="Google Shape;2544;p42"/>
          <p:cNvCxnSpPr>
            <a:stCxn id="2543" idx="6"/>
            <a:endCxn id="2545" idx="2"/>
          </p:cNvCxnSpPr>
          <p:nvPr/>
        </p:nvCxnSpPr>
        <p:spPr>
          <a:xfrm>
            <a:off x="5647109" y="1399748"/>
            <a:ext cx="1782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6" name="Google Shape;2546;p42"/>
          <p:cNvCxnSpPr>
            <a:endCxn id="2535" idx="0"/>
          </p:cNvCxnSpPr>
          <p:nvPr/>
        </p:nvCxnSpPr>
        <p:spPr>
          <a:xfrm>
            <a:off x="1626150" y="1487825"/>
            <a:ext cx="0" cy="344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48" name="Google Shape;2548;p42"/>
          <p:cNvCxnSpPr>
            <a:endCxn id="2536" idx="0"/>
          </p:cNvCxnSpPr>
          <p:nvPr/>
        </p:nvCxnSpPr>
        <p:spPr>
          <a:xfrm>
            <a:off x="3590050" y="1487825"/>
            <a:ext cx="0" cy="344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50" name="Google Shape;2550;p42"/>
          <p:cNvCxnSpPr>
            <a:endCxn id="2537" idx="0"/>
          </p:cNvCxnSpPr>
          <p:nvPr/>
        </p:nvCxnSpPr>
        <p:spPr>
          <a:xfrm>
            <a:off x="5553950" y="1487825"/>
            <a:ext cx="0" cy="344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52" name="Google Shape;2552;p42"/>
          <p:cNvCxnSpPr>
            <a:endCxn id="2538" idx="0"/>
          </p:cNvCxnSpPr>
          <p:nvPr/>
        </p:nvCxnSpPr>
        <p:spPr>
          <a:xfrm>
            <a:off x="7517850" y="1487825"/>
            <a:ext cx="0" cy="344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554" name="Google Shape;2554;p42"/>
          <p:cNvSpPr txBox="1"/>
          <p:nvPr/>
        </p:nvSpPr>
        <p:spPr>
          <a:xfrm flipH="1">
            <a:off x="568400" y="3767033"/>
            <a:ext cx="2115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lt1"/>
                </a:solidFill>
                <a:latin typeface="Nunito" pitchFamily="2" charset="-52"/>
                <a:ea typeface="Open Sans"/>
                <a:cs typeface="Open Sans"/>
                <a:sym typeface="Open Sans"/>
              </a:rPr>
              <a:t>Сравнение с результатами исследований</a:t>
            </a:r>
            <a:endParaRPr sz="1200" dirty="0">
              <a:solidFill>
                <a:schemeClr val="lt1"/>
              </a:solidFill>
              <a:latin typeface="Nunito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2555" name="Google Shape;2555;p42"/>
          <p:cNvSpPr txBox="1"/>
          <p:nvPr/>
        </p:nvSpPr>
        <p:spPr>
          <a:xfrm flipH="1">
            <a:off x="2625450" y="3767033"/>
            <a:ext cx="1929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lt1"/>
                </a:solidFill>
                <a:latin typeface="Nunito" pitchFamily="2" charset="-52"/>
                <a:ea typeface="Open Sans"/>
                <a:cs typeface="Open Sans"/>
                <a:sym typeface="Open Sans"/>
              </a:rPr>
              <a:t>Акцент на проблемных категориях </a:t>
            </a:r>
            <a:endParaRPr sz="1200" dirty="0">
              <a:solidFill>
                <a:schemeClr val="lt1"/>
              </a:solidFill>
              <a:latin typeface="Nunito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2556" name="Google Shape;2556;p42"/>
          <p:cNvSpPr txBox="1"/>
          <p:nvPr/>
        </p:nvSpPr>
        <p:spPr>
          <a:xfrm flipH="1">
            <a:off x="4647800" y="3767033"/>
            <a:ext cx="1812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lt1"/>
                </a:solidFill>
                <a:latin typeface="Nunito" pitchFamily="2" charset="-52"/>
                <a:ea typeface="Open Sans"/>
                <a:cs typeface="Open Sans"/>
                <a:sym typeface="Open Sans"/>
              </a:rPr>
              <a:t>Дообучение с использованием </a:t>
            </a:r>
            <a:r>
              <a:rPr lang="en-US" sz="1200" dirty="0" smtClean="0">
                <a:solidFill>
                  <a:schemeClr val="lt1"/>
                </a:solidFill>
                <a:latin typeface="Nunito" pitchFamily="2" charset="-52"/>
                <a:ea typeface="Open Sans"/>
                <a:cs typeface="Open Sans"/>
                <a:sym typeface="Open Sans"/>
              </a:rPr>
              <a:t>NVIDIA Tesla T4</a:t>
            </a:r>
            <a:endParaRPr sz="1200" dirty="0">
              <a:solidFill>
                <a:schemeClr val="lt1"/>
              </a:solidFill>
              <a:latin typeface="Nunito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2557" name="Google Shape;2557;p42"/>
          <p:cNvSpPr txBox="1"/>
          <p:nvPr/>
        </p:nvSpPr>
        <p:spPr>
          <a:xfrm flipH="1">
            <a:off x="6611700" y="3767033"/>
            <a:ext cx="1812300" cy="522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lt1"/>
                </a:solidFill>
                <a:latin typeface="Nunito" pitchFamily="2" charset="-52"/>
                <a:ea typeface="Open Sans"/>
                <a:cs typeface="Open Sans"/>
                <a:sym typeface="Open Sans"/>
              </a:rPr>
              <a:t>Время обучения: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lt1"/>
                </a:solidFill>
                <a:latin typeface="Nunito" pitchFamily="2" charset="-52"/>
                <a:ea typeface="Open Sans"/>
                <a:cs typeface="Open Sans"/>
                <a:sym typeface="Open Sans"/>
              </a:rPr>
              <a:t>~4,5</a:t>
            </a:r>
            <a:endParaRPr sz="1200" dirty="0">
              <a:solidFill>
                <a:schemeClr val="lt1"/>
              </a:solidFill>
              <a:latin typeface="Nunito" pitchFamily="2" charset="-52"/>
              <a:ea typeface="Open Sans"/>
              <a:cs typeface="Open Sans"/>
              <a:sym typeface="Open Sans"/>
            </a:endParaRPr>
          </a:p>
        </p:txBody>
      </p:sp>
      <p:cxnSp>
        <p:nvCxnSpPr>
          <p:cNvPr id="2558" name="Google Shape;2558;p42"/>
          <p:cNvCxnSpPr>
            <a:stCxn id="2559" idx="6"/>
            <a:endCxn id="2560" idx="2"/>
          </p:cNvCxnSpPr>
          <p:nvPr/>
        </p:nvCxnSpPr>
        <p:spPr>
          <a:xfrm>
            <a:off x="1714359" y="3331556"/>
            <a:ext cx="1784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1" name="Google Shape;2561;p42"/>
          <p:cNvCxnSpPr>
            <a:stCxn id="2560" idx="6"/>
            <a:endCxn id="2562" idx="2"/>
          </p:cNvCxnSpPr>
          <p:nvPr/>
        </p:nvCxnSpPr>
        <p:spPr>
          <a:xfrm>
            <a:off x="3681559" y="3331556"/>
            <a:ext cx="1782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3" name="Google Shape;2563;p42"/>
          <p:cNvCxnSpPr>
            <a:stCxn id="2562" idx="6"/>
            <a:endCxn id="2564" idx="2"/>
          </p:cNvCxnSpPr>
          <p:nvPr/>
        </p:nvCxnSpPr>
        <p:spPr>
          <a:xfrm>
            <a:off x="5647109" y="3331556"/>
            <a:ext cx="178255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65" name="Google Shape;2565;p42"/>
          <p:cNvCxnSpPr>
            <a:stCxn id="2559" idx="4"/>
            <a:endCxn id="2554" idx="0"/>
          </p:cNvCxnSpPr>
          <p:nvPr/>
        </p:nvCxnSpPr>
        <p:spPr>
          <a:xfrm>
            <a:off x="1622859" y="3423056"/>
            <a:ext cx="3291" cy="34397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66" name="Google Shape;2566;p42"/>
          <p:cNvCxnSpPr>
            <a:stCxn id="2560" idx="4"/>
            <a:endCxn id="2555" idx="0"/>
          </p:cNvCxnSpPr>
          <p:nvPr/>
        </p:nvCxnSpPr>
        <p:spPr>
          <a:xfrm flipH="1">
            <a:off x="3590050" y="3423056"/>
            <a:ext cx="9" cy="343977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67" name="Google Shape;2567;p42"/>
          <p:cNvCxnSpPr>
            <a:stCxn id="2562" idx="4"/>
            <a:endCxn id="2556" idx="0"/>
          </p:cNvCxnSpPr>
          <p:nvPr/>
        </p:nvCxnSpPr>
        <p:spPr>
          <a:xfrm flipH="1">
            <a:off x="5553809" y="3423056"/>
            <a:ext cx="1800" cy="344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68" name="Google Shape;2568;p42"/>
          <p:cNvCxnSpPr>
            <a:stCxn id="2564" idx="4"/>
          </p:cNvCxnSpPr>
          <p:nvPr/>
        </p:nvCxnSpPr>
        <p:spPr>
          <a:xfrm flipH="1">
            <a:off x="7517859" y="3423056"/>
            <a:ext cx="3300" cy="344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540" name="Google Shape;2540;p42"/>
          <p:cNvSpPr/>
          <p:nvPr/>
        </p:nvSpPr>
        <p:spPr>
          <a:xfrm>
            <a:off x="1531359" y="1308248"/>
            <a:ext cx="183000" cy="183000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42"/>
          <p:cNvSpPr/>
          <p:nvPr/>
        </p:nvSpPr>
        <p:spPr>
          <a:xfrm>
            <a:off x="3498559" y="1308248"/>
            <a:ext cx="183000" cy="183000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42"/>
          <p:cNvSpPr/>
          <p:nvPr/>
        </p:nvSpPr>
        <p:spPr>
          <a:xfrm>
            <a:off x="5464109" y="1308248"/>
            <a:ext cx="183000" cy="183000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42"/>
          <p:cNvSpPr/>
          <p:nvPr/>
        </p:nvSpPr>
        <p:spPr>
          <a:xfrm>
            <a:off x="7429659" y="1308248"/>
            <a:ext cx="183000" cy="183000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42"/>
          <p:cNvSpPr/>
          <p:nvPr/>
        </p:nvSpPr>
        <p:spPr>
          <a:xfrm>
            <a:off x="1531359" y="3240056"/>
            <a:ext cx="183000" cy="183000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42"/>
          <p:cNvSpPr/>
          <p:nvPr/>
        </p:nvSpPr>
        <p:spPr>
          <a:xfrm>
            <a:off x="3498559" y="3240056"/>
            <a:ext cx="183000" cy="183000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42"/>
          <p:cNvSpPr/>
          <p:nvPr/>
        </p:nvSpPr>
        <p:spPr>
          <a:xfrm>
            <a:off x="5464109" y="3240056"/>
            <a:ext cx="183000" cy="183000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42"/>
          <p:cNvSpPr/>
          <p:nvPr/>
        </p:nvSpPr>
        <p:spPr>
          <a:xfrm>
            <a:off x="7429659" y="3240056"/>
            <a:ext cx="183000" cy="183000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69" name="Google Shape;2569;p42"/>
          <p:cNvCxnSpPr>
            <a:stCxn id="2545" idx="6"/>
            <a:endCxn id="2559" idx="2"/>
          </p:cNvCxnSpPr>
          <p:nvPr/>
        </p:nvCxnSpPr>
        <p:spPr>
          <a:xfrm flipH="1">
            <a:off x="1531359" y="1399748"/>
            <a:ext cx="6081300" cy="1931808"/>
          </a:xfrm>
          <a:prstGeom prst="bentConnector5">
            <a:avLst>
              <a:gd name="adj1" fmla="val -13937"/>
              <a:gd name="adj2" fmla="val 54005"/>
              <a:gd name="adj3" fmla="val 11174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3997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4" name="Google Shape;4564;p61"/>
          <p:cNvSpPr txBox="1">
            <a:spLocks noGrp="1"/>
          </p:cNvSpPr>
          <p:nvPr>
            <p:ph type="title"/>
          </p:nvPr>
        </p:nvSpPr>
        <p:spPr>
          <a:xfrm>
            <a:off x="411475" y="300251"/>
            <a:ext cx="8320800" cy="574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>
                <a:solidFill>
                  <a:srgbClr val="FFFFFF"/>
                </a:solidFill>
              </a:rPr>
              <a:t>Исследование маркировки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6" name="Подзаголовок 1"/>
          <p:cNvSpPr txBox="1">
            <a:spLocks/>
          </p:cNvSpPr>
          <p:nvPr/>
        </p:nvSpPr>
        <p:spPr>
          <a:xfrm>
            <a:off x="701975" y="4230560"/>
            <a:ext cx="7184725" cy="548700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ru-RU" sz="1000" dirty="0" err="1" smtClean="0">
                <a:solidFill>
                  <a:srgbClr val="FFFFFF"/>
                </a:solidFill>
                <a:latin typeface="Nunito" pitchFamily="2" charset="-52"/>
              </a:rPr>
              <a:t>Муканеева</a:t>
            </a:r>
            <a:r>
              <a:rPr lang="ru-RU" sz="1000" dirty="0" smtClean="0">
                <a:solidFill>
                  <a:srgbClr val="FFFFFF"/>
                </a:solidFill>
                <a:latin typeface="Nunito" pitchFamily="2" charset="-52"/>
              </a:rPr>
              <a:t> Д.К., Концевая А.В., Анциферова А.А., </a:t>
            </a:r>
            <a:r>
              <a:rPr lang="ru-RU" sz="1000" dirty="0" err="1" smtClean="0">
                <a:solidFill>
                  <a:srgbClr val="FFFFFF"/>
                </a:solidFill>
                <a:latin typeface="Nunito" pitchFamily="2" charset="-52"/>
              </a:rPr>
              <a:t>Rippin</a:t>
            </a:r>
            <a:r>
              <a:rPr lang="ru-RU" sz="1000" dirty="0" smtClean="0">
                <a:solidFill>
                  <a:srgbClr val="FFFFFF"/>
                </a:solidFill>
                <a:latin typeface="Nunito" pitchFamily="2" charset="-52"/>
              </a:rPr>
              <a:t> H., </a:t>
            </a:r>
            <a:r>
              <a:rPr lang="ru-RU" sz="1000" dirty="0" err="1" smtClean="0">
                <a:solidFill>
                  <a:srgbClr val="FFFFFF"/>
                </a:solidFill>
                <a:latin typeface="Nunito" pitchFamily="2" charset="-52"/>
              </a:rPr>
              <a:t>Wickramasinghe</a:t>
            </a:r>
            <a:r>
              <a:rPr lang="ru-RU" sz="1000" dirty="0" smtClean="0">
                <a:solidFill>
                  <a:srgbClr val="FFFFFF"/>
                </a:solidFill>
                <a:latin typeface="Nunito" pitchFamily="2" charset="-52"/>
              </a:rPr>
              <a:t> K., </a:t>
            </a:r>
            <a:r>
              <a:rPr lang="ru-RU" sz="1000" dirty="0" err="1" smtClean="0">
                <a:solidFill>
                  <a:srgbClr val="FFFFFF"/>
                </a:solidFill>
                <a:latin typeface="Nunito" pitchFamily="2" charset="-52"/>
              </a:rPr>
              <a:t>Драпкина</a:t>
            </a:r>
            <a:r>
              <a:rPr lang="ru-RU" sz="1000" dirty="0" smtClean="0">
                <a:solidFill>
                  <a:srgbClr val="FFFFFF"/>
                </a:solidFill>
                <a:latin typeface="Nunito" pitchFamily="2" charset="-52"/>
              </a:rPr>
              <a:t> О.М. Исследование маркировки и продвижения готовых продуктов питания для детей до 3 лет в Российской Федерации. </a:t>
            </a:r>
            <a:r>
              <a:rPr lang="ru-RU" sz="1000" i="1" dirty="0" smtClean="0">
                <a:solidFill>
                  <a:srgbClr val="FFFFFF"/>
                </a:solidFill>
                <a:latin typeface="Nunito" pitchFamily="2" charset="-52"/>
              </a:rPr>
              <a:t>Профилактическая медицина. </a:t>
            </a:r>
            <a:r>
              <a:rPr lang="ru-RU" sz="1000" dirty="0" smtClean="0">
                <a:solidFill>
                  <a:srgbClr val="FFFFFF"/>
                </a:solidFill>
                <a:latin typeface="Nunito" pitchFamily="2" charset="-52"/>
              </a:rPr>
              <a:t>2022;25(1):54‑62.</a:t>
            </a:r>
            <a:endParaRPr lang="ru-RU" sz="1000" dirty="0">
              <a:solidFill>
                <a:srgbClr val="FFFFFF"/>
              </a:solidFill>
              <a:latin typeface="Nunito" pitchFamily="2" charset="-52"/>
            </a:endParaRPr>
          </a:p>
        </p:txBody>
      </p:sp>
      <p:pic>
        <p:nvPicPr>
          <p:cNvPr id="47" name="Picture 2" descr="https://www.mediasphera.ru/issues/current/ProfMed_2022_01/ProfMed_2022_01-web-resources/image/mukaneeva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73" y="1275085"/>
            <a:ext cx="5588928" cy="23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одзаголовок 1"/>
          <p:cNvSpPr txBox="1">
            <a:spLocks/>
          </p:cNvSpPr>
          <p:nvPr/>
        </p:nvSpPr>
        <p:spPr>
          <a:xfrm>
            <a:off x="701975" y="3769185"/>
            <a:ext cx="7390465" cy="33128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900" dirty="0" smtClean="0">
                <a:solidFill>
                  <a:srgbClr val="FFFFFF"/>
                </a:solidFill>
                <a:latin typeface="Nunito" pitchFamily="2" charset="-52"/>
              </a:rPr>
              <a:t>Распределение продуктов питания и напитков по категориям в соответствии с Моделью ВОЗ</a:t>
            </a:r>
          </a:p>
          <a:p>
            <a:endParaRPr lang="ru-RU" sz="900" dirty="0">
              <a:solidFill>
                <a:srgbClr val="FFFFFF"/>
              </a:solidFill>
              <a:latin typeface="Nunito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2908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4" name="Google Shape;4564;p61"/>
          <p:cNvSpPr txBox="1">
            <a:spLocks noGrp="1"/>
          </p:cNvSpPr>
          <p:nvPr>
            <p:ph type="title"/>
          </p:nvPr>
        </p:nvSpPr>
        <p:spPr>
          <a:xfrm>
            <a:off x="411475" y="300251"/>
            <a:ext cx="8320800" cy="5744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>
                <a:solidFill>
                  <a:srgbClr val="FFFFFF"/>
                </a:solidFill>
              </a:rPr>
              <a:t>Исследование маркировки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701975" y="4230560"/>
            <a:ext cx="7184725" cy="548700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ru-RU" sz="1000" dirty="0" err="1" smtClean="0">
                <a:solidFill>
                  <a:srgbClr val="FFFFFF"/>
                </a:solidFill>
                <a:latin typeface="Nunito" pitchFamily="2" charset="-52"/>
              </a:rPr>
              <a:t>Муканеева</a:t>
            </a:r>
            <a:r>
              <a:rPr lang="ru-RU" sz="1000" dirty="0" smtClean="0">
                <a:solidFill>
                  <a:srgbClr val="FFFFFF"/>
                </a:solidFill>
                <a:latin typeface="Nunito" pitchFamily="2" charset="-52"/>
              </a:rPr>
              <a:t> Д.К., Концевая А.В., Анциферова А.А., </a:t>
            </a:r>
            <a:r>
              <a:rPr lang="ru-RU" sz="1000" dirty="0" err="1" smtClean="0">
                <a:solidFill>
                  <a:srgbClr val="FFFFFF"/>
                </a:solidFill>
                <a:latin typeface="Nunito" pitchFamily="2" charset="-52"/>
              </a:rPr>
              <a:t>Rippin</a:t>
            </a:r>
            <a:r>
              <a:rPr lang="ru-RU" sz="1000" dirty="0" smtClean="0">
                <a:solidFill>
                  <a:srgbClr val="FFFFFF"/>
                </a:solidFill>
                <a:latin typeface="Nunito" pitchFamily="2" charset="-52"/>
              </a:rPr>
              <a:t> H., </a:t>
            </a:r>
            <a:r>
              <a:rPr lang="ru-RU" sz="1000" dirty="0" err="1" smtClean="0">
                <a:solidFill>
                  <a:srgbClr val="FFFFFF"/>
                </a:solidFill>
                <a:latin typeface="Nunito" pitchFamily="2" charset="-52"/>
              </a:rPr>
              <a:t>Wickramasinghe</a:t>
            </a:r>
            <a:r>
              <a:rPr lang="ru-RU" sz="1000" dirty="0" smtClean="0">
                <a:solidFill>
                  <a:srgbClr val="FFFFFF"/>
                </a:solidFill>
                <a:latin typeface="Nunito" pitchFamily="2" charset="-52"/>
              </a:rPr>
              <a:t> K., </a:t>
            </a:r>
            <a:r>
              <a:rPr lang="ru-RU" sz="1000" dirty="0" err="1" smtClean="0">
                <a:solidFill>
                  <a:srgbClr val="FFFFFF"/>
                </a:solidFill>
                <a:latin typeface="Nunito" pitchFamily="2" charset="-52"/>
              </a:rPr>
              <a:t>Драпкина</a:t>
            </a:r>
            <a:r>
              <a:rPr lang="ru-RU" sz="1000" dirty="0" smtClean="0">
                <a:solidFill>
                  <a:srgbClr val="FFFFFF"/>
                </a:solidFill>
                <a:latin typeface="Nunito" pitchFamily="2" charset="-52"/>
              </a:rPr>
              <a:t> О.М. Исследование маркировки и продвижения готовых продуктов питания для детей до 3 лет в Российской Федерации. </a:t>
            </a:r>
            <a:r>
              <a:rPr lang="ru-RU" sz="1000" i="1" dirty="0" smtClean="0">
                <a:solidFill>
                  <a:srgbClr val="FFFFFF"/>
                </a:solidFill>
                <a:latin typeface="Nunito" pitchFamily="2" charset="-52"/>
              </a:rPr>
              <a:t>Профилактическая медицина. </a:t>
            </a:r>
            <a:r>
              <a:rPr lang="ru-RU" sz="1000" dirty="0" smtClean="0">
                <a:solidFill>
                  <a:srgbClr val="FFFFFF"/>
                </a:solidFill>
                <a:latin typeface="Nunito" pitchFamily="2" charset="-52"/>
              </a:rPr>
              <a:t>2022;25(1):54‑62.</a:t>
            </a:r>
            <a:endParaRPr lang="ru-RU" sz="1000" dirty="0">
              <a:solidFill>
                <a:srgbClr val="FFFFFF"/>
              </a:solidFill>
              <a:latin typeface="Nunito" pitchFamily="2" charset="-52"/>
            </a:endParaRP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701975" y="3765357"/>
            <a:ext cx="3594093" cy="33128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900" dirty="0" smtClean="0">
                <a:solidFill>
                  <a:srgbClr val="FFFFFF"/>
                </a:solidFill>
                <a:latin typeface="Nunito" pitchFamily="2" charset="-52"/>
              </a:rPr>
              <a:t>Содержание </a:t>
            </a:r>
            <a:r>
              <a:rPr lang="ru-RU" sz="900" b="1" dirty="0" smtClean="0">
                <a:solidFill>
                  <a:srgbClr val="FFFFFF"/>
                </a:solidFill>
                <a:latin typeface="Nunito" pitchFamily="2" charset="-52"/>
              </a:rPr>
              <a:t>общего жира </a:t>
            </a:r>
            <a:r>
              <a:rPr lang="ru-RU" sz="900" dirty="0" smtClean="0">
                <a:solidFill>
                  <a:srgbClr val="FFFFFF"/>
                </a:solidFill>
                <a:latin typeface="Nunito" pitchFamily="2" charset="-52"/>
              </a:rPr>
              <a:t>в продуктах питания по категориям</a:t>
            </a:r>
            <a:endParaRPr lang="ru-RU" sz="900" dirty="0">
              <a:solidFill>
                <a:srgbClr val="FFFFFF"/>
              </a:solidFill>
              <a:latin typeface="Nunito" pitchFamily="2" charset="-52"/>
            </a:endParaRPr>
          </a:p>
        </p:txBody>
      </p:sp>
      <p:pic>
        <p:nvPicPr>
          <p:cNvPr id="8" name="Picture 2" descr="https://www.mediasphera.ru/issues/current/ProfMed_2022_01/ProfMed_2022_01-web-resources/image/mukaneeva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90" y="1066295"/>
            <a:ext cx="184826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mediasphera.ru/issues/current/ProfMed_2022_01/ProfMed_2022_01-web-resources/image/mukaneeva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515" y="1066295"/>
            <a:ext cx="174747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mediasphera.ru/issues/current/ProfMed_2022_01/ProfMed_2022_01-web-resources/image/mukaneeva_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63" y="2610839"/>
            <a:ext cx="20935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www.mediasphera.ru/issues/current/ProfMed_2022_01/ProfMed_2022_01-web-resources/image/mukaneeva_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75" y="2610839"/>
            <a:ext cx="186175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1"/>
          <p:cNvSpPr txBox="1">
            <a:spLocks/>
          </p:cNvSpPr>
          <p:nvPr/>
        </p:nvSpPr>
        <p:spPr>
          <a:xfrm>
            <a:off x="701975" y="2205798"/>
            <a:ext cx="3594093" cy="33128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900" b="1" dirty="0" smtClean="0">
                <a:solidFill>
                  <a:srgbClr val="FFFFFF"/>
                </a:solidFill>
                <a:latin typeface="Nunito" pitchFamily="2" charset="-52"/>
              </a:rPr>
              <a:t>Энергетическая ценность </a:t>
            </a:r>
            <a:r>
              <a:rPr lang="ru-RU" sz="900" dirty="0" smtClean="0">
                <a:solidFill>
                  <a:srgbClr val="FFFFFF"/>
                </a:solidFill>
                <a:latin typeface="Nunito" pitchFamily="2" charset="-52"/>
              </a:rPr>
              <a:t>продуктов питания и напитков по категориям</a:t>
            </a:r>
            <a:endParaRPr lang="ru-RU" sz="900" dirty="0">
              <a:solidFill>
                <a:srgbClr val="FFFFFF"/>
              </a:solidFill>
              <a:latin typeface="Nunito" pitchFamily="2" charset="-52"/>
            </a:endParaRPr>
          </a:p>
        </p:txBody>
      </p:sp>
      <p:sp>
        <p:nvSpPr>
          <p:cNvPr id="13" name="Подзаголовок 1"/>
          <p:cNvSpPr txBox="1">
            <a:spLocks/>
          </p:cNvSpPr>
          <p:nvPr/>
        </p:nvSpPr>
        <p:spPr>
          <a:xfrm>
            <a:off x="4397206" y="2205797"/>
            <a:ext cx="3594093" cy="33128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900" smtClean="0">
                <a:solidFill>
                  <a:srgbClr val="FFFFFF"/>
                </a:solidFill>
                <a:latin typeface="Nunito" pitchFamily="2" charset="-52"/>
              </a:rPr>
              <a:t>Содержание </a:t>
            </a:r>
            <a:r>
              <a:rPr lang="ru-RU" sz="900" b="1" smtClean="0">
                <a:solidFill>
                  <a:srgbClr val="FFFFFF"/>
                </a:solidFill>
                <a:latin typeface="Nunito" pitchFamily="2" charset="-52"/>
              </a:rPr>
              <a:t>белка</a:t>
            </a:r>
            <a:r>
              <a:rPr lang="ru-RU" sz="900" smtClean="0">
                <a:solidFill>
                  <a:srgbClr val="FFFFFF"/>
                </a:solidFill>
                <a:latin typeface="Nunito" pitchFamily="2" charset="-52"/>
              </a:rPr>
              <a:t> в продуктах питания по категориям</a:t>
            </a:r>
            <a:endParaRPr lang="ru-RU" sz="900" dirty="0">
              <a:solidFill>
                <a:srgbClr val="FFFFFF"/>
              </a:solidFill>
              <a:latin typeface="Nunito" pitchFamily="2" charset="-52"/>
            </a:endParaRPr>
          </a:p>
        </p:txBody>
      </p:sp>
      <p:sp>
        <p:nvSpPr>
          <p:cNvPr id="14" name="Подзаголовок 1"/>
          <p:cNvSpPr txBox="1">
            <a:spLocks/>
          </p:cNvSpPr>
          <p:nvPr/>
        </p:nvSpPr>
        <p:spPr>
          <a:xfrm>
            <a:off x="4397207" y="3764594"/>
            <a:ext cx="3594093" cy="33128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900" smtClean="0">
                <a:solidFill>
                  <a:srgbClr val="FFFFFF"/>
                </a:solidFill>
                <a:latin typeface="Nunito" pitchFamily="2" charset="-52"/>
              </a:rPr>
              <a:t>Содержание </a:t>
            </a:r>
            <a:r>
              <a:rPr lang="ru-RU" sz="900" b="1" smtClean="0">
                <a:solidFill>
                  <a:srgbClr val="FFFFFF"/>
                </a:solidFill>
                <a:latin typeface="Nunito" pitchFamily="2" charset="-52"/>
              </a:rPr>
              <a:t>натрия</a:t>
            </a:r>
            <a:r>
              <a:rPr lang="ru-RU" sz="900" smtClean="0">
                <a:solidFill>
                  <a:srgbClr val="FFFFFF"/>
                </a:solidFill>
                <a:latin typeface="Nunito" pitchFamily="2" charset="-52"/>
              </a:rPr>
              <a:t> в продуктах питания по категориям</a:t>
            </a:r>
            <a:endParaRPr lang="ru-RU" sz="900" dirty="0">
              <a:solidFill>
                <a:srgbClr val="FFFFFF"/>
              </a:solidFill>
              <a:latin typeface="Nunito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4924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8" name="Google Shape;3248;p41"/>
          <p:cNvSpPr txBox="1">
            <a:spLocks noGrp="1"/>
          </p:cNvSpPr>
          <p:nvPr>
            <p:ph type="title"/>
          </p:nvPr>
        </p:nvSpPr>
        <p:spPr>
          <a:xfrm>
            <a:off x="411475" y="300180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solidFill>
                  <a:srgbClr val="FFFFFF"/>
                </a:solidFill>
              </a:rPr>
              <a:t>Сравнение метрик</a:t>
            </a:r>
            <a:endParaRPr sz="3500" dirty="0">
              <a:solidFill>
                <a:srgbClr val="FFFFFF"/>
              </a:solidFill>
            </a:endParaRPr>
          </a:p>
        </p:txBody>
      </p:sp>
      <p:sp>
        <p:nvSpPr>
          <p:cNvPr id="63" name="Подзаголовок 1"/>
          <p:cNvSpPr txBox="1">
            <a:spLocks/>
          </p:cNvSpPr>
          <p:nvPr/>
        </p:nvSpPr>
        <p:spPr>
          <a:xfrm>
            <a:off x="708459" y="4206045"/>
            <a:ext cx="3594093" cy="33128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  <a:latin typeface="Nunito" pitchFamily="2" charset="-52"/>
              </a:rPr>
              <a:t>Accuracy</a:t>
            </a:r>
            <a:r>
              <a:rPr lang="en-US" dirty="0">
                <a:solidFill>
                  <a:srgbClr val="FFFFFF"/>
                </a:solidFill>
                <a:latin typeface="Nunito" pitchFamily="2" charset="-52"/>
              </a:rPr>
              <a:t>: </a:t>
            </a:r>
            <a:r>
              <a:rPr lang="en-US" dirty="0" smtClean="0">
                <a:solidFill>
                  <a:srgbClr val="FFFFFF"/>
                </a:solidFill>
                <a:latin typeface="Nunito" pitchFamily="2" charset="-52"/>
              </a:rPr>
              <a:t>0,79</a:t>
            </a:r>
            <a:endParaRPr lang="ru-RU" dirty="0">
              <a:solidFill>
                <a:srgbClr val="FFFFFF"/>
              </a:solidFill>
              <a:latin typeface="Nunito" pitchFamily="2" charset="-52"/>
            </a:endParaRPr>
          </a:p>
        </p:txBody>
      </p:sp>
      <p:sp>
        <p:nvSpPr>
          <p:cNvPr id="68" name="Подзаголовок 1"/>
          <p:cNvSpPr txBox="1">
            <a:spLocks/>
          </p:cNvSpPr>
          <p:nvPr/>
        </p:nvSpPr>
        <p:spPr>
          <a:xfrm>
            <a:off x="708459" y="2426778"/>
            <a:ext cx="3594093" cy="33128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  <a:latin typeface="Nunito" pitchFamily="2" charset="-52"/>
              </a:rPr>
              <a:t>Accuracy: 0,5</a:t>
            </a:r>
            <a:endParaRPr lang="ru-RU" dirty="0">
              <a:solidFill>
                <a:srgbClr val="FFFFFF"/>
              </a:solidFill>
              <a:latin typeface="Nunito" pitchFamily="2" charset="-52"/>
            </a:endParaRPr>
          </a:p>
        </p:txBody>
      </p:sp>
      <p:sp>
        <p:nvSpPr>
          <p:cNvPr id="69" name="Подзаголовок 1"/>
          <p:cNvSpPr txBox="1">
            <a:spLocks/>
          </p:cNvSpPr>
          <p:nvPr/>
        </p:nvSpPr>
        <p:spPr>
          <a:xfrm>
            <a:off x="4807921" y="2426777"/>
            <a:ext cx="3594093" cy="33128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  <a:latin typeface="Nunito" pitchFamily="2" charset="-52"/>
              </a:rPr>
              <a:t>Loss: 4,6</a:t>
            </a:r>
            <a:endParaRPr lang="ru-RU" dirty="0">
              <a:solidFill>
                <a:srgbClr val="FFFFFF"/>
              </a:solidFill>
              <a:latin typeface="Nunito" pitchFamily="2" charset="-52"/>
            </a:endParaRPr>
          </a:p>
        </p:txBody>
      </p:sp>
      <p:sp>
        <p:nvSpPr>
          <p:cNvPr id="70" name="Подзаголовок 1"/>
          <p:cNvSpPr txBox="1">
            <a:spLocks/>
          </p:cNvSpPr>
          <p:nvPr/>
        </p:nvSpPr>
        <p:spPr>
          <a:xfrm>
            <a:off x="4807922" y="4205282"/>
            <a:ext cx="3594093" cy="33128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  <a:latin typeface="Nunito" pitchFamily="2" charset="-52"/>
              </a:rPr>
              <a:t>Loss: 0,03</a:t>
            </a:r>
            <a:endParaRPr lang="ru-RU" dirty="0">
              <a:solidFill>
                <a:srgbClr val="FFFFFF"/>
              </a:solidFill>
              <a:latin typeface="Nunito" pitchFamily="2" charset="-52"/>
            </a:endParaRPr>
          </a:p>
        </p:txBody>
      </p:sp>
      <p:pic>
        <p:nvPicPr>
          <p:cNvPr id="2056" name="Picture 8" descr="https://media.discordapp.net/attachments/851714461437132840/1228969142720135168/image.png?ex=662df9b4&amp;is=661b84b4&amp;hm=7a9c07c569f9eab8ec88a2ba99818a8d4ebcc54f99141d646ac7a75779d0c79f&amp;=&amp;quality=loss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26" y="949558"/>
            <a:ext cx="279882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media.discordapp.net/attachments/851714461437132840/1228969142992769064/image.png?ex=662df9b4&amp;is=661b84b4&amp;hm=7ba4cef066512c60380231a4ba87f2207fc9d5795fae1da10d2e0e14143da4f8&amp;=&amp;quality=lossl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29" y="986777"/>
            <a:ext cx="27538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media.discordapp.net/attachments/851714461437132840/1228969347599568896/image.png?ex=662df9e5&amp;is=661b84e5&amp;hm=2b9c001aab721c97f4965bb30b936675897197a7f8639ec51592bae38e0adc9f&amp;=&amp;quality=lossl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12" y="2765664"/>
            <a:ext cx="2784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media.discordapp.net/attachments/851714461437132840/1228969347859353620/image.png?ex=662df9e5&amp;is=661b84e5&amp;hm=02eb99a341c948690aa0b984af19786c63e9820371f66bdc3aa6e2c04fb85108&amp;=&amp;quality=lossl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29" y="2765282"/>
            <a:ext cx="284408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Подзаголовок 1"/>
          <p:cNvSpPr txBox="1">
            <a:spLocks/>
          </p:cNvSpPr>
          <p:nvPr/>
        </p:nvSpPr>
        <p:spPr>
          <a:xfrm>
            <a:off x="4012652" y="1484184"/>
            <a:ext cx="1079378" cy="33128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Nunito" pitchFamily="2" charset="-52"/>
              </a:rPr>
              <a:t>PaddleOCR</a:t>
            </a:r>
            <a:endParaRPr lang="ru-RU" sz="1200" dirty="0">
              <a:solidFill>
                <a:srgbClr val="FFFFFF"/>
              </a:solidFill>
              <a:latin typeface="Nunito" pitchFamily="2" charset="-52"/>
            </a:endParaRPr>
          </a:p>
        </p:txBody>
      </p:sp>
      <p:sp>
        <p:nvSpPr>
          <p:cNvPr id="76" name="Подзаголовок 1"/>
          <p:cNvSpPr txBox="1">
            <a:spLocks/>
          </p:cNvSpPr>
          <p:nvPr/>
        </p:nvSpPr>
        <p:spPr>
          <a:xfrm>
            <a:off x="4012651" y="3315649"/>
            <a:ext cx="1039906" cy="33128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Nunito" pitchFamily="2" charset="-52"/>
              </a:rPr>
              <a:t>EasyOCR</a:t>
            </a:r>
            <a:endParaRPr lang="ru-RU" sz="1200" dirty="0">
              <a:solidFill>
                <a:srgbClr val="FFFFFF"/>
              </a:solidFill>
              <a:latin typeface="Nunito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154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p42"/>
          <p:cNvSpPr txBox="1">
            <a:spLocks noGrp="1"/>
          </p:cNvSpPr>
          <p:nvPr>
            <p:ph type="title"/>
          </p:nvPr>
        </p:nvSpPr>
        <p:spPr>
          <a:xfrm>
            <a:off x="411475" y="301200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500" dirty="0" smtClean="0">
                <a:ea typeface="Grand Hotel"/>
                <a:cs typeface="Grand Hotel"/>
                <a:sym typeface="Grand Hotel"/>
              </a:rPr>
              <a:t>Этапы </a:t>
            </a:r>
            <a:r>
              <a:rPr lang="ru-RU" sz="3500" dirty="0">
                <a:ea typeface="Grand Hotel"/>
                <a:cs typeface="Grand Hotel"/>
                <a:sym typeface="Grand Hotel"/>
              </a:rPr>
              <a:t>распознавания</a:t>
            </a:r>
            <a:endParaRPr sz="3500" dirty="0">
              <a:ea typeface="Grand Hotel"/>
              <a:cs typeface="Grand Hotel"/>
              <a:sym typeface="Grand Hotel"/>
            </a:endParaRPr>
          </a:p>
        </p:txBody>
      </p:sp>
      <p:pic>
        <p:nvPicPr>
          <p:cNvPr id="9218" name="Picture 2" descr="https://sun9-9.userapi.com/impg/w2ggxErqIEgkIS-VpQRWA4TV6WypnoeupAWglQ/OskQxyoHXZ0.jpg?size=500x500&amp;quality=96&amp;sign=57def56274838402130420f83ae5476f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3" y="87390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24.userapi.com/impg/tSStdKv7q5EVqJWKqVXWixSo1wmM0KVrTcBarg/YwcUL3z9tEw.jpg?size=425x418&amp;quality=96&amp;sign=d1f993203eae2781f3fd9d7e61268306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1" y="1529220"/>
            <a:ext cx="219617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74.userapi.com/impg/5P-RB9A6lrj8Sj7vJZ_ck6MJzfZ7gQXSpuTayg/WdJHah3LPhk.jpg?size=551x178&amp;quality=96&amp;sign=593356597b8f76e7db1c2fef2d89b218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62" y="3228051"/>
            <a:ext cx="2855102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одзаголовок 1"/>
          <p:cNvSpPr txBox="1">
            <a:spLocks/>
          </p:cNvSpPr>
          <p:nvPr/>
        </p:nvSpPr>
        <p:spPr>
          <a:xfrm>
            <a:off x="780154" y="3185523"/>
            <a:ext cx="2160000" cy="33128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200" dirty="0" smtClean="0">
                <a:latin typeface="Nunito" pitchFamily="2" charset="-52"/>
              </a:rPr>
              <a:t>Изображение, подаваемое на вход алгоритма</a:t>
            </a:r>
            <a:endParaRPr lang="ru-RU" sz="1200" dirty="0">
              <a:latin typeface="Nunito" pitchFamily="2" charset="-52"/>
            </a:endParaRPr>
          </a:p>
        </p:txBody>
      </p:sp>
      <p:sp>
        <p:nvSpPr>
          <p:cNvPr id="39" name="Подзаголовок 1"/>
          <p:cNvSpPr txBox="1">
            <a:spLocks/>
          </p:cNvSpPr>
          <p:nvPr/>
        </p:nvSpPr>
        <p:spPr>
          <a:xfrm>
            <a:off x="3015371" y="3811844"/>
            <a:ext cx="2196172" cy="33128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200" dirty="0" smtClean="0">
                <a:latin typeface="Nunito" pitchFamily="2" charset="-52"/>
              </a:rPr>
              <a:t>Предобработка</a:t>
            </a:r>
            <a:endParaRPr lang="ru-RU" sz="1200" dirty="0">
              <a:latin typeface="Nunito" pitchFamily="2" charset="-52"/>
            </a:endParaRPr>
          </a:p>
        </p:txBody>
      </p:sp>
      <p:sp>
        <p:nvSpPr>
          <p:cNvPr id="40" name="Подзаголовок 1"/>
          <p:cNvSpPr txBox="1">
            <a:spLocks/>
          </p:cNvSpPr>
          <p:nvPr/>
        </p:nvSpPr>
        <p:spPr>
          <a:xfrm>
            <a:off x="5286762" y="4231045"/>
            <a:ext cx="2855102" cy="33128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200" dirty="0" smtClean="0">
                <a:latin typeface="Nunito" pitchFamily="2" charset="-52"/>
              </a:rPr>
              <a:t>Пример выделенного контура</a:t>
            </a:r>
            <a:endParaRPr lang="ru-RU" sz="1200" dirty="0">
              <a:latin typeface="Nunito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4513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memade Baby Food Newsletter by Slidesgo">
  <a:themeElements>
    <a:clrScheme name="Simple Light">
      <a:dk1>
        <a:srgbClr val="D56800"/>
      </a:dk1>
      <a:lt1>
        <a:srgbClr val="191919"/>
      </a:lt1>
      <a:dk2>
        <a:srgbClr val="FFF4E7"/>
      </a:dk2>
      <a:lt2>
        <a:srgbClr val="F8E4CE"/>
      </a:lt2>
      <a:accent1>
        <a:srgbClr val="A2E5DB"/>
      </a:accent1>
      <a:accent2>
        <a:srgbClr val="D65D4A"/>
      </a:accent2>
      <a:accent3>
        <a:srgbClr val="BBBB4C"/>
      </a:accent3>
      <a:accent4>
        <a:srgbClr val="FFD981"/>
      </a:accent4>
      <a:accent5>
        <a:srgbClr val="BEC6D8"/>
      </a:accent5>
      <a:accent6>
        <a:srgbClr val="E7C583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ds' Growth and Development Notions for Pre-K Teachers by Slidesgo">
  <a:themeElements>
    <a:clrScheme name="Simple Light">
      <a:dk1>
        <a:srgbClr val="5C2521"/>
      </a:dk1>
      <a:lt1>
        <a:srgbClr val="FCF9F9"/>
      </a:lt1>
      <a:dk2>
        <a:srgbClr val="FFC2BB"/>
      </a:dk2>
      <a:lt2>
        <a:srgbClr val="004F45"/>
      </a:lt2>
      <a:accent1>
        <a:srgbClr val="006D62"/>
      </a:accent1>
      <a:accent2>
        <a:srgbClr val="EB5757"/>
      </a:accent2>
      <a:accent3>
        <a:srgbClr val="FF795E"/>
      </a:accent3>
      <a:accent4>
        <a:srgbClr val="FFBE3C"/>
      </a:accent4>
      <a:accent5>
        <a:srgbClr val="33B5A2"/>
      </a:accent5>
      <a:accent6>
        <a:srgbClr val="9CDBD1"/>
      </a:accent6>
      <a:hlink>
        <a:srgbClr val="5C25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gital Wallet Infographics by Slidesgo">
  <a:themeElements>
    <a:clrScheme name="Simple Light">
      <a:dk1>
        <a:srgbClr val="000000"/>
      </a:dk1>
      <a:lt1>
        <a:srgbClr val="FFFFFF"/>
      </a:lt1>
      <a:dk2>
        <a:srgbClr val="3EAEC9"/>
      </a:dk2>
      <a:lt2>
        <a:srgbClr val="E25D4B"/>
      </a:lt2>
      <a:accent1>
        <a:srgbClr val="5BB56A"/>
      </a:accent1>
      <a:accent2>
        <a:srgbClr val="F0C936"/>
      </a:accent2>
      <a:accent3>
        <a:srgbClr val="276372"/>
      </a:accent3>
      <a:accent4>
        <a:srgbClr val="318C3A"/>
      </a:accent4>
      <a:accent5>
        <a:srgbClr val="E2EDF0"/>
      </a:accent5>
      <a:accent6>
        <a:srgbClr val="FFF59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680</Words>
  <Application>Microsoft Office PowerPoint</Application>
  <PresentationFormat>Экран (16:9)</PresentationFormat>
  <Paragraphs>165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42" baseType="lpstr">
      <vt:lpstr>PT Sans</vt:lpstr>
      <vt:lpstr>Agency FB</vt:lpstr>
      <vt:lpstr>Roboto</vt:lpstr>
      <vt:lpstr>Fira Sans Extra Condensed Medium</vt:lpstr>
      <vt:lpstr>Arial</vt:lpstr>
      <vt:lpstr>Chewy</vt:lpstr>
      <vt:lpstr>Bebas Neue</vt:lpstr>
      <vt:lpstr>Grand Hotel</vt:lpstr>
      <vt:lpstr>Fira Sans SemiBold</vt:lpstr>
      <vt:lpstr>Calibri</vt:lpstr>
      <vt:lpstr>Nunito Light</vt:lpstr>
      <vt:lpstr>Open Sans</vt:lpstr>
      <vt:lpstr>Nunito</vt:lpstr>
      <vt:lpstr>Montserrat Medium</vt:lpstr>
      <vt:lpstr>Söhne</vt:lpstr>
      <vt:lpstr>Nunito ExtraBold</vt:lpstr>
      <vt:lpstr>Anaheim</vt:lpstr>
      <vt:lpstr>Pixeloid Sans</vt:lpstr>
      <vt:lpstr>Raleway</vt:lpstr>
      <vt:lpstr>Fira Sans Extra Condensed SemiBold</vt:lpstr>
      <vt:lpstr>Poppins</vt:lpstr>
      <vt:lpstr>Times New Roman</vt:lpstr>
      <vt:lpstr>Homemade Baby Food Newsletter by Slidesgo</vt:lpstr>
      <vt:lpstr>Kids' Growth and Development Notions for Pre-K Teachers by Slidesgo</vt:lpstr>
      <vt:lpstr>Digital Wallet Infographics by Slidesgo</vt:lpstr>
      <vt:lpstr>Оценка маркировки и маркетинга продуктов детского питания</vt:lpstr>
      <vt:lpstr>Проблематика</vt:lpstr>
      <vt:lpstr>Характеристика решения</vt:lpstr>
      <vt:lpstr>Архитектура программного модуля</vt:lpstr>
      <vt:lpstr>Обработка датасета</vt:lpstr>
      <vt:lpstr>Исследование маркировки</vt:lpstr>
      <vt:lpstr>Исследование маркировки</vt:lpstr>
      <vt:lpstr>Сравнение метрик</vt:lpstr>
      <vt:lpstr>Этапы распознавания</vt:lpstr>
      <vt:lpstr>Демонстрация работы решения</vt:lpstr>
      <vt:lpstr>Киллер-фичи проекта</vt:lpstr>
      <vt:lpstr>Существующие решения</vt:lpstr>
      <vt:lpstr>Ожидаемая динамика</vt:lpstr>
      <vt:lpstr>Развитие проекта</vt:lpstr>
      <vt:lpstr>Дорожная карта</vt:lpstr>
      <vt:lpstr>Наша команда</vt:lpstr>
      <vt:lpstr>Остались вопросы? Свяжитесь с нами!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Homemade Baby Food Newsletter</dc:title>
  <cp:lastModifiedBy>Георгий Касимов</cp:lastModifiedBy>
  <cp:revision>197</cp:revision>
  <dcterms:modified xsi:type="dcterms:W3CDTF">2024-04-14T07:50:41Z</dcterms:modified>
</cp:coreProperties>
</file>