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IBM Plex Mono" panose="020B0509050203000203" pitchFamily="49" charset="-52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Poppins" panose="000005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02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8" name="Google Shape;5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1" name="Google Shape;7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6" name="Google Shape;76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7" name="Google Shape;80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3" name="Google Shape;88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2d0416238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5" name="Google Shape;615;g2d0416238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1" name="Google Shape;6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7" name="Google Shape;64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8" name="Google Shape;69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2d04162383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3" name="Google Shape;703;g2d04162383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8" name="Google Shape;7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6" name="Google Shape;72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255181" y="-2900775"/>
            <a:ext cx="10039931" cy="6871129"/>
            <a:chOff x="-3102781" y="-2727750"/>
            <a:chExt cx="10039931" cy="6871129"/>
          </a:xfrm>
        </p:grpSpPr>
        <p:grpSp>
          <p:nvGrpSpPr>
            <p:cNvPr id="10" name="Google Shape;10;p2"/>
            <p:cNvGrpSpPr/>
            <p:nvPr/>
          </p:nvGrpSpPr>
          <p:grpSpPr>
            <a:xfrm rot="-7778255">
              <a:off x="-2414440" y="-1445047"/>
              <a:ext cx="5355679" cy="4305725"/>
              <a:chOff x="7103825" y="-713112"/>
              <a:chExt cx="3785226" cy="3043150"/>
            </a:xfrm>
          </p:grpSpPr>
          <p:sp>
            <p:nvSpPr>
              <p:cNvPr id="11" name="Google Shape;11;p2"/>
              <p:cNvSpPr/>
              <p:nvPr/>
            </p:nvSpPr>
            <p:spPr>
              <a:xfrm rot="-3600017">
                <a:off x="7761095" y="-21"/>
                <a:ext cx="2152450" cy="1864030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49803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2" name="Google Shape;12;p2"/>
              <p:cNvPicPr preferRelativeResize="0"/>
              <p:nvPr/>
            </p:nvPicPr>
            <p:blipFill rotWithShape="1">
              <a:blip r:embed="rId2">
                <a:alphaModFix/>
              </a:blip>
              <a:srcRect t="17657" b="17662"/>
              <a:stretch/>
            </p:blipFill>
            <p:spPr>
              <a:xfrm>
                <a:off x="7103825" y="-713112"/>
                <a:ext cx="3785226" cy="28889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" name="Google Shape;13;p2"/>
            <p:cNvSpPr/>
            <p:nvPr/>
          </p:nvSpPr>
          <p:spPr>
            <a:xfrm>
              <a:off x="-289323" y="-166742"/>
              <a:ext cx="1421047" cy="2833357"/>
            </a:xfrm>
            <a:custGeom>
              <a:avLst/>
              <a:gdLst/>
              <a:ahLst/>
              <a:cxnLst/>
              <a:rect l="l" t="t" r="r" b="b"/>
              <a:pathLst>
                <a:path w="34647" h="69081" extrusionOk="0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2700000">
              <a:off x="917817" y="-2200499"/>
              <a:ext cx="3153371" cy="5119296"/>
            </a:xfrm>
            <a:custGeom>
              <a:avLst/>
              <a:gdLst/>
              <a:ahLst/>
              <a:cxnLst/>
              <a:rect l="l" t="t" r="r" b="b"/>
              <a:pathLst>
                <a:path w="76882" h="124813" extrusionOk="0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201475" y="-361175"/>
              <a:ext cx="7138625" cy="819350"/>
            </a:xfrm>
            <a:custGeom>
              <a:avLst/>
              <a:gdLst/>
              <a:ahLst/>
              <a:cxnLst/>
              <a:rect l="l" t="t" r="r" b="b"/>
              <a:pathLst>
                <a:path w="285545" h="32774" extrusionOk="0">
                  <a:moveTo>
                    <a:pt x="0" y="32774"/>
                  </a:moveTo>
                  <a:lnTo>
                    <a:pt x="188861" y="32774"/>
                  </a:lnTo>
                  <a:lnTo>
                    <a:pt x="221636" y="0"/>
                  </a:lnTo>
                  <a:lnTo>
                    <a:pt x="285545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6" name="Google Shape;16;p2"/>
            <p:cNvSpPr/>
            <p:nvPr/>
          </p:nvSpPr>
          <p:spPr>
            <a:xfrm rot="5400000">
              <a:off x="1110859" y="-1245788"/>
              <a:ext cx="577450" cy="3045475"/>
            </a:xfrm>
            <a:custGeom>
              <a:avLst/>
              <a:gdLst/>
              <a:ahLst/>
              <a:cxnLst/>
              <a:rect l="l" t="t" r="r" b="b"/>
              <a:pathLst>
                <a:path w="14079" h="48146" extrusionOk="0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27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5400000">
              <a:off x="654013" y="-781254"/>
              <a:ext cx="687411" cy="2731351"/>
            </a:xfrm>
            <a:custGeom>
              <a:avLst/>
              <a:gdLst/>
              <a:ahLst/>
              <a:cxnLst/>
              <a:rect l="l" t="t" r="r" b="b"/>
              <a:pathLst>
                <a:path w="16760" h="43180" extrusionOk="0">
                  <a:moveTo>
                    <a:pt x="16531" y="1"/>
                  </a:moveTo>
                  <a:lnTo>
                    <a:pt x="4403" y="12159"/>
                  </a:lnTo>
                  <a:lnTo>
                    <a:pt x="4342" y="12190"/>
                  </a:lnTo>
                  <a:lnTo>
                    <a:pt x="4342" y="25734"/>
                  </a:lnTo>
                  <a:lnTo>
                    <a:pt x="0" y="30077"/>
                  </a:lnTo>
                  <a:lnTo>
                    <a:pt x="8746" y="38822"/>
                  </a:lnTo>
                  <a:lnTo>
                    <a:pt x="8746" y="43180"/>
                  </a:lnTo>
                  <a:lnTo>
                    <a:pt x="9066" y="43180"/>
                  </a:lnTo>
                  <a:lnTo>
                    <a:pt x="9066" y="38700"/>
                  </a:lnTo>
                  <a:lnTo>
                    <a:pt x="442" y="30077"/>
                  </a:lnTo>
                  <a:lnTo>
                    <a:pt x="4662" y="25872"/>
                  </a:lnTo>
                  <a:lnTo>
                    <a:pt x="4662" y="12327"/>
                  </a:lnTo>
                  <a:lnTo>
                    <a:pt x="16760" y="230"/>
                  </a:lnTo>
                  <a:lnTo>
                    <a:pt x="16531" y="1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27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" name="Google Shape;18;p2"/>
            <p:cNvGrpSpPr/>
            <p:nvPr/>
          </p:nvGrpSpPr>
          <p:grpSpPr>
            <a:xfrm flipH="1">
              <a:off x="4446909" y="391151"/>
              <a:ext cx="134044" cy="134013"/>
              <a:chOff x="1101075" y="2142375"/>
              <a:chExt cx="439200" cy="43910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17564" extrusionOk="0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9588" extrusionOk="0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 flipH="1">
              <a:off x="1373609" y="694563"/>
              <a:ext cx="134044" cy="134013"/>
              <a:chOff x="1101075" y="2142375"/>
              <a:chExt cx="439200" cy="439100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17564" extrusionOk="0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9588" extrusionOk="0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" name="Google Shape;24;p2"/>
            <p:cNvGrpSpPr/>
            <p:nvPr/>
          </p:nvGrpSpPr>
          <p:grpSpPr>
            <a:xfrm flipH="1">
              <a:off x="1086834" y="957463"/>
              <a:ext cx="134044" cy="134013"/>
              <a:chOff x="1101075" y="2142375"/>
              <a:chExt cx="439200" cy="43910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17564" extrusionOk="0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9588" extrusionOk="0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" name="Google Shape;27;p2"/>
            <p:cNvGrpSpPr/>
            <p:nvPr/>
          </p:nvGrpSpPr>
          <p:grpSpPr>
            <a:xfrm flipH="1">
              <a:off x="277709" y="957463"/>
              <a:ext cx="134044" cy="134013"/>
              <a:chOff x="1101075" y="2142375"/>
              <a:chExt cx="439200" cy="439100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17564" extrusionOk="0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9588" extrusionOk="0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 flipH="1">
              <a:off x="277709" y="640813"/>
              <a:ext cx="134044" cy="134013"/>
              <a:chOff x="1101075" y="2142375"/>
              <a:chExt cx="439200" cy="439100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17564" extrusionOk="0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9588" extrusionOk="0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" name="Google Shape;33;p2"/>
          <p:cNvGrpSpPr/>
          <p:nvPr/>
        </p:nvGrpSpPr>
        <p:grpSpPr>
          <a:xfrm>
            <a:off x="6385735" y="3039700"/>
            <a:ext cx="3920501" cy="3213899"/>
            <a:chOff x="6309535" y="2842975"/>
            <a:chExt cx="3920501" cy="3213899"/>
          </a:xfrm>
        </p:grpSpPr>
        <p:pic>
          <p:nvPicPr>
            <p:cNvPr id="34" name="Google Shape;34;p2"/>
            <p:cNvPicPr preferRelativeResize="0"/>
            <p:nvPr/>
          </p:nvPicPr>
          <p:blipFill rotWithShape="1">
            <a:blip r:embed="rId3">
              <a:alphaModFix/>
            </a:blip>
            <a:srcRect l="16960" t="24718" r="7121" b="26177"/>
            <a:stretch/>
          </p:blipFill>
          <p:spPr>
            <a:xfrm>
              <a:off x="6309535" y="3064650"/>
              <a:ext cx="3920501" cy="2992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Google Shape;35;p2"/>
            <p:cNvSpPr/>
            <p:nvPr/>
          </p:nvSpPr>
          <p:spPr>
            <a:xfrm rot="10800000">
              <a:off x="7535449" y="2941132"/>
              <a:ext cx="981776" cy="2307791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392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10800000">
              <a:off x="7694795" y="2941747"/>
              <a:ext cx="981776" cy="2307791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392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280400" y="3719575"/>
              <a:ext cx="582050" cy="582425"/>
              <a:chOff x="959750" y="3039275"/>
              <a:chExt cx="582050" cy="582425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959750" y="3498275"/>
                <a:ext cx="123450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7" extrusionOk="0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035950" y="3421700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112500" y="3345525"/>
                <a:ext cx="123825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188675" y="3268975"/>
                <a:ext cx="1238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7" extrusionOk="0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265625" y="3192800"/>
                <a:ext cx="1234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37" extrusionOk="0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341800" y="3116225"/>
                <a:ext cx="12345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418375" y="3039275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8430775" y="2842975"/>
              <a:ext cx="480893" cy="475828"/>
            </a:xfrm>
            <a:custGeom>
              <a:avLst/>
              <a:gdLst/>
              <a:ahLst/>
              <a:cxnLst/>
              <a:rect l="l" t="t" r="r" b="b"/>
              <a:pathLst>
                <a:path w="36171" h="35790" extrusionOk="0">
                  <a:moveTo>
                    <a:pt x="34030" y="1"/>
                  </a:moveTo>
                  <a:cubicBezTo>
                    <a:pt x="33531" y="1"/>
                    <a:pt x="33032" y="191"/>
                    <a:pt x="32651" y="572"/>
                  </a:cubicBezTo>
                  <a:cubicBezTo>
                    <a:pt x="31890" y="1334"/>
                    <a:pt x="31890" y="2568"/>
                    <a:pt x="32651" y="3330"/>
                  </a:cubicBezTo>
                  <a:cubicBezTo>
                    <a:pt x="33032" y="3711"/>
                    <a:pt x="33531" y="3901"/>
                    <a:pt x="34030" y="3901"/>
                  </a:cubicBezTo>
                  <a:cubicBezTo>
                    <a:pt x="34529" y="3901"/>
                    <a:pt x="35028" y="3711"/>
                    <a:pt x="35409" y="3330"/>
                  </a:cubicBezTo>
                  <a:cubicBezTo>
                    <a:pt x="36171" y="2568"/>
                    <a:pt x="36171" y="1334"/>
                    <a:pt x="35409" y="572"/>
                  </a:cubicBezTo>
                  <a:cubicBezTo>
                    <a:pt x="35028" y="191"/>
                    <a:pt x="34529" y="1"/>
                    <a:pt x="34030" y="1"/>
                  </a:cubicBezTo>
                  <a:close/>
                  <a:moveTo>
                    <a:pt x="27662" y="6385"/>
                  </a:moveTo>
                  <a:cubicBezTo>
                    <a:pt x="27163" y="6385"/>
                    <a:pt x="26664" y="6575"/>
                    <a:pt x="26283" y="6956"/>
                  </a:cubicBezTo>
                  <a:cubicBezTo>
                    <a:pt x="25521" y="7718"/>
                    <a:pt x="25521" y="8952"/>
                    <a:pt x="26283" y="9714"/>
                  </a:cubicBezTo>
                  <a:cubicBezTo>
                    <a:pt x="26664" y="10095"/>
                    <a:pt x="27163" y="10285"/>
                    <a:pt x="27662" y="10285"/>
                  </a:cubicBezTo>
                  <a:cubicBezTo>
                    <a:pt x="28161" y="10285"/>
                    <a:pt x="28660" y="10095"/>
                    <a:pt x="29040" y="9714"/>
                  </a:cubicBezTo>
                  <a:cubicBezTo>
                    <a:pt x="29802" y="8952"/>
                    <a:pt x="29802" y="7718"/>
                    <a:pt x="29040" y="6956"/>
                  </a:cubicBezTo>
                  <a:cubicBezTo>
                    <a:pt x="28660" y="6575"/>
                    <a:pt x="28161" y="6385"/>
                    <a:pt x="27662" y="6385"/>
                  </a:cubicBezTo>
                  <a:close/>
                  <a:moveTo>
                    <a:pt x="21285" y="12753"/>
                  </a:moveTo>
                  <a:cubicBezTo>
                    <a:pt x="20783" y="12753"/>
                    <a:pt x="20280" y="12944"/>
                    <a:pt x="19899" y="13325"/>
                  </a:cubicBezTo>
                  <a:cubicBezTo>
                    <a:pt x="19137" y="14086"/>
                    <a:pt x="19137" y="15336"/>
                    <a:pt x="19899" y="16097"/>
                  </a:cubicBezTo>
                  <a:cubicBezTo>
                    <a:pt x="20280" y="16478"/>
                    <a:pt x="20783" y="16669"/>
                    <a:pt x="21285" y="16669"/>
                  </a:cubicBezTo>
                  <a:cubicBezTo>
                    <a:pt x="21788" y="16669"/>
                    <a:pt x="22291" y="16478"/>
                    <a:pt x="22672" y="16097"/>
                  </a:cubicBezTo>
                  <a:cubicBezTo>
                    <a:pt x="23434" y="15336"/>
                    <a:pt x="23434" y="14086"/>
                    <a:pt x="22672" y="13325"/>
                  </a:cubicBezTo>
                  <a:cubicBezTo>
                    <a:pt x="22291" y="12944"/>
                    <a:pt x="21788" y="12753"/>
                    <a:pt x="21285" y="12753"/>
                  </a:cubicBezTo>
                  <a:close/>
                  <a:moveTo>
                    <a:pt x="14917" y="19128"/>
                  </a:moveTo>
                  <a:cubicBezTo>
                    <a:pt x="14415" y="19128"/>
                    <a:pt x="13913" y="19318"/>
                    <a:pt x="13530" y="19693"/>
                  </a:cubicBezTo>
                  <a:cubicBezTo>
                    <a:pt x="12768" y="20455"/>
                    <a:pt x="12768" y="21689"/>
                    <a:pt x="13530" y="22451"/>
                  </a:cubicBezTo>
                  <a:cubicBezTo>
                    <a:pt x="13911" y="22832"/>
                    <a:pt x="14410" y="23022"/>
                    <a:pt x="14909" y="23022"/>
                  </a:cubicBezTo>
                  <a:cubicBezTo>
                    <a:pt x="15408" y="23022"/>
                    <a:pt x="15907" y="22832"/>
                    <a:pt x="16288" y="22451"/>
                  </a:cubicBezTo>
                  <a:cubicBezTo>
                    <a:pt x="17050" y="21689"/>
                    <a:pt x="17050" y="20455"/>
                    <a:pt x="16288" y="19693"/>
                  </a:cubicBezTo>
                  <a:cubicBezTo>
                    <a:pt x="15909" y="19314"/>
                    <a:pt x="15413" y="19128"/>
                    <a:pt x="14917" y="19128"/>
                  </a:cubicBezTo>
                  <a:close/>
                  <a:moveTo>
                    <a:pt x="8525" y="25506"/>
                  </a:moveTo>
                  <a:cubicBezTo>
                    <a:pt x="8026" y="25506"/>
                    <a:pt x="7527" y="25696"/>
                    <a:pt x="7146" y="26077"/>
                  </a:cubicBezTo>
                  <a:cubicBezTo>
                    <a:pt x="6385" y="26839"/>
                    <a:pt x="6385" y="28073"/>
                    <a:pt x="7146" y="28835"/>
                  </a:cubicBezTo>
                  <a:cubicBezTo>
                    <a:pt x="7527" y="29216"/>
                    <a:pt x="8026" y="29406"/>
                    <a:pt x="8525" y="29406"/>
                  </a:cubicBezTo>
                  <a:cubicBezTo>
                    <a:pt x="9024" y="29406"/>
                    <a:pt x="9523" y="29216"/>
                    <a:pt x="9904" y="28835"/>
                  </a:cubicBezTo>
                  <a:cubicBezTo>
                    <a:pt x="10666" y="28073"/>
                    <a:pt x="10666" y="26839"/>
                    <a:pt x="9904" y="26077"/>
                  </a:cubicBezTo>
                  <a:cubicBezTo>
                    <a:pt x="9523" y="25696"/>
                    <a:pt x="9024" y="25506"/>
                    <a:pt x="8525" y="25506"/>
                  </a:cubicBezTo>
                  <a:close/>
                  <a:moveTo>
                    <a:pt x="2141" y="31874"/>
                  </a:moveTo>
                  <a:cubicBezTo>
                    <a:pt x="1642" y="31874"/>
                    <a:pt x="1143" y="32065"/>
                    <a:pt x="763" y="32446"/>
                  </a:cubicBezTo>
                  <a:cubicBezTo>
                    <a:pt x="1" y="33207"/>
                    <a:pt x="1" y="34457"/>
                    <a:pt x="763" y="35219"/>
                  </a:cubicBezTo>
                  <a:cubicBezTo>
                    <a:pt x="1143" y="35599"/>
                    <a:pt x="1642" y="35790"/>
                    <a:pt x="2141" y="35790"/>
                  </a:cubicBezTo>
                  <a:cubicBezTo>
                    <a:pt x="2640" y="35790"/>
                    <a:pt x="3139" y="35599"/>
                    <a:pt x="3520" y="35219"/>
                  </a:cubicBezTo>
                  <a:cubicBezTo>
                    <a:pt x="4282" y="34457"/>
                    <a:pt x="4282" y="33207"/>
                    <a:pt x="3520" y="32446"/>
                  </a:cubicBezTo>
                  <a:cubicBezTo>
                    <a:pt x="3139" y="32065"/>
                    <a:pt x="2640" y="31874"/>
                    <a:pt x="2141" y="31874"/>
                  </a:cubicBezTo>
                  <a:close/>
                </a:path>
              </a:pathLst>
            </a:custGeom>
            <a:gradFill>
              <a:gsLst>
                <a:gs pos="0">
                  <a:srgbClr val="EB9109">
                    <a:alpha val="46666"/>
                  </a:srgbClr>
                </a:gs>
                <a:gs pos="78000">
                  <a:srgbClr val="F5F8FF">
                    <a:alpha val="46666"/>
                  </a:srgbClr>
                </a:gs>
                <a:gs pos="100000">
                  <a:srgbClr val="F5F8FF">
                    <a:alpha val="4666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" name="Google Shape;46;p2"/>
            <p:cNvGrpSpPr/>
            <p:nvPr/>
          </p:nvGrpSpPr>
          <p:grpSpPr>
            <a:xfrm>
              <a:off x="8337812" y="3492483"/>
              <a:ext cx="699928" cy="1651024"/>
              <a:chOff x="8337812" y="3492483"/>
              <a:chExt cx="699928" cy="1651024"/>
            </a:xfrm>
          </p:grpSpPr>
          <p:sp>
            <p:nvSpPr>
              <p:cNvPr id="47" name="Google Shape;47;p2"/>
              <p:cNvSpPr/>
              <p:nvPr/>
            </p:nvSpPr>
            <p:spPr>
              <a:xfrm>
                <a:off x="8337812" y="3492483"/>
                <a:ext cx="483116" cy="1013645"/>
              </a:xfrm>
              <a:custGeom>
                <a:avLst/>
                <a:gdLst/>
                <a:ahLst/>
                <a:cxnLst/>
                <a:rect l="l" t="t" r="r" b="b"/>
                <a:pathLst>
                  <a:path w="11779" h="24714" extrusionOk="0">
                    <a:moveTo>
                      <a:pt x="6735" y="1"/>
                    </a:moveTo>
                    <a:lnTo>
                      <a:pt x="1" y="6750"/>
                    </a:lnTo>
                    <a:lnTo>
                      <a:pt x="229" y="6964"/>
                    </a:lnTo>
                    <a:lnTo>
                      <a:pt x="6415" y="763"/>
                    </a:lnTo>
                    <a:lnTo>
                      <a:pt x="6415" y="13165"/>
                    </a:lnTo>
                    <a:lnTo>
                      <a:pt x="11458" y="13165"/>
                    </a:lnTo>
                    <a:lnTo>
                      <a:pt x="11458" y="24713"/>
                    </a:lnTo>
                    <a:lnTo>
                      <a:pt x="11778" y="24713"/>
                    </a:lnTo>
                    <a:lnTo>
                      <a:pt x="11778" y="12860"/>
                    </a:lnTo>
                    <a:lnTo>
                      <a:pt x="6735" y="12860"/>
                    </a:lnTo>
                    <a:lnTo>
                      <a:pt x="6735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6862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698380" y="3916789"/>
                <a:ext cx="246869" cy="1226718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29909" extrusionOk="0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6862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790871" y="3823684"/>
                <a:ext cx="246869" cy="1226718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29909" extrusionOk="0">
                    <a:moveTo>
                      <a:pt x="1" y="1"/>
                    </a:moveTo>
                    <a:lnTo>
                      <a:pt x="1" y="305"/>
                    </a:lnTo>
                    <a:lnTo>
                      <a:pt x="5714" y="305"/>
                    </a:lnTo>
                    <a:lnTo>
                      <a:pt x="5714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6862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" name="Google Shape;50;p2"/>
            <p:cNvGrpSpPr/>
            <p:nvPr/>
          </p:nvGrpSpPr>
          <p:grpSpPr>
            <a:xfrm>
              <a:off x="7945225" y="4302000"/>
              <a:ext cx="904666" cy="726121"/>
              <a:chOff x="7945225" y="4302000"/>
              <a:chExt cx="904666" cy="726121"/>
            </a:xfrm>
          </p:grpSpPr>
          <p:sp>
            <p:nvSpPr>
              <p:cNvPr id="51" name="Google Shape;51;p2"/>
              <p:cNvSpPr/>
              <p:nvPr/>
            </p:nvSpPr>
            <p:spPr>
              <a:xfrm>
                <a:off x="8176775" y="4445200"/>
                <a:ext cx="673116" cy="582921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49803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164350" y="43020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49803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945225" y="44452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49803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4" name="Google Shape;54;p2"/>
          <p:cNvSpPr txBox="1">
            <a:spLocks noGrp="1"/>
          </p:cNvSpPr>
          <p:nvPr>
            <p:ph type="ctrTitle"/>
          </p:nvPr>
        </p:nvSpPr>
        <p:spPr>
          <a:xfrm>
            <a:off x="1096850" y="816324"/>
            <a:ext cx="6974700" cy="23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1"/>
          </p:nvPr>
        </p:nvSpPr>
        <p:spPr>
          <a:xfrm>
            <a:off x="1096850" y="3456250"/>
            <a:ext cx="48825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56" name="Google Shape;56;p2"/>
          <p:cNvGrpSpPr/>
          <p:nvPr/>
        </p:nvGrpSpPr>
        <p:grpSpPr>
          <a:xfrm>
            <a:off x="-309885" y="3617406"/>
            <a:ext cx="1448824" cy="2238805"/>
            <a:chOff x="-309885" y="3617406"/>
            <a:chExt cx="1448824" cy="2238805"/>
          </a:xfrm>
        </p:grpSpPr>
        <p:grpSp>
          <p:nvGrpSpPr>
            <p:cNvPr id="57" name="Google Shape;57;p2"/>
            <p:cNvGrpSpPr/>
            <p:nvPr/>
          </p:nvGrpSpPr>
          <p:grpSpPr>
            <a:xfrm>
              <a:off x="-277007" y="3870159"/>
              <a:ext cx="981772" cy="1986052"/>
              <a:chOff x="-293545" y="3454371"/>
              <a:chExt cx="981772" cy="1986052"/>
            </a:xfrm>
          </p:grpSpPr>
          <p:sp>
            <p:nvSpPr>
              <p:cNvPr id="58" name="Google Shape;58;p2"/>
              <p:cNvSpPr/>
              <p:nvPr/>
            </p:nvSpPr>
            <p:spPr>
              <a:xfrm rot="10800000">
                <a:off x="-293545" y="3454371"/>
                <a:ext cx="844677" cy="1985522"/>
              </a:xfrm>
              <a:custGeom>
                <a:avLst/>
                <a:gdLst/>
                <a:ahLst/>
                <a:cxnLst/>
                <a:rect l="l" t="t" r="r" b="b"/>
                <a:pathLst>
                  <a:path w="23937" h="56267" extrusionOk="0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10800000">
                <a:off x="-156450" y="3454901"/>
                <a:ext cx="844677" cy="1985522"/>
              </a:xfrm>
              <a:custGeom>
                <a:avLst/>
                <a:gdLst/>
                <a:ahLst/>
                <a:cxnLst/>
                <a:rect l="l" t="t" r="r" b="b"/>
                <a:pathLst>
                  <a:path w="23937" h="56267" extrusionOk="0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>
              <a:off x="363249" y="4906873"/>
              <a:ext cx="699940" cy="478601"/>
              <a:chOff x="39723" y="4349021"/>
              <a:chExt cx="1061964" cy="726143"/>
            </a:xfrm>
          </p:grpSpPr>
          <p:grpSp>
            <p:nvGrpSpPr>
              <p:cNvPr id="61" name="Google Shape;61;p2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62" name="Google Shape;62;p2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235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3" name="Google Shape;63;p2"/>
                <p:cNvGrpSpPr/>
                <p:nvPr/>
              </p:nvGrpSpPr>
              <p:grpSpPr>
                <a:xfrm>
                  <a:off x="1232795" y="-1740829"/>
                  <a:ext cx="717622" cy="717393"/>
                  <a:chOff x="1483457" y="3953671"/>
                  <a:chExt cx="717622" cy="717393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" name="Google Shape;66;p2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69" name="Google Shape;69;p2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35440" extrusionOk="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27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" name="Google Shape;70;p2"/>
            <p:cNvGrpSpPr/>
            <p:nvPr/>
          </p:nvGrpSpPr>
          <p:grpSpPr>
            <a:xfrm rot="-5400000">
              <a:off x="-461872" y="3769394"/>
              <a:ext cx="1351491" cy="1047516"/>
              <a:chOff x="-2460210" y="2758494"/>
              <a:chExt cx="1351491" cy="1047516"/>
            </a:xfrm>
          </p:grpSpPr>
          <p:sp>
            <p:nvSpPr>
              <p:cNvPr id="71" name="Google Shape;71;p2"/>
              <p:cNvSpPr/>
              <p:nvPr/>
            </p:nvSpPr>
            <p:spPr>
              <a:xfrm rot="-2700000">
                <a:off x="-2341816" y="3108554"/>
                <a:ext cx="582127" cy="575995"/>
              </a:xfrm>
              <a:custGeom>
                <a:avLst/>
                <a:gdLst/>
                <a:ahLst/>
                <a:cxnLst/>
                <a:rect l="l" t="t" r="r" b="b"/>
                <a:pathLst>
                  <a:path w="36171" h="35790" extrusionOk="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46666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 rot="-2700000">
                <a:off x="-2157466" y="3032354"/>
                <a:ext cx="582127" cy="575995"/>
              </a:xfrm>
              <a:custGeom>
                <a:avLst/>
                <a:gdLst/>
                <a:ahLst/>
                <a:cxnLst/>
                <a:rect l="l" t="t" r="r" b="b"/>
                <a:pathLst>
                  <a:path w="36171" h="35790" extrusionOk="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46666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2700000">
                <a:off x="-1993591" y="2956154"/>
                <a:ext cx="582127" cy="575995"/>
              </a:xfrm>
              <a:custGeom>
                <a:avLst/>
                <a:gdLst/>
                <a:ahLst/>
                <a:cxnLst/>
                <a:rect l="l" t="t" r="r" b="b"/>
                <a:pathLst>
                  <a:path w="36171" h="35790" extrusionOk="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46666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-2700000">
                <a:off x="-1809241" y="2879954"/>
                <a:ext cx="582127" cy="575995"/>
              </a:xfrm>
              <a:custGeom>
                <a:avLst/>
                <a:gdLst/>
                <a:ahLst/>
                <a:cxnLst/>
                <a:rect l="l" t="t" r="r" b="b"/>
                <a:pathLst>
                  <a:path w="36171" h="35790" extrusionOk="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46666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" name="Google Shape;75;p2"/>
            <p:cNvGrpSpPr/>
            <p:nvPr/>
          </p:nvGrpSpPr>
          <p:grpSpPr>
            <a:xfrm>
              <a:off x="438999" y="4567398"/>
              <a:ext cx="699940" cy="478601"/>
              <a:chOff x="39723" y="4349021"/>
              <a:chExt cx="1061964" cy="726143"/>
            </a:xfrm>
          </p:grpSpPr>
          <p:grpSp>
            <p:nvGrpSpPr>
              <p:cNvPr id="76" name="Google Shape;76;p2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77" name="Google Shape;77;p2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235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78" name="Google Shape;78;p2"/>
                <p:cNvGrpSpPr/>
                <p:nvPr/>
              </p:nvGrpSpPr>
              <p:grpSpPr>
                <a:xfrm>
                  <a:off x="1232795" y="-1740829"/>
                  <a:ext cx="717622" cy="717393"/>
                  <a:chOff x="1483457" y="3953671"/>
                  <a:chExt cx="717622" cy="717393"/>
                </a:xfrm>
              </p:grpSpPr>
              <p:sp>
                <p:nvSpPr>
                  <p:cNvPr id="79" name="Google Shape;79;p2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0" name="Google Shape;80;p2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" name="Google Shape;82;p2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84" name="Google Shape;84;p2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35440" extrusionOk="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27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" name="Google Shape;85;p2"/>
            <p:cNvGrpSpPr/>
            <p:nvPr/>
          </p:nvGrpSpPr>
          <p:grpSpPr>
            <a:xfrm>
              <a:off x="-65076" y="4623886"/>
              <a:ext cx="699940" cy="478601"/>
              <a:chOff x="39723" y="4349021"/>
              <a:chExt cx="1061964" cy="726143"/>
            </a:xfrm>
          </p:grpSpPr>
          <p:grpSp>
            <p:nvGrpSpPr>
              <p:cNvPr id="86" name="Google Shape;86;p2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87" name="Google Shape;87;p2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235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8" name="Google Shape;88;p2"/>
                <p:cNvGrpSpPr/>
                <p:nvPr/>
              </p:nvGrpSpPr>
              <p:grpSpPr>
                <a:xfrm>
                  <a:off x="1232795" y="-1740829"/>
                  <a:ext cx="717622" cy="717393"/>
                  <a:chOff x="1483457" y="3953671"/>
                  <a:chExt cx="717622" cy="717393"/>
                </a:xfrm>
              </p:grpSpPr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94" name="Google Shape;94;p2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35440" extrusionOk="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27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5" name="Google Shape;505;p12"/>
          <p:cNvGrpSpPr/>
          <p:nvPr/>
        </p:nvGrpSpPr>
        <p:grpSpPr>
          <a:xfrm>
            <a:off x="-623241" y="3925887"/>
            <a:ext cx="2833357" cy="1517787"/>
            <a:chOff x="-623241" y="3849687"/>
            <a:chExt cx="2833357" cy="1517787"/>
          </a:xfrm>
        </p:grpSpPr>
        <p:grpSp>
          <p:nvGrpSpPr>
            <p:cNvPr id="506" name="Google Shape;506;p12"/>
            <p:cNvGrpSpPr/>
            <p:nvPr/>
          </p:nvGrpSpPr>
          <p:grpSpPr>
            <a:xfrm rot="5400000">
              <a:off x="-879113" y="4155104"/>
              <a:ext cx="1517787" cy="906953"/>
              <a:chOff x="-55500" y="4835979"/>
              <a:chExt cx="1517787" cy="906953"/>
            </a:xfrm>
          </p:grpSpPr>
          <p:sp>
            <p:nvSpPr>
              <p:cNvPr id="507" name="Google Shape;507;p12"/>
              <p:cNvSpPr/>
              <p:nvPr/>
            </p:nvSpPr>
            <p:spPr>
              <a:xfrm>
                <a:off x="-55500" y="4895154"/>
                <a:ext cx="582037" cy="557353"/>
              </a:xfrm>
              <a:custGeom>
                <a:avLst/>
                <a:gdLst/>
                <a:ahLst/>
                <a:cxnLst/>
                <a:rect l="l" t="t" r="r" b="b"/>
                <a:pathLst>
                  <a:path w="36902" h="35337" extrusionOk="0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5F8FF">
                      <a:alpha val="30980"/>
                    </a:srgbClr>
                  </a:gs>
                  <a:gs pos="22000">
                    <a:srgbClr val="F5F8FF">
                      <a:alpha val="30980"/>
                    </a:srgbClr>
                  </a:gs>
                  <a:gs pos="45000">
                    <a:srgbClr val="FFFFFF">
                      <a:alpha val="30980"/>
                    </a:srgbClr>
                  </a:gs>
                  <a:gs pos="100000">
                    <a:srgbClr val="0C0A9E">
                      <a:alpha val="3098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12"/>
              <p:cNvSpPr/>
              <p:nvPr/>
            </p:nvSpPr>
            <p:spPr>
              <a:xfrm>
                <a:off x="522674" y="4951702"/>
                <a:ext cx="340329" cy="325895"/>
              </a:xfrm>
              <a:custGeom>
                <a:avLst/>
                <a:gdLst/>
                <a:ahLst/>
                <a:cxnLst/>
                <a:rect l="l" t="t" r="r" b="b"/>
                <a:pathLst>
                  <a:path w="36902" h="35337" extrusionOk="0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49803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12"/>
              <p:cNvSpPr/>
              <p:nvPr/>
            </p:nvSpPr>
            <p:spPr>
              <a:xfrm>
                <a:off x="401812" y="5185579"/>
                <a:ext cx="582037" cy="557353"/>
              </a:xfrm>
              <a:custGeom>
                <a:avLst/>
                <a:gdLst/>
                <a:ahLst/>
                <a:cxnLst/>
                <a:rect l="l" t="t" r="r" b="b"/>
                <a:pathLst>
                  <a:path w="36902" h="35337" extrusionOk="0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5F8FF">
                      <a:alpha val="30980"/>
                    </a:srgbClr>
                  </a:gs>
                  <a:gs pos="22000">
                    <a:srgbClr val="F5F8FF">
                      <a:alpha val="30980"/>
                    </a:srgbClr>
                  </a:gs>
                  <a:gs pos="45000">
                    <a:srgbClr val="FFFFFF">
                      <a:alpha val="30980"/>
                    </a:srgbClr>
                  </a:gs>
                  <a:gs pos="100000">
                    <a:srgbClr val="0C0A9E">
                      <a:alpha val="3098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12"/>
              <p:cNvSpPr/>
              <p:nvPr/>
            </p:nvSpPr>
            <p:spPr>
              <a:xfrm>
                <a:off x="880250" y="4835979"/>
                <a:ext cx="582037" cy="557353"/>
              </a:xfrm>
              <a:custGeom>
                <a:avLst/>
                <a:gdLst/>
                <a:ahLst/>
                <a:cxnLst/>
                <a:rect l="l" t="t" r="r" b="b"/>
                <a:pathLst>
                  <a:path w="36902" h="35337" extrusionOk="0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49803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1" name="Google Shape;511;p12"/>
            <p:cNvGrpSpPr/>
            <p:nvPr/>
          </p:nvGrpSpPr>
          <p:grpSpPr>
            <a:xfrm>
              <a:off x="-623241" y="3946425"/>
              <a:ext cx="2833357" cy="1421047"/>
              <a:chOff x="-677366" y="4067275"/>
              <a:chExt cx="2833357" cy="1421047"/>
            </a:xfrm>
          </p:grpSpPr>
          <p:sp>
            <p:nvSpPr>
              <p:cNvPr id="512" name="Google Shape;512;p12"/>
              <p:cNvSpPr/>
              <p:nvPr/>
            </p:nvSpPr>
            <p:spPr>
              <a:xfrm rot="5400000">
                <a:off x="28789" y="3361120"/>
                <a:ext cx="1421047" cy="2833357"/>
              </a:xfrm>
              <a:custGeom>
                <a:avLst/>
                <a:gdLst/>
                <a:ahLst/>
                <a:cxnLst/>
                <a:rect l="l" t="t" r="r" b="b"/>
                <a:pathLst>
                  <a:path w="34647" h="69081" extrusionOk="0">
                    <a:moveTo>
                      <a:pt x="34434" y="1"/>
                    </a:moveTo>
                    <a:lnTo>
                      <a:pt x="25429" y="8990"/>
                    </a:lnTo>
                    <a:lnTo>
                      <a:pt x="25383" y="9051"/>
                    </a:lnTo>
                    <a:lnTo>
                      <a:pt x="25383" y="32651"/>
                    </a:lnTo>
                    <a:lnTo>
                      <a:pt x="15130" y="42920"/>
                    </a:lnTo>
                    <a:lnTo>
                      <a:pt x="15084" y="42951"/>
                    </a:lnTo>
                    <a:lnTo>
                      <a:pt x="15084" y="60472"/>
                    </a:lnTo>
                    <a:lnTo>
                      <a:pt x="9614" y="65957"/>
                    </a:lnTo>
                    <a:lnTo>
                      <a:pt x="0" y="65957"/>
                    </a:lnTo>
                    <a:lnTo>
                      <a:pt x="0" y="69080"/>
                    </a:lnTo>
                    <a:lnTo>
                      <a:pt x="320" y="69080"/>
                    </a:lnTo>
                    <a:lnTo>
                      <a:pt x="320" y="66262"/>
                    </a:lnTo>
                    <a:lnTo>
                      <a:pt x="9751" y="66262"/>
                    </a:lnTo>
                    <a:lnTo>
                      <a:pt x="15389" y="60609"/>
                    </a:lnTo>
                    <a:lnTo>
                      <a:pt x="15389" y="43088"/>
                    </a:lnTo>
                    <a:lnTo>
                      <a:pt x="25658" y="32819"/>
                    </a:lnTo>
                    <a:lnTo>
                      <a:pt x="25688" y="32788"/>
                    </a:lnTo>
                    <a:lnTo>
                      <a:pt x="25688" y="9188"/>
                    </a:lnTo>
                    <a:lnTo>
                      <a:pt x="34647" y="214"/>
                    </a:lnTo>
                    <a:lnTo>
                      <a:pt x="34434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27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13" name="Google Shape;513;p12"/>
              <p:cNvGrpSpPr/>
              <p:nvPr/>
            </p:nvGrpSpPr>
            <p:grpSpPr>
              <a:xfrm>
                <a:off x="317735" y="4614472"/>
                <a:ext cx="161977" cy="161940"/>
                <a:chOff x="1101075" y="2142375"/>
                <a:chExt cx="439200" cy="439100"/>
              </a:xfrm>
            </p:grpSpPr>
            <p:sp>
              <p:nvSpPr>
                <p:cNvPr id="514" name="Google Shape;514;p12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8" h="17564" extrusionOk="0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27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5" name="Google Shape;515;p12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4" h="9588" extrusionOk="0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27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16" name="Google Shape;516;p12"/>
              <p:cNvGrpSpPr/>
              <p:nvPr/>
            </p:nvGrpSpPr>
            <p:grpSpPr>
              <a:xfrm rot="10800000">
                <a:off x="1700151" y="5032693"/>
                <a:ext cx="161977" cy="161940"/>
                <a:chOff x="1101075" y="2142375"/>
                <a:chExt cx="439200" cy="439100"/>
              </a:xfrm>
            </p:grpSpPr>
            <p:sp>
              <p:nvSpPr>
                <p:cNvPr id="517" name="Google Shape;517;p12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8" h="17564" extrusionOk="0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27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" name="Google Shape;518;p12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4" h="9588" extrusionOk="0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27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519" name="Google Shape;519;p12"/>
            <p:cNvSpPr/>
            <p:nvPr/>
          </p:nvSpPr>
          <p:spPr>
            <a:xfrm rot="-5400000">
              <a:off x="289120" y="3696219"/>
              <a:ext cx="503090" cy="2327806"/>
            </a:xfrm>
            <a:custGeom>
              <a:avLst/>
              <a:gdLst/>
              <a:ahLst/>
              <a:cxnLst/>
              <a:rect l="l" t="t" r="r" b="b"/>
              <a:pathLst>
                <a:path w="12266" h="56755" extrusionOk="0">
                  <a:moveTo>
                    <a:pt x="6811" y="1"/>
                  </a:moveTo>
                  <a:lnTo>
                    <a:pt x="2133" y="4663"/>
                  </a:lnTo>
                  <a:lnTo>
                    <a:pt x="2133" y="16836"/>
                  </a:lnTo>
                  <a:lnTo>
                    <a:pt x="2438" y="16836"/>
                  </a:lnTo>
                  <a:lnTo>
                    <a:pt x="2438" y="4800"/>
                  </a:lnTo>
                  <a:lnTo>
                    <a:pt x="6475" y="747"/>
                  </a:lnTo>
                  <a:lnTo>
                    <a:pt x="6475" y="11793"/>
                  </a:lnTo>
                  <a:lnTo>
                    <a:pt x="11534" y="11793"/>
                  </a:lnTo>
                  <a:lnTo>
                    <a:pt x="8197" y="15130"/>
                  </a:lnTo>
                  <a:lnTo>
                    <a:pt x="11640" y="18573"/>
                  </a:lnTo>
                  <a:lnTo>
                    <a:pt x="5668" y="24546"/>
                  </a:lnTo>
                  <a:lnTo>
                    <a:pt x="5668" y="41686"/>
                  </a:lnTo>
                  <a:lnTo>
                    <a:pt x="0" y="47369"/>
                  </a:lnTo>
                  <a:lnTo>
                    <a:pt x="0" y="56754"/>
                  </a:lnTo>
                  <a:lnTo>
                    <a:pt x="305" y="56754"/>
                  </a:lnTo>
                  <a:lnTo>
                    <a:pt x="305" y="47476"/>
                  </a:lnTo>
                  <a:lnTo>
                    <a:pt x="5973" y="41823"/>
                  </a:lnTo>
                  <a:lnTo>
                    <a:pt x="5973" y="24683"/>
                  </a:lnTo>
                  <a:lnTo>
                    <a:pt x="12082" y="18573"/>
                  </a:lnTo>
                  <a:lnTo>
                    <a:pt x="8639" y="15130"/>
                  </a:lnTo>
                  <a:lnTo>
                    <a:pt x="12265" y="11488"/>
                  </a:lnTo>
                  <a:lnTo>
                    <a:pt x="6811" y="11488"/>
                  </a:lnTo>
                  <a:lnTo>
                    <a:pt x="6811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0" name="Google Shape;520;p12"/>
          <p:cNvGrpSpPr/>
          <p:nvPr/>
        </p:nvGrpSpPr>
        <p:grpSpPr>
          <a:xfrm>
            <a:off x="6323926" y="-1678249"/>
            <a:ext cx="4189198" cy="3065874"/>
            <a:chOff x="6171526" y="-1678249"/>
            <a:chExt cx="4189198" cy="3065874"/>
          </a:xfrm>
        </p:grpSpPr>
        <p:sp>
          <p:nvSpPr>
            <p:cNvPr id="521" name="Google Shape;521;p12"/>
            <p:cNvSpPr/>
            <p:nvPr/>
          </p:nvSpPr>
          <p:spPr>
            <a:xfrm rot="-5400000">
              <a:off x="6808863" y="-808395"/>
              <a:ext cx="1558682" cy="2833357"/>
            </a:xfrm>
            <a:custGeom>
              <a:avLst/>
              <a:gdLst/>
              <a:ahLst/>
              <a:cxnLst/>
              <a:rect l="l" t="t" r="r" b="b"/>
              <a:pathLst>
                <a:path w="34647" h="69081" extrusionOk="0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22" name="Google Shape;522;p12"/>
            <p:cNvPicPr preferRelativeResize="0"/>
            <p:nvPr/>
          </p:nvPicPr>
          <p:blipFill rotWithShape="1">
            <a:blip r:embed="rId2">
              <a:alphaModFix/>
            </a:blip>
            <a:srcRect l="16960" t="24718" r="7121" b="26177"/>
            <a:stretch/>
          </p:blipFill>
          <p:spPr>
            <a:xfrm>
              <a:off x="6587425" y="-1678249"/>
              <a:ext cx="3773299" cy="28798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3" name="Google Shape;523;p12"/>
            <p:cNvSpPr/>
            <p:nvPr/>
          </p:nvSpPr>
          <p:spPr>
            <a:xfrm>
              <a:off x="8292929" y="-80469"/>
              <a:ext cx="904284" cy="865933"/>
            </a:xfrm>
            <a:custGeom>
              <a:avLst/>
              <a:gdLst/>
              <a:ahLst/>
              <a:cxnLst/>
              <a:rect l="l" t="t" r="r" b="b"/>
              <a:pathLst>
                <a:path w="36902" h="35337" extrusionOk="0">
                  <a:moveTo>
                    <a:pt x="18449" y="1"/>
                  </a:moveTo>
                  <a:cubicBezTo>
                    <a:pt x="16409" y="1"/>
                    <a:pt x="14368" y="778"/>
                    <a:pt x="12814" y="2332"/>
                  </a:cubicBezTo>
                  <a:lnTo>
                    <a:pt x="3108" y="12037"/>
                  </a:lnTo>
                  <a:cubicBezTo>
                    <a:pt x="0" y="15145"/>
                    <a:pt x="0" y="20189"/>
                    <a:pt x="3108" y="23297"/>
                  </a:cubicBezTo>
                  <a:lnTo>
                    <a:pt x="12814" y="33017"/>
                  </a:lnTo>
                  <a:cubicBezTo>
                    <a:pt x="14368" y="34564"/>
                    <a:pt x="16405" y="35337"/>
                    <a:pt x="18443" y="35337"/>
                  </a:cubicBezTo>
                  <a:cubicBezTo>
                    <a:pt x="20481" y="35337"/>
                    <a:pt x="22519" y="34564"/>
                    <a:pt x="24073" y="33017"/>
                  </a:cubicBezTo>
                  <a:lnTo>
                    <a:pt x="33794" y="23297"/>
                  </a:lnTo>
                  <a:cubicBezTo>
                    <a:pt x="36902" y="20189"/>
                    <a:pt x="36902" y="15145"/>
                    <a:pt x="33794" y="12037"/>
                  </a:cubicBezTo>
                  <a:lnTo>
                    <a:pt x="24073" y="2332"/>
                  </a:lnTo>
                  <a:cubicBezTo>
                    <a:pt x="22527" y="778"/>
                    <a:pt x="20489" y="1"/>
                    <a:pt x="18449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0C0A9E">
                    <a:alpha val="2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4" name="Google Shape;524;p12"/>
            <p:cNvGrpSpPr/>
            <p:nvPr/>
          </p:nvGrpSpPr>
          <p:grpSpPr>
            <a:xfrm rot="-2700000">
              <a:off x="8302147" y="61289"/>
              <a:ext cx="582044" cy="582419"/>
              <a:chOff x="959750" y="3039275"/>
              <a:chExt cx="582050" cy="582425"/>
            </a:xfrm>
          </p:grpSpPr>
          <p:sp>
            <p:nvSpPr>
              <p:cNvPr id="525" name="Google Shape;525;p12"/>
              <p:cNvSpPr/>
              <p:nvPr/>
            </p:nvSpPr>
            <p:spPr>
              <a:xfrm>
                <a:off x="959750" y="3498275"/>
                <a:ext cx="123450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7" extrusionOk="0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12"/>
              <p:cNvSpPr/>
              <p:nvPr/>
            </p:nvSpPr>
            <p:spPr>
              <a:xfrm>
                <a:off x="1035950" y="3421700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12"/>
              <p:cNvSpPr/>
              <p:nvPr/>
            </p:nvSpPr>
            <p:spPr>
              <a:xfrm>
                <a:off x="1112500" y="3345525"/>
                <a:ext cx="123825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12"/>
              <p:cNvSpPr/>
              <p:nvPr/>
            </p:nvSpPr>
            <p:spPr>
              <a:xfrm>
                <a:off x="1188675" y="3268975"/>
                <a:ext cx="1238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7" extrusionOk="0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12"/>
              <p:cNvSpPr/>
              <p:nvPr/>
            </p:nvSpPr>
            <p:spPr>
              <a:xfrm>
                <a:off x="1265625" y="3192800"/>
                <a:ext cx="1234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37" extrusionOk="0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12"/>
              <p:cNvSpPr/>
              <p:nvPr/>
            </p:nvSpPr>
            <p:spPr>
              <a:xfrm>
                <a:off x="1341800" y="3116225"/>
                <a:ext cx="12345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12"/>
              <p:cNvSpPr/>
              <p:nvPr/>
            </p:nvSpPr>
            <p:spPr>
              <a:xfrm>
                <a:off x="1418375" y="3039275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2" name="Google Shape;532;p12"/>
            <p:cNvGrpSpPr/>
            <p:nvPr/>
          </p:nvGrpSpPr>
          <p:grpSpPr>
            <a:xfrm rot="-2700000">
              <a:off x="8551447" y="61289"/>
              <a:ext cx="582044" cy="582419"/>
              <a:chOff x="959750" y="3039275"/>
              <a:chExt cx="582050" cy="582425"/>
            </a:xfrm>
          </p:grpSpPr>
          <p:sp>
            <p:nvSpPr>
              <p:cNvPr id="533" name="Google Shape;533;p12"/>
              <p:cNvSpPr/>
              <p:nvPr/>
            </p:nvSpPr>
            <p:spPr>
              <a:xfrm>
                <a:off x="959750" y="3498275"/>
                <a:ext cx="123450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7" extrusionOk="0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12"/>
              <p:cNvSpPr/>
              <p:nvPr/>
            </p:nvSpPr>
            <p:spPr>
              <a:xfrm>
                <a:off x="1035950" y="3421700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12"/>
              <p:cNvSpPr/>
              <p:nvPr/>
            </p:nvSpPr>
            <p:spPr>
              <a:xfrm>
                <a:off x="1112500" y="3345525"/>
                <a:ext cx="123825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12"/>
              <p:cNvSpPr/>
              <p:nvPr/>
            </p:nvSpPr>
            <p:spPr>
              <a:xfrm>
                <a:off x="1188675" y="3268975"/>
                <a:ext cx="1238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7" extrusionOk="0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12"/>
              <p:cNvSpPr/>
              <p:nvPr/>
            </p:nvSpPr>
            <p:spPr>
              <a:xfrm>
                <a:off x="1265625" y="3192800"/>
                <a:ext cx="1234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37" extrusionOk="0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12"/>
              <p:cNvSpPr/>
              <p:nvPr/>
            </p:nvSpPr>
            <p:spPr>
              <a:xfrm>
                <a:off x="1341800" y="3116225"/>
                <a:ext cx="12345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12"/>
              <p:cNvSpPr/>
              <p:nvPr/>
            </p:nvSpPr>
            <p:spPr>
              <a:xfrm>
                <a:off x="1418375" y="3039275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40" name="Google Shape;540;p12"/>
          <p:cNvGrpSpPr/>
          <p:nvPr/>
        </p:nvGrpSpPr>
        <p:grpSpPr>
          <a:xfrm rot="2700000">
            <a:off x="8945322" y="2352177"/>
            <a:ext cx="439196" cy="439096"/>
            <a:chOff x="1101075" y="2142375"/>
            <a:chExt cx="439200" cy="439100"/>
          </a:xfrm>
        </p:grpSpPr>
        <p:sp>
          <p:nvSpPr>
            <p:cNvPr id="541" name="Google Shape;541;p12"/>
            <p:cNvSpPr/>
            <p:nvPr/>
          </p:nvSpPr>
          <p:spPr>
            <a:xfrm>
              <a:off x="1101075" y="2142375"/>
              <a:ext cx="439200" cy="439100"/>
            </a:xfrm>
            <a:custGeom>
              <a:avLst/>
              <a:gdLst/>
              <a:ahLst/>
              <a:cxnLst/>
              <a:rect l="l" t="t" r="r" b="b"/>
              <a:pathLst>
                <a:path w="17568" h="17564" extrusionOk="0">
                  <a:moveTo>
                    <a:pt x="8792" y="1291"/>
                  </a:moveTo>
                  <a:cubicBezTo>
                    <a:pt x="10711" y="1291"/>
                    <a:pt x="12631" y="2008"/>
                    <a:pt x="14094" y="3501"/>
                  </a:cubicBezTo>
                  <a:cubicBezTo>
                    <a:pt x="15526" y="4902"/>
                    <a:pt x="16303" y="6807"/>
                    <a:pt x="16303" y="8803"/>
                  </a:cubicBezTo>
                  <a:cubicBezTo>
                    <a:pt x="16303" y="10814"/>
                    <a:pt x="15526" y="12688"/>
                    <a:pt x="14094" y="14120"/>
                  </a:cubicBezTo>
                  <a:cubicBezTo>
                    <a:pt x="12692" y="15552"/>
                    <a:pt x="10788" y="16329"/>
                    <a:pt x="8792" y="16329"/>
                  </a:cubicBezTo>
                  <a:cubicBezTo>
                    <a:pt x="6780" y="16329"/>
                    <a:pt x="4906" y="15552"/>
                    <a:pt x="3474" y="14120"/>
                  </a:cubicBezTo>
                  <a:cubicBezTo>
                    <a:pt x="2042" y="12718"/>
                    <a:pt x="1265" y="10814"/>
                    <a:pt x="1265" y="8803"/>
                  </a:cubicBezTo>
                  <a:cubicBezTo>
                    <a:pt x="1265" y="6807"/>
                    <a:pt x="2042" y="4918"/>
                    <a:pt x="3474" y="3501"/>
                  </a:cubicBezTo>
                  <a:cubicBezTo>
                    <a:pt x="4937" y="2023"/>
                    <a:pt x="6857" y="1291"/>
                    <a:pt x="8792" y="1291"/>
                  </a:cubicBezTo>
                  <a:close/>
                  <a:moveTo>
                    <a:pt x="8784" y="0"/>
                  </a:moveTo>
                  <a:cubicBezTo>
                    <a:pt x="6537" y="0"/>
                    <a:pt x="4289" y="857"/>
                    <a:pt x="2575" y="2571"/>
                  </a:cubicBezTo>
                  <a:cubicBezTo>
                    <a:pt x="915" y="4232"/>
                    <a:pt x="1" y="6441"/>
                    <a:pt x="1" y="8788"/>
                  </a:cubicBezTo>
                  <a:cubicBezTo>
                    <a:pt x="1" y="11134"/>
                    <a:pt x="915" y="13343"/>
                    <a:pt x="2575" y="15004"/>
                  </a:cubicBezTo>
                  <a:cubicBezTo>
                    <a:pt x="4236" y="16649"/>
                    <a:pt x="6445" y="17563"/>
                    <a:pt x="8792" y="17563"/>
                  </a:cubicBezTo>
                  <a:cubicBezTo>
                    <a:pt x="11123" y="17563"/>
                    <a:pt x="13332" y="16649"/>
                    <a:pt x="14993" y="15004"/>
                  </a:cubicBezTo>
                  <a:cubicBezTo>
                    <a:pt x="16653" y="13343"/>
                    <a:pt x="17568" y="11134"/>
                    <a:pt x="17568" y="8788"/>
                  </a:cubicBezTo>
                  <a:cubicBezTo>
                    <a:pt x="17568" y="6441"/>
                    <a:pt x="16653" y="4232"/>
                    <a:pt x="14993" y="2571"/>
                  </a:cubicBezTo>
                  <a:cubicBezTo>
                    <a:pt x="13279" y="857"/>
                    <a:pt x="11031" y="0"/>
                    <a:pt x="878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2"/>
            <p:cNvSpPr/>
            <p:nvPr/>
          </p:nvSpPr>
          <p:spPr>
            <a:xfrm>
              <a:off x="1189450" y="2242350"/>
              <a:ext cx="262850" cy="239700"/>
            </a:xfrm>
            <a:custGeom>
              <a:avLst/>
              <a:gdLst/>
              <a:ahLst/>
              <a:cxnLst/>
              <a:rect l="l" t="t" r="r" b="b"/>
              <a:pathLst>
                <a:path w="10514" h="9588" extrusionOk="0">
                  <a:moveTo>
                    <a:pt x="5257" y="1269"/>
                  </a:moveTo>
                  <a:cubicBezTo>
                    <a:pt x="6171" y="1269"/>
                    <a:pt x="7054" y="1604"/>
                    <a:pt x="7771" y="2290"/>
                  </a:cubicBezTo>
                  <a:cubicBezTo>
                    <a:pt x="9127" y="3692"/>
                    <a:pt x="9127" y="5931"/>
                    <a:pt x="7771" y="7302"/>
                  </a:cubicBezTo>
                  <a:cubicBezTo>
                    <a:pt x="7070" y="7988"/>
                    <a:pt x="6159" y="8331"/>
                    <a:pt x="5253" y="8331"/>
                  </a:cubicBezTo>
                  <a:cubicBezTo>
                    <a:pt x="4346" y="8331"/>
                    <a:pt x="3444" y="7988"/>
                    <a:pt x="2758" y="7302"/>
                  </a:cubicBezTo>
                  <a:cubicBezTo>
                    <a:pt x="1387" y="5916"/>
                    <a:pt x="1387" y="3661"/>
                    <a:pt x="2758" y="2290"/>
                  </a:cubicBezTo>
                  <a:cubicBezTo>
                    <a:pt x="3444" y="1604"/>
                    <a:pt x="4342" y="1269"/>
                    <a:pt x="5257" y="1269"/>
                  </a:cubicBezTo>
                  <a:close/>
                  <a:moveTo>
                    <a:pt x="5255" y="1"/>
                  </a:moveTo>
                  <a:cubicBezTo>
                    <a:pt x="4026" y="1"/>
                    <a:pt x="2796" y="469"/>
                    <a:pt x="1859" y="1406"/>
                  </a:cubicBezTo>
                  <a:cubicBezTo>
                    <a:pt x="0" y="3265"/>
                    <a:pt x="0" y="6312"/>
                    <a:pt x="1859" y="8186"/>
                  </a:cubicBezTo>
                  <a:cubicBezTo>
                    <a:pt x="2788" y="9116"/>
                    <a:pt x="4038" y="9588"/>
                    <a:pt x="5257" y="9588"/>
                  </a:cubicBezTo>
                  <a:cubicBezTo>
                    <a:pt x="6491" y="9588"/>
                    <a:pt x="7710" y="9131"/>
                    <a:pt x="8639" y="8186"/>
                  </a:cubicBezTo>
                  <a:cubicBezTo>
                    <a:pt x="10513" y="6312"/>
                    <a:pt x="10513" y="3265"/>
                    <a:pt x="8639" y="1406"/>
                  </a:cubicBezTo>
                  <a:cubicBezTo>
                    <a:pt x="7710" y="469"/>
                    <a:pt x="6483" y="1"/>
                    <a:pt x="5255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dk2"/>
        </a:solidFill>
        <a:effectLst/>
      </p:bgPr>
    </p:bg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4" name="Google Shape;544;p13"/>
          <p:cNvGrpSpPr/>
          <p:nvPr/>
        </p:nvGrpSpPr>
        <p:grpSpPr>
          <a:xfrm>
            <a:off x="8332551" y="-7"/>
            <a:ext cx="2386151" cy="3293872"/>
            <a:chOff x="8256352" y="-7"/>
            <a:chExt cx="2386151" cy="3293872"/>
          </a:xfrm>
        </p:grpSpPr>
        <p:pic>
          <p:nvPicPr>
            <p:cNvPr id="545" name="Google Shape;545;p13"/>
            <p:cNvPicPr preferRelativeResize="0"/>
            <p:nvPr/>
          </p:nvPicPr>
          <p:blipFill rotWithShape="1">
            <a:blip r:embed="rId2">
              <a:alphaModFix/>
            </a:blip>
            <a:srcRect l="16960" t="24718" r="7121" b="26177"/>
            <a:stretch/>
          </p:blipFill>
          <p:spPr>
            <a:xfrm rot="5400000">
              <a:off x="7886227" y="537590"/>
              <a:ext cx="3126400" cy="23861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46" name="Google Shape;546;p13"/>
            <p:cNvGrpSpPr/>
            <p:nvPr/>
          </p:nvGrpSpPr>
          <p:grpSpPr>
            <a:xfrm rot="10800000">
              <a:off x="8452443" y="-7"/>
              <a:ext cx="325155" cy="1788670"/>
              <a:chOff x="8869019" y="-622132"/>
              <a:chExt cx="325155" cy="1788670"/>
            </a:xfrm>
          </p:grpSpPr>
          <p:sp>
            <p:nvSpPr>
              <p:cNvPr id="547" name="Google Shape;547;p13"/>
              <p:cNvSpPr/>
              <p:nvPr/>
            </p:nvSpPr>
            <p:spPr>
              <a:xfrm rot="10800000">
                <a:off x="8869019" y="-622132"/>
                <a:ext cx="246869" cy="1703243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29909" extrusionOk="0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48" name="Google Shape;548;p13"/>
              <p:cNvGrpSpPr/>
              <p:nvPr/>
            </p:nvGrpSpPr>
            <p:grpSpPr>
              <a:xfrm rot="1800062">
                <a:off x="9035610" y="1007995"/>
                <a:ext cx="134040" cy="134009"/>
                <a:chOff x="1101075" y="2142375"/>
                <a:chExt cx="439200" cy="439100"/>
              </a:xfrm>
            </p:grpSpPr>
            <p:sp>
              <p:nvSpPr>
                <p:cNvPr id="549" name="Google Shape;549;p13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8" h="17564" extrusionOk="0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0000">
                      <a:srgbClr val="FF9900">
                        <a:alpha val="40392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2698631" scaled="0"/>
                </a:gra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0" name="Google Shape;550;p13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4" h="9588" extrusionOk="0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235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551" name="Google Shape;551;p13"/>
          <p:cNvGrpSpPr/>
          <p:nvPr/>
        </p:nvGrpSpPr>
        <p:grpSpPr>
          <a:xfrm>
            <a:off x="-213525" y="171225"/>
            <a:ext cx="439200" cy="439100"/>
            <a:chOff x="1101075" y="2142375"/>
            <a:chExt cx="439200" cy="439100"/>
          </a:xfrm>
        </p:grpSpPr>
        <p:sp>
          <p:nvSpPr>
            <p:cNvPr id="552" name="Google Shape;552;p13"/>
            <p:cNvSpPr/>
            <p:nvPr/>
          </p:nvSpPr>
          <p:spPr>
            <a:xfrm>
              <a:off x="1101075" y="2142375"/>
              <a:ext cx="439200" cy="439100"/>
            </a:xfrm>
            <a:custGeom>
              <a:avLst/>
              <a:gdLst/>
              <a:ahLst/>
              <a:cxnLst/>
              <a:rect l="l" t="t" r="r" b="b"/>
              <a:pathLst>
                <a:path w="17568" h="17564" extrusionOk="0">
                  <a:moveTo>
                    <a:pt x="8792" y="1291"/>
                  </a:moveTo>
                  <a:cubicBezTo>
                    <a:pt x="10711" y="1291"/>
                    <a:pt x="12631" y="2008"/>
                    <a:pt x="14094" y="3501"/>
                  </a:cubicBezTo>
                  <a:cubicBezTo>
                    <a:pt x="15526" y="4902"/>
                    <a:pt x="16303" y="6807"/>
                    <a:pt x="16303" y="8803"/>
                  </a:cubicBezTo>
                  <a:cubicBezTo>
                    <a:pt x="16303" y="10814"/>
                    <a:pt x="15526" y="12688"/>
                    <a:pt x="14094" y="14120"/>
                  </a:cubicBezTo>
                  <a:cubicBezTo>
                    <a:pt x="12692" y="15552"/>
                    <a:pt x="10788" y="16329"/>
                    <a:pt x="8792" y="16329"/>
                  </a:cubicBezTo>
                  <a:cubicBezTo>
                    <a:pt x="6780" y="16329"/>
                    <a:pt x="4906" y="15552"/>
                    <a:pt x="3474" y="14120"/>
                  </a:cubicBezTo>
                  <a:cubicBezTo>
                    <a:pt x="2042" y="12718"/>
                    <a:pt x="1265" y="10814"/>
                    <a:pt x="1265" y="8803"/>
                  </a:cubicBezTo>
                  <a:cubicBezTo>
                    <a:pt x="1265" y="6807"/>
                    <a:pt x="2042" y="4918"/>
                    <a:pt x="3474" y="3501"/>
                  </a:cubicBezTo>
                  <a:cubicBezTo>
                    <a:pt x="4937" y="2023"/>
                    <a:pt x="6857" y="1291"/>
                    <a:pt x="8792" y="1291"/>
                  </a:cubicBezTo>
                  <a:close/>
                  <a:moveTo>
                    <a:pt x="8784" y="0"/>
                  </a:moveTo>
                  <a:cubicBezTo>
                    <a:pt x="6537" y="0"/>
                    <a:pt x="4289" y="857"/>
                    <a:pt x="2575" y="2571"/>
                  </a:cubicBezTo>
                  <a:cubicBezTo>
                    <a:pt x="915" y="4232"/>
                    <a:pt x="1" y="6441"/>
                    <a:pt x="1" y="8788"/>
                  </a:cubicBezTo>
                  <a:cubicBezTo>
                    <a:pt x="1" y="11134"/>
                    <a:pt x="915" y="13343"/>
                    <a:pt x="2575" y="15004"/>
                  </a:cubicBezTo>
                  <a:cubicBezTo>
                    <a:pt x="4236" y="16649"/>
                    <a:pt x="6445" y="17563"/>
                    <a:pt x="8792" y="17563"/>
                  </a:cubicBezTo>
                  <a:cubicBezTo>
                    <a:pt x="11123" y="17563"/>
                    <a:pt x="13332" y="16649"/>
                    <a:pt x="14993" y="15004"/>
                  </a:cubicBezTo>
                  <a:cubicBezTo>
                    <a:pt x="16653" y="13343"/>
                    <a:pt x="17568" y="11134"/>
                    <a:pt x="17568" y="8788"/>
                  </a:cubicBezTo>
                  <a:cubicBezTo>
                    <a:pt x="17568" y="6441"/>
                    <a:pt x="16653" y="4232"/>
                    <a:pt x="14993" y="2571"/>
                  </a:cubicBezTo>
                  <a:cubicBezTo>
                    <a:pt x="13279" y="857"/>
                    <a:pt x="11031" y="0"/>
                    <a:pt x="8784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0C0A9E">
                    <a:alpha val="2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1189450" y="2242350"/>
              <a:ext cx="262850" cy="239700"/>
            </a:xfrm>
            <a:custGeom>
              <a:avLst/>
              <a:gdLst/>
              <a:ahLst/>
              <a:cxnLst/>
              <a:rect l="l" t="t" r="r" b="b"/>
              <a:pathLst>
                <a:path w="10514" h="9588" extrusionOk="0">
                  <a:moveTo>
                    <a:pt x="5257" y="1269"/>
                  </a:moveTo>
                  <a:cubicBezTo>
                    <a:pt x="6171" y="1269"/>
                    <a:pt x="7054" y="1604"/>
                    <a:pt x="7771" y="2290"/>
                  </a:cubicBezTo>
                  <a:cubicBezTo>
                    <a:pt x="9127" y="3692"/>
                    <a:pt x="9127" y="5931"/>
                    <a:pt x="7771" y="7302"/>
                  </a:cubicBezTo>
                  <a:cubicBezTo>
                    <a:pt x="7070" y="7988"/>
                    <a:pt x="6159" y="8331"/>
                    <a:pt x="5253" y="8331"/>
                  </a:cubicBezTo>
                  <a:cubicBezTo>
                    <a:pt x="4346" y="8331"/>
                    <a:pt x="3444" y="7988"/>
                    <a:pt x="2758" y="7302"/>
                  </a:cubicBezTo>
                  <a:cubicBezTo>
                    <a:pt x="1387" y="5916"/>
                    <a:pt x="1387" y="3661"/>
                    <a:pt x="2758" y="2290"/>
                  </a:cubicBezTo>
                  <a:cubicBezTo>
                    <a:pt x="3444" y="1604"/>
                    <a:pt x="4342" y="1269"/>
                    <a:pt x="5257" y="1269"/>
                  </a:cubicBezTo>
                  <a:close/>
                  <a:moveTo>
                    <a:pt x="5255" y="1"/>
                  </a:moveTo>
                  <a:cubicBezTo>
                    <a:pt x="4026" y="1"/>
                    <a:pt x="2796" y="469"/>
                    <a:pt x="1859" y="1406"/>
                  </a:cubicBezTo>
                  <a:cubicBezTo>
                    <a:pt x="0" y="3265"/>
                    <a:pt x="0" y="6312"/>
                    <a:pt x="1859" y="8186"/>
                  </a:cubicBezTo>
                  <a:cubicBezTo>
                    <a:pt x="2788" y="9116"/>
                    <a:pt x="4038" y="9588"/>
                    <a:pt x="5257" y="9588"/>
                  </a:cubicBezTo>
                  <a:cubicBezTo>
                    <a:pt x="6491" y="9588"/>
                    <a:pt x="7710" y="9131"/>
                    <a:pt x="8639" y="8186"/>
                  </a:cubicBezTo>
                  <a:cubicBezTo>
                    <a:pt x="10513" y="6312"/>
                    <a:pt x="10513" y="3265"/>
                    <a:pt x="8639" y="1406"/>
                  </a:cubicBezTo>
                  <a:cubicBezTo>
                    <a:pt x="7710" y="469"/>
                    <a:pt x="6483" y="1"/>
                    <a:pt x="5255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0C0A9E">
                    <a:alpha val="2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4" name="Google Shape;554;p13"/>
          <p:cNvGrpSpPr/>
          <p:nvPr/>
        </p:nvGrpSpPr>
        <p:grpSpPr>
          <a:xfrm>
            <a:off x="-1262974" y="3161327"/>
            <a:ext cx="4822591" cy="2934500"/>
            <a:chOff x="-1186774" y="3161328"/>
            <a:chExt cx="4822591" cy="2934500"/>
          </a:xfrm>
        </p:grpSpPr>
        <p:pic>
          <p:nvPicPr>
            <p:cNvPr id="555" name="Google Shape;555;p13"/>
            <p:cNvPicPr preferRelativeResize="0"/>
            <p:nvPr/>
          </p:nvPicPr>
          <p:blipFill rotWithShape="1">
            <a:blip r:embed="rId2">
              <a:alphaModFix/>
            </a:blip>
            <a:srcRect l="16960" t="24718" r="7121" b="26177"/>
            <a:stretch/>
          </p:blipFill>
          <p:spPr>
            <a:xfrm rot="5400000">
              <a:off x="-1534175" y="3508728"/>
              <a:ext cx="2934500" cy="2239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6" name="Google Shape;556;p13"/>
            <p:cNvSpPr/>
            <p:nvPr/>
          </p:nvSpPr>
          <p:spPr>
            <a:xfrm rot="-5400000">
              <a:off x="-184180" y="3596444"/>
              <a:ext cx="503090" cy="2327806"/>
            </a:xfrm>
            <a:custGeom>
              <a:avLst/>
              <a:gdLst/>
              <a:ahLst/>
              <a:cxnLst/>
              <a:rect l="l" t="t" r="r" b="b"/>
              <a:pathLst>
                <a:path w="12266" h="56755" extrusionOk="0">
                  <a:moveTo>
                    <a:pt x="6811" y="1"/>
                  </a:moveTo>
                  <a:lnTo>
                    <a:pt x="2133" y="4663"/>
                  </a:lnTo>
                  <a:lnTo>
                    <a:pt x="2133" y="16836"/>
                  </a:lnTo>
                  <a:lnTo>
                    <a:pt x="2438" y="16836"/>
                  </a:lnTo>
                  <a:lnTo>
                    <a:pt x="2438" y="4800"/>
                  </a:lnTo>
                  <a:lnTo>
                    <a:pt x="6475" y="747"/>
                  </a:lnTo>
                  <a:lnTo>
                    <a:pt x="6475" y="11793"/>
                  </a:lnTo>
                  <a:lnTo>
                    <a:pt x="11534" y="11793"/>
                  </a:lnTo>
                  <a:lnTo>
                    <a:pt x="8197" y="15130"/>
                  </a:lnTo>
                  <a:lnTo>
                    <a:pt x="11640" y="18573"/>
                  </a:lnTo>
                  <a:lnTo>
                    <a:pt x="5668" y="24546"/>
                  </a:lnTo>
                  <a:lnTo>
                    <a:pt x="5668" y="41686"/>
                  </a:lnTo>
                  <a:lnTo>
                    <a:pt x="0" y="47369"/>
                  </a:lnTo>
                  <a:lnTo>
                    <a:pt x="0" y="56754"/>
                  </a:lnTo>
                  <a:lnTo>
                    <a:pt x="305" y="56754"/>
                  </a:lnTo>
                  <a:lnTo>
                    <a:pt x="305" y="47476"/>
                  </a:lnTo>
                  <a:lnTo>
                    <a:pt x="5973" y="41823"/>
                  </a:lnTo>
                  <a:lnTo>
                    <a:pt x="5973" y="24683"/>
                  </a:lnTo>
                  <a:lnTo>
                    <a:pt x="12082" y="18573"/>
                  </a:lnTo>
                  <a:lnTo>
                    <a:pt x="8639" y="15130"/>
                  </a:lnTo>
                  <a:lnTo>
                    <a:pt x="12265" y="11488"/>
                  </a:lnTo>
                  <a:lnTo>
                    <a:pt x="6811" y="11488"/>
                  </a:lnTo>
                  <a:lnTo>
                    <a:pt x="6811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235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7" name="Google Shape;557;p13"/>
            <p:cNvGrpSpPr/>
            <p:nvPr/>
          </p:nvGrpSpPr>
          <p:grpSpPr>
            <a:xfrm>
              <a:off x="58899" y="4608583"/>
              <a:ext cx="604346" cy="657081"/>
              <a:chOff x="58899" y="4608583"/>
              <a:chExt cx="604346" cy="657081"/>
            </a:xfrm>
          </p:grpSpPr>
          <p:grpSp>
            <p:nvGrpSpPr>
              <p:cNvPr id="558" name="Google Shape;558;p13"/>
              <p:cNvGrpSpPr/>
              <p:nvPr/>
            </p:nvGrpSpPr>
            <p:grpSpPr>
              <a:xfrm rot="10800000">
                <a:off x="58899" y="4608583"/>
                <a:ext cx="328346" cy="328531"/>
                <a:chOff x="3678700" y="407275"/>
                <a:chExt cx="708100" cy="708500"/>
              </a:xfrm>
            </p:grpSpPr>
            <p:sp>
              <p:nvSpPr>
                <p:cNvPr id="559" name="Google Shape;559;p13"/>
                <p:cNvSpPr/>
                <p:nvPr/>
              </p:nvSpPr>
              <p:spPr>
                <a:xfrm>
                  <a:off x="3678700" y="4072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B9109">
                        <a:alpha val="46666"/>
                      </a:srgbClr>
                    </a:gs>
                    <a:gs pos="78000">
                      <a:srgbClr val="F5F8FF">
                        <a:alpha val="46666"/>
                      </a:srgbClr>
                    </a:gs>
                    <a:gs pos="100000">
                      <a:srgbClr val="F5F8FF">
                        <a:alpha val="46666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0" name="Google Shape;560;p13"/>
                <p:cNvSpPr/>
                <p:nvPr/>
              </p:nvSpPr>
              <p:spPr>
                <a:xfrm>
                  <a:off x="3754875" y="483475"/>
                  <a:ext cx="249900" cy="2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5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B9109">
                        <a:alpha val="46666"/>
                      </a:srgbClr>
                    </a:gs>
                    <a:gs pos="78000">
                      <a:srgbClr val="F5F8FF">
                        <a:alpha val="46666"/>
                      </a:srgbClr>
                    </a:gs>
                    <a:gs pos="100000">
                      <a:srgbClr val="F5F8FF">
                        <a:alpha val="46666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1" name="Google Shape;561;p13"/>
                <p:cNvSpPr/>
                <p:nvPr/>
              </p:nvSpPr>
              <p:spPr>
                <a:xfrm>
                  <a:off x="3831425" y="560025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B9109">
                        <a:alpha val="46666"/>
                      </a:srgbClr>
                    </a:gs>
                    <a:gs pos="78000">
                      <a:srgbClr val="F5F8FF">
                        <a:alpha val="46666"/>
                      </a:srgbClr>
                    </a:gs>
                    <a:gs pos="100000">
                      <a:srgbClr val="F5F8FF">
                        <a:alpha val="46666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2" name="Google Shape;562;p13"/>
                <p:cNvSpPr/>
                <p:nvPr/>
              </p:nvSpPr>
              <p:spPr>
                <a:xfrm>
                  <a:off x="3907625" y="636575"/>
                  <a:ext cx="249875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81" extrusionOk="0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B9109">
                        <a:alpha val="46666"/>
                      </a:srgbClr>
                    </a:gs>
                    <a:gs pos="78000">
                      <a:srgbClr val="F5F8FF">
                        <a:alpha val="46666"/>
                      </a:srgbClr>
                    </a:gs>
                    <a:gs pos="100000">
                      <a:srgbClr val="F5F8FF">
                        <a:alpha val="46666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3" name="Google Shape;563;p13"/>
                <p:cNvSpPr/>
                <p:nvPr/>
              </p:nvSpPr>
              <p:spPr>
                <a:xfrm>
                  <a:off x="3984175" y="713150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B9109">
                        <a:alpha val="46666"/>
                      </a:srgbClr>
                    </a:gs>
                    <a:gs pos="78000">
                      <a:srgbClr val="F5F8FF">
                        <a:alpha val="46666"/>
                      </a:srgbClr>
                    </a:gs>
                    <a:gs pos="100000">
                      <a:srgbClr val="F5F8FF">
                        <a:alpha val="46666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4" name="Google Shape;564;p13"/>
                <p:cNvSpPr/>
                <p:nvPr/>
              </p:nvSpPr>
              <p:spPr>
                <a:xfrm>
                  <a:off x="4061125" y="789700"/>
                  <a:ext cx="249500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0" h="9981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B9109">
                        <a:alpha val="46666"/>
                      </a:srgbClr>
                    </a:gs>
                    <a:gs pos="78000">
                      <a:srgbClr val="F5F8FF">
                        <a:alpha val="46666"/>
                      </a:srgbClr>
                    </a:gs>
                    <a:gs pos="100000">
                      <a:srgbClr val="F5F8FF">
                        <a:alpha val="46666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5" name="Google Shape;565;p13"/>
                <p:cNvSpPr/>
                <p:nvPr/>
              </p:nvSpPr>
              <p:spPr>
                <a:xfrm>
                  <a:off x="4136925" y="8658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B9109">
                        <a:alpha val="46666"/>
                      </a:srgbClr>
                    </a:gs>
                    <a:gs pos="78000">
                      <a:srgbClr val="F5F8FF">
                        <a:alpha val="46666"/>
                      </a:srgbClr>
                    </a:gs>
                    <a:gs pos="100000">
                      <a:srgbClr val="F5F8FF">
                        <a:alpha val="46666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66" name="Google Shape;566;p13"/>
              <p:cNvGrpSpPr/>
              <p:nvPr/>
            </p:nvGrpSpPr>
            <p:grpSpPr>
              <a:xfrm rot="10800000">
                <a:off x="334899" y="4608583"/>
                <a:ext cx="328346" cy="328531"/>
                <a:chOff x="3678700" y="407275"/>
                <a:chExt cx="708100" cy="708500"/>
              </a:xfrm>
            </p:grpSpPr>
            <p:sp>
              <p:nvSpPr>
                <p:cNvPr id="567" name="Google Shape;567;p13"/>
                <p:cNvSpPr/>
                <p:nvPr/>
              </p:nvSpPr>
              <p:spPr>
                <a:xfrm>
                  <a:off x="3678700" y="4072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46666"/>
                      </a:srgbClr>
                    </a:gs>
                    <a:gs pos="100000">
                      <a:srgbClr val="FFFFFF">
                        <a:alpha val="46666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8" name="Google Shape;568;p13"/>
                <p:cNvSpPr/>
                <p:nvPr/>
              </p:nvSpPr>
              <p:spPr>
                <a:xfrm>
                  <a:off x="3754875" y="483475"/>
                  <a:ext cx="249900" cy="2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5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46666"/>
                      </a:srgbClr>
                    </a:gs>
                    <a:gs pos="100000">
                      <a:srgbClr val="FFFFFF">
                        <a:alpha val="46666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9" name="Google Shape;569;p13"/>
                <p:cNvSpPr/>
                <p:nvPr/>
              </p:nvSpPr>
              <p:spPr>
                <a:xfrm>
                  <a:off x="3831425" y="560025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46666"/>
                      </a:srgbClr>
                    </a:gs>
                    <a:gs pos="100000">
                      <a:srgbClr val="FFFFFF">
                        <a:alpha val="46666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0" name="Google Shape;570;p13"/>
                <p:cNvSpPr/>
                <p:nvPr/>
              </p:nvSpPr>
              <p:spPr>
                <a:xfrm>
                  <a:off x="3907625" y="636575"/>
                  <a:ext cx="249875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81" extrusionOk="0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46666"/>
                      </a:srgbClr>
                    </a:gs>
                    <a:gs pos="100000">
                      <a:srgbClr val="FFFFFF">
                        <a:alpha val="46666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13"/>
                <p:cNvSpPr/>
                <p:nvPr/>
              </p:nvSpPr>
              <p:spPr>
                <a:xfrm>
                  <a:off x="3984175" y="713150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46666"/>
                      </a:srgbClr>
                    </a:gs>
                    <a:gs pos="100000">
                      <a:srgbClr val="FFFFFF">
                        <a:alpha val="46666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2" name="Google Shape;572;p13"/>
                <p:cNvSpPr/>
                <p:nvPr/>
              </p:nvSpPr>
              <p:spPr>
                <a:xfrm>
                  <a:off x="4061125" y="789700"/>
                  <a:ext cx="249500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0" h="9981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46666"/>
                      </a:srgbClr>
                    </a:gs>
                    <a:gs pos="100000">
                      <a:srgbClr val="FFFFFF">
                        <a:alpha val="46666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3" name="Google Shape;573;p13"/>
                <p:cNvSpPr/>
                <p:nvPr/>
              </p:nvSpPr>
              <p:spPr>
                <a:xfrm>
                  <a:off x="4136925" y="8658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46666"/>
                      </a:srgbClr>
                    </a:gs>
                    <a:gs pos="100000">
                      <a:srgbClr val="FFFFFF">
                        <a:alpha val="46666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74" name="Google Shape;574;p13"/>
              <p:cNvGrpSpPr/>
              <p:nvPr/>
            </p:nvGrpSpPr>
            <p:grpSpPr>
              <a:xfrm rot="10800000">
                <a:off x="282574" y="4937133"/>
                <a:ext cx="328346" cy="328531"/>
                <a:chOff x="3678700" y="407275"/>
                <a:chExt cx="708100" cy="708500"/>
              </a:xfrm>
            </p:grpSpPr>
            <p:sp>
              <p:nvSpPr>
                <p:cNvPr id="575" name="Google Shape;575;p13"/>
                <p:cNvSpPr/>
                <p:nvPr/>
              </p:nvSpPr>
              <p:spPr>
                <a:xfrm>
                  <a:off x="3678700" y="4072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46666"/>
                      </a:srgbClr>
                    </a:gs>
                    <a:gs pos="100000">
                      <a:srgbClr val="FFFFFF">
                        <a:alpha val="46666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6" name="Google Shape;576;p13"/>
                <p:cNvSpPr/>
                <p:nvPr/>
              </p:nvSpPr>
              <p:spPr>
                <a:xfrm>
                  <a:off x="3754875" y="483475"/>
                  <a:ext cx="249900" cy="2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5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46666"/>
                      </a:srgbClr>
                    </a:gs>
                    <a:gs pos="100000">
                      <a:srgbClr val="FFFFFF">
                        <a:alpha val="46666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7" name="Google Shape;577;p13"/>
                <p:cNvSpPr/>
                <p:nvPr/>
              </p:nvSpPr>
              <p:spPr>
                <a:xfrm>
                  <a:off x="3831425" y="560025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46666"/>
                      </a:srgbClr>
                    </a:gs>
                    <a:gs pos="100000">
                      <a:srgbClr val="FFFFFF">
                        <a:alpha val="46666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8" name="Google Shape;578;p13"/>
                <p:cNvSpPr/>
                <p:nvPr/>
              </p:nvSpPr>
              <p:spPr>
                <a:xfrm>
                  <a:off x="3907625" y="636575"/>
                  <a:ext cx="249875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81" extrusionOk="0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46666"/>
                      </a:srgbClr>
                    </a:gs>
                    <a:gs pos="100000">
                      <a:srgbClr val="FFFFFF">
                        <a:alpha val="46666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9" name="Google Shape;579;p13"/>
                <p:cNvSpPr/>
                <p:nvPr/>
              </p:nvSpPr>
              <p:spPr>
                <a:xfrm>
                  <a:off x="3984175" y="713150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46666"/>
                      </a:srgbClr>
                    </a:gs>
                    <a:gs pos="100000">
                      <a:srgbClr val="FFFFFF">
                        <a:alpha val="46666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0" name="Google Shape;580;p13"/>
                <p:cNvSpPr/>
                <p:nvPr/>
              </p:nvSpPr>
              <p:spPr>
                <a:xfrm>
                  <a:off x="4061125" y="789700"/>
                  <a:ext cx="249500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0" h="9981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46666"/>
                      </a:srgbClr>
                    </a:gs>
                    <a:gs pos="100000">
                      <a:srgbClr val="FFFFFF">
                        <a:alpha val="46666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1" name="Google Shape;581;p13"/>
                <p:cNvSpPr/>
                <p:nvPr/>
              </p:nvSpPr>
              <p:spPr>
                <a:xfrm>
                  <a:off x="4136925" y="8658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46666"/>
                      </a:srgbClr>
                    </a:gs>
                    <a:gs pos="100000">
                      <a:srgbClr val="FFFFFF">
                        <a:alpha val="46666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82" name="Google Shape;582;p13"/>
            <p:cNvGrpSpPr/>
            <p:nvPr/>
          </p:nvGrpSpPr>
          <p:grpSpPr>
            <a:xfrm>
              <a:off x="-923150" y="4796551"/>
              <a:ext cx="4558967" cy="134100"/>
              <a:chOff x="796100" y="3019701"/>
              <a:chExt cx="4558967" cy="134100"/>
            </a:xfrm>
          </p:grpSpPr>
          <p:sp>
            <p:nvSpPr>
              <p:cNvPr id="583" name="Google Shape;583;p13"/>
              <p:cNvSpPr/>
              <p:nvPr/>
            </p:nvSpPr>
            <p:spPr>
              <a:xfrm>
                <a:off x="5220967" y="3019701"/>
                <a:ext cx="134100" cy="1341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84" name="Google Shape;584;p13"/>
              <p:cNvCxnSpPr/>
              <p:nvPr/>
            </p:nvCxnSpPr>
            <p:spPr>
              <a:xfrm>
                <a:off x="796100" y="3086750"/>
                <a:ext cx="446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585" name="Google Shape;585;p13"/>
              <p:cNvSpPr/>
              <p:nvPr/>
            </p:nvSpPr>
            <p:spPr>
              <a:xfrm>
                <a:off x="5251079" y="3049843"/>
                <a:ext cx="73800" cy="738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subTitle" idx="1"/>
          </p:nvPr>
        </p:nvSpPr>
        <p:spPr>
          <a:xfrm>
            <a:off x="4881006" y="1786675"/>
            <a:ext cx="3543000" cy="18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type="subTitle" idx="2"/>
          </p:nvPr>
        </p:nvSpPr>
        <p:spPr>
          <a:xfrm>
            <a:off x="720000" y="1786675"/>
            <a:ext cx="3543000" cy="18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9" name="Google Shape;99;p3"/>
          <p:cNvGrpSpPr/>
          <p:nvPr/>
        </p:nvGrpSpPr>
        <p:grpSpPr>
          <a:xfrm>
            <a:off x="-96328" y="4888563"/>
            <a:ext cx="1590409" cy="88126"/>
            <a:chOff x="124625" y="4953514"/>
            <a:chExt cx="1137388" cy="88143"/>
          </a:xfrm>
        </p:grpSpPr>
        <p:sp>
          <p:nvSpPr>
            <p:cNvPr id="100" name="Google Shape;100;p3"/>
            <p:cNvSpPr/>
            <p:nvPr/>
          </p:nvSpPr>
          <p:spPr>
            <a:xfrm rot="5400000">
              <a:off x="687043" y="4391096"/>
              <a:ext cx="12551" cy="1137387"/>
            </a:xfrm>
            <a:custGeom>
              <a:avLst/>
              <a:gdLst/>
              <a:ahLst/>
              <a:cxnLst/>
              <a:rect l="l" t="t" r="r" b="b"/>
              <a:pathLst>
                <a:path w="306" h="27731" extrusionOk="0">
                  <a:moveTo>
                    <a:pt x="1" y="1"/>
                  </a:moveTo>
                  <a:lnTo>
                    <a:pt x="1" y="27730"/>
                  </a:lnTo>
                  <a:lnTo>
                    <a:pt x="305" y="27730"/>
                  </a:lnTo>
                  <a:lnTo>
                    <a:pt x="305" y="1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46666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 rot="5400000">
              <a:off x="687063" y="4466709"/>
              <a:ext cx="12510" cy="1137387"/>
            </a:xfrm>
            <a:custGeom>
              <a:avLst/>
              <a:gdLst/>
              <a:ahLst/>
              <a:cxnLst/>
              <a:rect l="l" t="t" r="r" b="b"/>
              <a:pathLst>
                <a:path w="305" h="27731" extrusionOk="0">
                  <a:moveTo>
                    <a:pt x="0" y="1"/>
                  </a:moveTo>
                  <a:lnTo>
                    <a:pt x="0" y="27730"/>
                  </a:lnTo>
                  <a:lnTo>
                    <a:pt x="305" y="27730"/>
                  </a:lnTo>
                  <a:lnTo>
                    <a:pt x="305" y="1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46666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" name="Google Shape;102;p3"/>
          <p:cNvGrpSpPr/>
          <p:nvPr/>
        </p:nvGrpSpPr>
        <p:grpSpPr>
          <a:xfrm>
            <a:off x="6883700" y="1385725"/>
            <a:ext cx="4028179" cy="5283555"/>
            <a:chOff x="6883700" y="1385725"/>
            <a:chExt cx="4028179" cy="5283555"/>
          </a:xfrm>
        </p:grpSpPr>
        <p:sp>
          <p:nvSpPr>
            <p:cNvPr id="103" name="Google Shape;103;p3"/>
            <p:cNvSpPr/>
            <p:nvPr/>
          </p:nvSpPr>
          <p:spPr>
            <a:xfrm>
              <a:off x="6883700" y="1407586"/>
              <a:ext cx="4006263" cy="4749291"/>
            </a:xfrm>
            <a:custGeom>
              <a:avLst/>
              <a:gdLst/>
              <a:ahLst/>
              <a:cxnLst/>
              <a:rect l="l" t="t" r="r" b="b"/>
              <a:pathLst>
                <a:path w="97678" h="115794" extrusionOk="0">
                  <a:moveTo>
                    <a:pt x="97449" y="0"/>
                  </a:moveTo>
                  <a:lnTo>
                    <a:pt x="76805" y="20645"/>
                  </a:lnTo>
                  <a:lnTo>
                    <a:pt x="76744" y="20691"/>
                  </a:lnTo>
                  <a:lnTo>
                    <a:pt x="76744" y="35927"/>
                  </a:lnTo>
                  <a:lnTo>
                    <a:pt x="63107" y="49563"/>
                  </a:lnTo>
                  <a:lnTo>
                    <a:pt x="63077" y="49608"/>
                  </a:lnTo>
                  <a:lnTo>
                    <a:pt x="63077" y="56571"/>
                  </a:lnTo>
                  <a:lnTo>
                    <a:pt x="61005" y="58659"/>
                  </a:lnTo>
                  <a:lnTo>
                    <a:pt x="61005" y="62407"/>
                  </a:lnTo>
                  <a:lnTo>
                    <a:pt x="52473" y="70939"/>
                  </a:lnTo>
                  <a:lnTo>
                    <a:pt x="52412" y="70969"/>
                  </a:lnTo>
                  <a:lnTo>
                    <a:pt x="52412" y="78541"/>
                  </a:lnTo>
                  <a:lnTo>
                    <a:pt x="46912" y="84057"/>
                  </a:lnTo>
                  <a:lnTo>
                    <a:pt x="46912" y="89633"/>
                  </a:lnTo>
                  <a:lnTo>
                    <a:pt x="33123" y="103406"/>
                  </a:lnTo>
                  <a:lnTo>
                    <a:pt x="12174" y="103406"/>
                  </a:lnTo>
                  <a:lnTo>
                    <a:pt x="0" y="115565"/>
                  </a:lnTo>
                  <a:lnTo>
                    <a:pt x="229" y="115793"/>
                  </a:lnTo>
                  <a:lnTo>
                    <a:pt x="12280" y="103711"/>
                  </a:lnTo>
                  <a:lnTo>
                    <a:pt x="33245" y="103711"/>
                  </a:lnTo>
                  <a:lnTo>
                    <a:pt x="47155" y="89801"/>
                  </a:lnTo>
                  <a:lnTo>
                    <a:pt x="47216" y="89770"/>
                  </a:lnTo>
                  <a:lnTo>
                    <a:pt x="47216" y="84179"/>
                  </a:lnTo>
                  <a:lnTo>
                    <a:pt x="52732" y="78663"/>
                  </a:lnTo>
                  <a:lnTo>
                    <a:pt x="52732" y="71106"/>
                  </a:lnTo>
                  <a:lnTo>
                    <a:pt x="61264" y="62574"/>
                  </a:lnTo>
                  <a:lnTo>
                    <a:pt x="61310" y="62513"/>
                  </a:lnTo>
                  <a:lnTo>
                    <a:pt x="61310" y="58780"/>
                  </a:lnTo>
                  <a:lnTo>
                    <a:pt x="63382" y="56708"/>
                  </a:lnTo>
                  <a:lnTo>
                    <a:pt x="63382" y="49730"/>
                  </a:lnTo>
                  <a:lnTo>
                    <a:pt x="77018" y="36109"/>
                  </a:lnTo>
                  <a:lnTo>
                    <a:pt x="77048" y="36064"/>
                  </a:lnTo>
                  <a:lnTo>
                    <a:pt x="77048" y="20828"/>
                  </a:lnTo>
                  <a:lnTo>
                    <a:pt x="97678" y="198"/>
                  </a:lnTo>
                  <a:lnTo>
                    <a:pt x="97449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7842318" y="1385725"/>
              <a:ext cx="2925190" cy="3057668"/>
            </a:xfrm>
            <a:custGeom>
              <a:avLst/>
              <a:gdLst/>
              <a:ahLst/>
              <a:cxnLst/>
              <a:rect l="l" t="t" r="r" b="b"/>
              <a:pathLst>
                <a:path w="71320" h="74550" extrusionOk="0">
                  <a:moveTo>
                    <a:pt x="71091" y="0"/>
                  </a:moveTo>
                  <a:lnTo>
                    <a:pt x="59679" y="11397"/>
                  </a:lnTo>
                  <a:lnTo>
                    <a:pt x="54895" y="11397"/>
                  </a:lnTo>
                  <a:lnTo>
                    <a:pt x="41015" y="25307"/>
                  </a:lnTo>
                  <a:lnTo>
                    <a:pt x="40954" y="25337"/>
                  </a:lnTo>
                  <a:lnTo>
                    <a:pt x="40954" y="42325"/>
                  </a:lnTo>
                  <a:lnTo>
                    <a:pt x="31767" y="51528"/>
                  </a:lnTo>
                  <a:lnTo>
                    <a:pt x="31721" y="51574"/>
                  </a:lnTo>
                  <a:lnTo>
                    <a:pt x="31721" y="59237"/>
                  </a:lnTo>
                  <a:lnTo>
                    <a:pt x="22824" y="68135"/>
                  </a:lnTo>
                  <a:lnTo>
                    <a:pt x="6186" y="68135"/>
                  </a:lnTo>
                  <a:lnTo>
                    <a:pt x="0" y="74321"/>
                  </a:lnTo>
                  <a:lnTo>
                    <a:pt x="229" y="74549"/>
                  </a:lnTo>
                  <a:lnTo>
                    <a:pt x="6323" y="68455"/>
                  </a:lnTo>
                  <a:lnTo>
                    <a:pt x="22945" y="68455"/>
                  </a:lnTo>
                  <a:lnTo>
                    <a:pt x="31980" y="59420"/>
                  </a:lnTo>
                  <a:lnTo>
                    <a:pt x="32026" y="59374"/>
                  </a:lnTo>
                  <a:lnTo>
                    <a:pt x="32026" y="51695"/>
                  </a:lnTo>
                  <a:lnTo>
                    <a:pt x="41229" y="42508"/>
                  </a:lnTo>
                  <a:lnTo>
                    <a:pt x="41259" y="42463"/>
                  </a:lnTo>
                  <a:lnTo>
                    <a:pt x="41259" y="25475"/>
                  </a:lnTo>
                  <a:lnTo>
                    <a:pt x="55032" y="11732"/>
                  </a:lnTo>
                  <a:lnTo>
                    <a:pt x="59786" y="11732"/>
                  </a:lnTo>
                  <a:lnTo>
                    <a:pt x="71320" y="213"/>
                  </a:lnTo>
                  <a:lnTo>
                    <a:pt x="7109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7734200" y="2571774"/>
              <a:ext cx="1421047" cy="2833357"/>
            </a:xfrm>
            <a:custGeom>
              <a:avLst/>
              <a:gdLst/>
              <a:ahLst/>
              <a:cxnLst/>
              <a:rect l="l" t="t" r="r" b="b"/>
              <a:pathLst>
                <a:path w="34647" h="69081" extrusionOk="0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7758564" y="1550075"/>
              <a:ext cx="3153315" cy="5119205"/>
            </a:xfrm>
            <a:custGeom>
              <a:avLst/>
              <a:gdLst/>
              <a:ahLst/>
              <a:cxnLst/>
              <a:rect l="l" t="t" r="r" b="b"/>
              <a:pathLst>
                <a:path w="76882" h="124813" extrusionOk="0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" name="Google Shape;107;p3"/>
          <p:cNvGrpSpPr/>
          <p:nvPr/>
        </p:nvGrpSpPr>
        <p:grpSpPr>
          <a:xfrm>
            <a:off x="4598006" y="-1699037"/>
            <a:ext cx="5579795" cy="3203424"/>
            <a:chOff x="4521806" y="-1546637"/>
            <a:chExt cx="5579795" cy="3203424"/>
          </a:xfrm>
        </p:grpSpPr>
        <p:grpSp>
          <p:nvGrpSpPr>
            <p:cNvPr id="108" name="Google Shape;108;p3"/>
            <p:cNvGrpSpPr/>
            <p:nvPr/>
          </p:nvGrpSpPr>
          <p:grpSpPr>
            <a:xfrm>
              <a:off x="4619858" y="-154439"/>
              <a:ext cx="916824" cy="700199"/>
              <a:chOff x="4619858" y="-154439"/>
              <a:chExt cx="916824" cy="700199"/>
            </a:xfrm>
          </p:grpSpPr>
          <p:sp>
            <p:nvSpPr>
              <p:cNvPr id="109" name="Google Shape;109;p3"/>
              <p:cNvSpPr/>
              <p:nvPr/>
            </p:nvSpPr>
            <p:spPr>
              <a:xfrm>
                <a:off x="4823308" y="126723"/>
                <a:ext cx="483874" cy="419037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49803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4619858" y="-114577"/>
                <a:ext cx="483874" cy="419037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49803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5052808" y="-154439"/>
                <a:ext cx="483874" cy="419037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49803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12" name="Google Shape;112;p3"/>
            <p:cNvPicPr preferRelativeResize="0"/>
            <p:nvPr/>
          </p:nvPicPr>
          <p:blipFill rotWithShape="1">
            <a:blip r:embed="rId2">
              <a:alphaModFix/>
            </a:blip>
            <a:srcRect l="16960" t="24718" r="7121" b="26177"/>
            <a:stretch/>
          </p:blipFill>
          <p:spPr>
            <a:xfrm>
              <a:off x="5904350" y="-1546637"/>
              <a:ext cx="4197251" cy="32034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3"/>
            <p:cNvSpPr/>
            <p:nvPr/>
          </p:nvSpPr>
          <p:spPr>
            <a:xfrm rot="-5400000">
              <a:off x="5282845" y="-1058949"/>
              <a:ext cx="981776" cy="2307791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392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 rot="-5400000">
              <a:off x="5282230" y="-899603"/>
              <a:ext cx="981776" cy="2307791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27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5" name="Google Shape;115;p3"/>
            <p:cNvGrpSpPr/>
            <p:nvPr/>
          </p:nvGrpSpPr>
          <p:grpSpPr>
            <a:xfrm rot="10800000">
              <a:off x="8323179" y="210224"/>
              <a:ext cx="1493504" cy="88126"/>
              <a:chOff x="124625" y="4953514"/>
              <a:chExt cx="1137388" cy="88143"/>
            </a:xfrm>
          </p:grpSpPr>
          <p:sp>
            <p:nvSpPr>
              <p:cNvPr id="116" name="Google Shape;116;p3"/>
              <p:cNvSpPr/>
              <p:nvPr/>
            </p:nvSpPr>
            <p:spPr>
              <a:xfrm rot="5400000">
                <a:off x="687043" y="4391096"/>
                <a:ext cx="12551" cy="1137387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7731" extrusionOk="0">
                    <a:moveTo>
                      <a:pt x="1" y="1"/>
                    </a:moveTo>
                    <a:lnTo>
                      <a:pt x="1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46666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 rot="5400000">
                <a:off x="687063" y="4466709"/>
                <a:ext cx="12510" cy="1137387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7731" extrusionOk="0">
                    <a:moveTo>
                      <a:pt x="0" y="1"/>
                    </a:moveTo>
                    <a:lnTo>
                      <a:pt x="0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46666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8" name="Google Shape;118;p3"/>
            <p:cNvGrpSpPr/>
            <p:nvPr/>
          </p:nvGrpSpPr>
          <p:grpSpPr>
            <a:xfrm>
              <a:off x="4619231" y="-32636"/>
              <a:ext cx="254987" cy="255131"/>
              <a:chOff x="3678700" y="407275"/>
              <a:chExt cx="708100" cy="708500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3678700" y="4072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rgbClr val="EB9109">
                      <a:alpha val="46666"/>
                    </a:srgbClr>
                  </a:gs>
                  <a:gs pos="78000">
                    <a:srgbClr val="F5F8FF">
                      <a:alpha val="46666"/>
                    </a:srgbClr>
                  </a:gs>
                  <a:gs pos="100000">
                    <a:srgbClr val="F5F8FF">
                      <a:alpha val="46666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754875" y="483475"/>
                <a:ext cx="249900" cy="2498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5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rgbClr val="EB9109">
                      <a:alpha val="46666"/>
                    </a:srgbClr>
                  </a:gs>
                  <a:gs pos="78000">
                    <a:srgbClr val="F5F8FF">
                      <a:alpha val="46666"/>
                    </a:srgbClr>
                  </a:gs>
                  <a:gs pos="100000">
                    <a:srgbClr val="F5F8FF">
                      <a:alpha val="46666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3831425" y="560025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>
                <a:gsLst>
                  <a:gs pos="0">
                    <a:srgbClr val="EB9109">
                      <a:alpha val="46666"/>
                    </a:srgbClr>
                  </a:gs>
                  <a:gs pos="78000">
                    <a:srgbClr val="F5F8FF">
                      <a:alpha val="46666"/>
                    </a:srgbClr>
                  </a:gs>
                  <a:gs pos="100000">
                    <a:srgbClr val="F5F8FF">
                      <a:alpha val="46666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3907625" y="636575"/>
                <a:ext cx="249875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81" extrusionOk="0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rgbClr val="EB9109">
                      <a:alpha val="46666"/>
                    </a:srgbClr>
                  </a:gs>
                  <a:gs pos="78000">
                    <a:srgbClr val="F5F8FF">
                      <a:alpha val="46666"/>
                    </a:srgbClr>
                  </a:gs>
                  <a:gs pos="100000">
                    <a:srgbClr val="F5F8FF">
                      <a:alpha val="46666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984175" y="713150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rgbClr val="EB9109">
                      <a:alpha val="46666"/>
                    </a:srgbClr>
                  </a:gs>
                  <a:gs pos="78000">
                    <a:srgbClr val="F5F8FF">
                      <a:alpha val="46666"/>
                    </a:srgbClr>
                  </a:gs>
                  <a:gs pos="100000">
                    <a:srgbClr val="F5F8FF">
                      <a:alpha val="46666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4061125" y="789700"/>
                <a:ext cx="249500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80" h="9981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rgbClr val="EB9109">
                      <a:alpha val="46666"/>
                    </a:srgbClr>
                  </a:gs>
                  <a:gs pos="78000">
                    <a:srgbClr val="F5F8FF">
                      <a:alpha val="46666"/>
                    </a:srgbClr>
                  </a:gs>
                  <a:gs pos="100000">
                    <a:srgbClr val="F5F8FF">
                      <a:alpha val="46666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4136925" y="8658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rgbClr val="EB9109">
                      <a:alpha val="46666"/>
                    </a:srgbClr>
                  </a:gs>
                  <a:gs pos="78000">
                    <a:srgbClr val="F5F8FF">
                      <a:alpha val="46666"/>
                    </a:srgbClr>
                  </a:gs>
                  <a:gs pos="100000">
                    <a:srgbClr val="F5F8FF">
                      <a:alpha val="46666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" name="Google Shape;126;p3"/>
            <p:cNvGrpSpPr/>
            <p:nvPr/>
          </p:nvGrpSpPr>
          <p:grpSpPr>
            <a:xfrm>
              <a:off x="4521806" y="126714"/>
              <a:ext cx="254987" cy="255131"/>
              <a:chOff x="3678700" y="407275"/>
              <a:chExt cx="708100" cy="708500"/>
            </a:xfrm>
          </p:grpSpPr>
          <p:sp>
            <p:nvSpPr>
              <p:cNvPr id="127" name="Google Shape;127;p3"/>
              <p:cNvSpPr/>
              <p:nvPr/>
            </p:nvSpPr>
            <p:spPr>
              <a:xfrm>
                <a:off x="3678700" y="4072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rgbClr val="EB9109">
                      <a:alpha val="46666"/>
                    </a:srgbClr>
                  </a:gs>
                  <a:gs pos="78000">
                    <a:srgbClr val="F5F8FF">
                      <a:alpha val="46666"/>
                    </a:srgbClr>
                  </a:gs>
                  <a:gs pos="100000">
                    <a:srgbClr val="F5F8FF">
                      <a:alpha val="46666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3754875" y="483475"/>
                <a:ext cx="249900" cy="2498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5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rgbClr val="EB9109">
                      <a:alpha val="46666"/>
                    </a:srgbClr>
                  </a:gs>
                  <a:gs pos="78000">
                    <a:srgbClr val="F5F8FF">
                      <a:alpha val="46666"/>
                    </a:srgbClr>
                  </a:gs>
                  <a:gs pos="100000">
                    <a:srgbClr val="F5F8FF">
                      <a:alpha val="46666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3831425" y="560025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>
                <a:gsLst>
                  <a:gs pos="0">
                    <a:srgbClr val="EB9109">
                      <a:alpha val="46666"/>
                    </a:srgbClr>
                  </a:gs>
                  <a:gs pos="78000">
                    <a:srgbClr val="F5F8FF">
                      <a:alpha val="46666"/>
                    </a:srgbClr>
                  </a:gs>
                  <a:gs pos="100000">
                    <a:srgbClr val="F5F8FF">
                      <a:alpha val="46666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3907625" y="636575"/>
                <a:ext cx="249875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81" extrusionOk="0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rgbClr val="EB9109">
                      <a:alpha val="46666"/>
                    </a:srgbClr>
                  </a:gs>
                  <a:gs pos="78000">
                    <a:srgbClr val="F5F8FF">
                      <a:alpha val="46666"/>
                    </a:srgbClr>
                  </a:gs>
                  <a:gs pos="100000">
                    <a:srgbClr val="F5F8FF">
                      <a:alpha val="46666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3984175" y="713150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rgbClr val="EB9109">
                      <a:alpha val="46666"/>
                    </a:srgbClr>
                  </a:gs>
                  <a:gs pos="78000">
                    <a:srgbClr val="F5F8FF">
                      <a:alpha val="46666"/>
                    </a:srgbClr>
                  </a:gs>
                  <a:gs pos="100000">
                    <a:srgbClr val="F5F8FF">
                      <a:alpha val="46666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4061125" y="789700"/>
                <a:ext cx="249500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80" h="9981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rgbClr val="EB9109">
                      <a:alpha val="46666"/>
                    </a:srgbClr>
                  </a:gs>
                  <a:gs pos="78000">
                    <a:srgbClr val="F5F8FF">
                      <a:alpha val="46666"/>
                    </a:srgbClr>
                  </a:gs>
                  <a:gs pos="100000">
                    <a:srgbClr val="F5F8FF">
                      <a:alpha val="46666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4136925" y="8658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rgbClr val="EB9109">
                      <a:alpha val="46666"/>
                    </a:srgbClr>
                  </a:gs>
                  <a:gs pos="78000">
                    <a:srgbClr val="F5F8FF">
                      <a:alpha val="46666"/>
                    </a:srgbClr>
                  </a:gs>
                  <a:gs pos="100000">
                    <a:srgbClr val="F5F8FF">
                      <a:alpha val="46666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0_1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36" name="Google Shape;136;p4"/>
          <p:cNvGrpSpPr/>
          <p:nvPr/>
        </p:nvGrpSpPr>
        <p:grpSpPr>
          <a:xfrm>
            <a:off x="-2176651" y="-112745"/>
            <a:ext cx="4680670" cy="5935195"/>
            <a:chOff x="-2176651" y="-112745"/>
            <a:chExt cx="4680670" cy="5935195"/>
          </a:xfrm>
        </p:grpSpPr>
        <p:grpSp>
          <p:nvGrpSpPr>
            <p:cNvPr id="137" name="Google Shape;137;p4"/>
            <p:cNvGrpSpPr/>
            <p:nvPr/>
          </p:nvGrpSpPr>
          <p:grpSpPr>
            <a:xfrm>
              <a:off x="-2176651" y="-112745"/>
              <a:ext cx="4680670" cy="5935195"/>
              <a:chOff x="-2176651" y="-112745"/>
              <a:chExt cx="4680670" cy="5935195"/>
            </a:xfrm>
          </p:grpSpPr>
          <p:sp>
            <p:nvSpPr>
              <p:cNvPr id="138" name="Google Shape;138;p4"/>
              <p:cNvSpPr/>
              <p:nvPr/>
            </p:nvSpPr>
            <p:spPr>
              <a:xfrm rot="-2700000">
                <a:off x="-1523974" y="2178291"/>
                <a:ext cx="2925242" cy="3057723"/>
              </a:xfrm>
              <a:custGeom>
                <a:avLst/>
                <a:gdLst/>
                <a:ahLst/>
                <a:cxnLst/>
                <a:rect l="l" t="t" r="r" b="b"/>
                <a:pathLst>
                  <a:path w="71320" h="74550" extrusionOk="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27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9" name="Google Shape;139;p4"/>
              <p:cNvGrpSpPr/>
              <p:nvPr/>
            </p:nvGrpSpPr>
            <p:grpSpPr>
              <a:xfrm rot="-2700000">
                <a:off x="10491" y="4440580"/>
                <a:ext cx="582044" cy="582419"/>
                <a:chOff x="959750" y="3039275"/>
                <a:chExt cx="582050" cy="582425"/>
              </a:xfrm>
            </p:grpSpPr>
            <p:sp>
              <p:nvSpPr>
                <p:cNvPr id="140" name="Google Shape;140;p4"/>
                <p:cNvSpPr/>
                <p:nvPr/>
              </p:nvSpPr>
              <p:spPr>
                <a:xfrm>
                  <a:off x="959750" y="3498275"/>
                  <a:ext cx="1234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8" h="4937" extrusionOk="0">
                      <a:moveTo>
                        <a:pt x="1403" y="0"/>
                      </a:moveTo>
                      <a:lnTo>
                        <a:pt x="1" y="1402"/>
                      </a:lnTo>
                      <a:lnTo>
                        <a:pt x="3536" y="4937"/>
                      </a:lnTo>
                      <a:lnTo>
                        <a:pt x="4937" y="3535"/>
                      </a:lnTo>
                      <a:lnTo>
                        <a:pt x="140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37254"/>
                      </a:srgbClr>
                    </a:gs>
                    <a:gs pos="100000">
                      <a:srgbClr val="FFFFFF">
                        <a:alpha val="37254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" name="Google Shape;141;p4"/>
                <p:cNvSpPr/>
                <p:nvPr/>
              </p:nvSpPr>
              <p:spPr>
                <a:xfrm>
                  <a:off x="1035950" y="3421700"/>
                  <a:ext cx="123425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7" h="4953" extrusionOk="0">
                      <a:moveTo>
                        <a:pt x="1402" y="1"/>
                      </a:moveTo>
                      <a:lnTo>
                        <a:pt x="0" y="1403"/>
                      </a:lnTo>
                      <a:lnTo>
                        <a:pt x="3535" y="4952"/>
                      </a:lnTo>
                      <a:lnTo>
                        <a:pt x="4937" y="3551"/>
                      </a:lnTo>
                      <a:lnTo>
                        <a:pt x="1402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37254"/>
                      </a:srgbClr>
                    </a:gs>
                    <a:gs pos="100000">
                      <a:srgbClr val="FFFFFF">
                        <a:alpha val="37254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" name="Google Shape;142;p4"/>
                <p:cNvSpPr/>
                <p:nvPr/>
              </p:nvSpPr>
              <p:spPr>
                <a:xfrm>
                  <a:off x="1112500" y="3345525"/>
                  <a:ext cx="123825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" h="4938" extrusionOk="0">
                      <a:moveTo>
                        <a:pt x="1402" y="1"/>
                      </a:moveTo>
                      <a:lnTo>
                        <a:pt x="1" y="1402"/>
                      </a:lnTo>
                      <a:lnTo>
                        <a:pt x="3551" y="4937"/>
                      </a:lnTo>
                      <a:lnTo>
                        <a:pt x="4952" y="3535"/>
                      </a:lnTo>
                      <a:lnTo>
                        <a:pt x="1402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37254"/>
                      </a:srgbClr>
                    </a:gs>
                    <a:gs pos="100000">
                      <a:srgbClr val="FFFFFF">
                        <a:alpha val="37254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" name="Google Shape;143;p4"/>
                <p:cNvSpPr/>
                <p:nvPr/>
              </p:nvSpPr>
              <p:spPr>
                <a:xfrm>
                  <a:off x="1188675" y="3268975"/>
                  <a:ext cx="123825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" h="4937" extrusionOk="0">
                      <a:moveTo>
                        <a:pt x="1402" y="0"/>
                      </a:moveTo>
                      <a:lnTo>
                        <a:pt x="1" y="1402"/>
                      </a:lnTo>
                      <a:lnTo>
                        <a:pt x="3551" y="4937"/>
                      </a:lnTo>
                      <a:lnTo>
                        <a:pt x="4952" y="3550"/>
                      </a:lnTo>
                      <a:lnTo>
                        <a:pt x="140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37254"/>
                      </a:srgbClr>
                    </a:gs>
                    <a:gs pos="100000">
                      <a:srgbClr val="FFFFFF">
                        <a:alpha val="37254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" name="Google Shape;144;p4"/>
                <p:cNvSpPr/>
                <p:nvPr/>
              </p:nvSpPr>
              <p:spPr>
                <a:xfrm>
                  <a:off x="1265625" y="3192800"/>
                  <a:ext cx="123425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7" h="4937" extrusionOk="0">
                      <a:moveTo>
                        <a:pt x="1402" y="0"/>
                      </a:moveTo>
                      <a:lnTo>
                        <a:pt x="0" y="1386"/>
                      </a:lnTo>
                      <a:lnTo>
                        <a:pt x="3535" y="4936"/>
                      </a:lnTo>
                      <a:lnTo>
                        <a:pt x="4937" y="3535"/>
                      </a:lnTo>
                      <a:lnTo>
                        <a:pt x="140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37254"/>
                      </a:srgbClr>
                    </a:gs>
                    <a:gs pos="100000">
                      <a:srgbClr val="FFFFFF">
                        <a:alpha val="37254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" name="Google Shape;145;p4"/>
                <p:cNvSpPr/>
                <p:nvPr/>
              </p:nvSpPr>
              <p:spPr>
                <a:xfrm>
                  <a:off x="1341800" y="3116225"/>
                  <a:ext cx="123450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8" h="4938" extrusionOk="0">
                      <a:moveTo>
                        <a:pt x="1402" y="1"/>
                      </a:moveTo>
                      <a:lnTo>
                        <a:pt x="1" y="1402"/>
                      </a:lnTo>
                      <a:lnTo>
                        <a:pt x="3535" y="4937"/>
                      </a:lnTo>
                      <a:lnTo>
                        <a:pt x="4937" y="3535"/>
                      </a:lnTo>
                      <a:lnTo>
                        <a:pt x="1402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37254"/>
                      </a:srgbClr>
                    </a:gs>
                    <a:gs pos="100000">
                      <a:srgbClr val="FFFFFF">
                        <a:alpha val="37254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" name="Google Shape;146;p4"/>
                <p:cNvSpPr/>
                <p:nvPr/>
              </p:nvSpPr>
              <p:spPr>
                <a:xfrm>
                  <a:off x="1418375" y="3039275"/>
                  <a:ext cx="123425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7" h="4953" extrusionOk="0">
                      <a:moveTo>
                        <a:pt x="1387" y="1"/>
                      </a:moveTo>
                      <a:lnTo>
                        <a:pt x="0" y="1403"/>
                      </a:lnTo>
                      <a:lnTo>
                        <a:pt x="3535" y="4953"/>
                      </a:lnTo>
                      <a:lnTo>
                        <a:pt x="4936" y="3551"/>
                      </a:lnTo>
                      <a:lnTo>
                        <a:pt x="1387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37254"/>
                      </a:srgbClr>
                    </a:gs>
                    <a:gs pos="100000">
                      <a:srgbClr val="FFFFFF">
                        <a:alpha val="37254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7" name="Google Shape;147;p4"/>
              <p:cNvGrpSpPr/>
              <p:nvPr/>
            </p:nvGrpSpPr>
            <p:grpSpPr>
              <a:xfrm rot="-2700000">
                <a:off x="-183259" y="2704590"/>
                <a:ext cx="582044" cy="582419"/>
                <a:chOff x="959750" y="3039275"/>
                <a:chExt cx="582050" cy="582425"/>
              </a:xfrm>
            </p:grpSpPr>
            <p:sp>
              <p:nvSpPr>
                <p:cNvPr id="148" name="Google Shape;148;p4"/>
                <p:cNvSpPr/>
                <p:nvPr/>
              </p:nvSpPr>
              <p:spPr>
                <a:xfrm>
                  <a:off x="959750" y="3498275"/>
                  <a:ext cx="1234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8" h="4937" extrusionOk="0">
                      <a:moveTo>
                        <a:pt x="1403" y="0"/>
                      </a:moveTo>
                      <a:lnTo>
                        <a:pt x="1" y="1402"/>
                      </a:lnTo>
                      <a:lnTo>
                        <a:pt x="3536" y="4937"/>
                      </a:lnTo>
                      <a:lnTo>
                        <a:pt x="4937" y="3535"/>
                      </a:lnTo>
                      <a:lnTo>
                        <a:pt x="140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B9109">
                        <a:alpha val="37254"/>
                      </a:srgbClr>
                    </a:gs>
                    <a:gs pos="78000">
                      <a:srgbClr val="F5F8FF">
                        <a:alpha val="37254"/>
                      </a:srgbClr>
                    </a:gs>
                    <a:gs pos="100000">
                      <a:srgbClr val="F5F8FF">
                        <a:alpha val="37254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" name="Google Shape;149;p4"/>
                <p:cNvSpPr/>
                <p:nvPr/>
              </p:nvSpPr>
              <p:spPr>
                <a:xfrm>
                  <a:off x="1035950" y="3421700"/>
                  <a:ext cx="123425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7" h="4953" extrusionOk="0">
                      <a:moveTo>
                        <a:pt x="1402" y="1"/>
                      </a:moveTo>
                      <a:lnTo>
                        <a:pt x="0" y="1403"/>
                      </a:lnTo>
                      <a:lnTo>
                        <a:pt x="3535" y="4952"/>
                      </a:lnTo>
                      <a:lnTo>
                        <a:pt x="4937" y="3551"/>
                      </a:lnTo>
                      <a:lnTo>
                        <a:pt x="1402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B9109">
                        <a:alpha val="37254"/>
                      </a:srgbClr>
                    </a:gs>
                    <a:gs pos="78000">
                      <a:srgbClr val="F5F8FF">
                        <a:alpha val="37254"/>
                      </a:srgbClr>
                    </a:gs>
                    <a:gs pos="100000">
                      <a:srgbClr val="F5F8FF">
                        <a:alpha val="37254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Google Shape;150;p4"/>
                <p:cNvSpPr/>
                <p:nvPr/>
              </p:nvSpPr>
              <p:spPr>
                <a:xfrm>
                  <a:off x="1112500" y="3345525"/>
                  <a:ext cx="123825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" h="4938" extrusionOk="0">
                      <a:moveTo>
                        <a:pt x="1402" y="1"/>
                      </a:moveTo>
                      <a:lnTo>
                        <a:pt x="1" y="1402"/>
                      </a:lnTo>
                      <a:lnTo>
                        <a:pt x="3551" y="4937"/>
                      </a:lnTo>
                      <a:lnTo>
                        <a:pt x="4952" y="3535"/>
                      </a:lnTo>
                      <a:lnTo>
                        <a:pt x="1402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B9109">
                        <a:alpha val="37254"/>
                      </a:srgbClr>
                    </a:gs>
                    <a:gs pos="78000">
                      <a:srgbClr val="F5F8FF">
                        <a:alpha val="37254"/>
                      </a:srgbClr>
                    </a:gs>
                    <a:gs pos="100000">
                      <a:srgbClr val="F5F8FF">
                        <a:alpha val="37254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Google Shape;151;p4"/>
                <p:cNvSpPr/>
                <p:nvPr/>
              </p:nvSpPr>
              <p:spPr>
                <a:xfrm>
                  <a:off x="1188675" y="3268975"/>
                  <a:ext cx="123825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" h="4937" extrusionOk="0">
                      <a:moveTo>
                        <a:pt x="1402" y="0"/>
                      </a:moveTo>
                      <a:lnTo>
                        <a:pt x="1" y="1402"/>
                      </a:lnTo>
                      <a:lnTo>
                        <a:pt x="3551" y="4937"/>
                      </a:lnTo>
                      <a:lnTo>
                        <a:pt x="4952" y="3550"/>
                      </a:lnTo>
                      <a:lnTo>
                        <a:pt x="140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B9109">
                        <a:alpha val="37254"/>
                      </a:srgbClr>
                    </a:gs>
                    <a:gs pos="78000">
                      <a:srgbClr val="F5F8FF">
                        <a:alpha val="37254"/>
                      </a:srgbClr>
                    </a:gs>
                    <a:gs pos="100000">
                      <a:srgbClr val="F5F8FF">
                        <a:alpha val="37254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" name="Google Shape;152;p4"/>
                <p:cNvSpPr/>
                <p:nvPr/>
              </p:nvSpPr>
              <p:spPr>
                <a:xfrm>
                  <a:off x="1265625" y="3192800"/>
                  <a:ext cx="123425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7" h="4937" extrusionOk="0">
                      <a:moveTo>
                        <a:pt x="1402" y="0"/>
                      </a:moveTo>
                      <a:lnTo>
                        <a:pt x="0" y="1386"/>
                      </a:lnTo>
                      <a:lnTo>
                        <a:pt x="3535" y="4936"/>
                      </a:lnTo>
                      <a:lnTo>
                        <a:pt x="4937" y="3535"/>
                      </a:lnTo>
                      <a:lnTo>
                        <a:pt x="140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B9109">
                        <a:alpha val="37254"/>
                      </a:srgbClr>
                    </a:gs>
                    <a:gs pos="78000">
                      <a:srgbClr val="F5F8FF">
                        <a:alpha val="37254"/>
                      </a:srgbClr>
                    </a:gs>
                    <a:gs pos="100000">
                      <a:srgbClr val="F5F8FF">
                        <a:alpha val="37254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" name="Google Shape;153;p4"/>
                <p:cNvSpPr/>
                <p:nvPr/>
              </p:nvSpPr>
              <p:spPr>
                <a:xfrm>
                  <a:off x="1341800" y="3116225"/>
                  <a:ext cx="123450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8" h="4938" extrusionOk="0">
                      <a:moveTo>
                        <a:pt x="1402" y="1"/>
                      </a:moveTo>
                      <a:lnTo>
                        <a:pt x="1" y="1402"/>
                      </a:lnTo>
                      <a:lnTo>
                        <a:pt x="3535" y="4937"/>
                      </a:lnTo>
                      <a:lnTo>
                        <a:pt x="4937" y="3535"/>
                      </a:lnTo>
                      <a:lnTo>
                        <a:pt x="1402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B9109">
                        <a:alpha val="37254"/>
                      </a:srgbClr>
                    </a:gs>
                    <a:gs pos="78000">
                      <a:srgbClr val="F5F8FF">
                        <a:alpha val="37254"/>
                      </a:srgbClr>
                    </a:gs>
                    <a:gs pos="100000">
                      <a:srgbClr val="F5F8FF">
                        <a:alpha val="37254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" name="Google Shape;154;p4"/>
                <p:cNvSpPr/>
                <p:nvPr/>
              </p:nvSpPr>
              <p:spPr>
                <a:xfrm>
                  <a:off x="1418375" y="3039275"/>
                  <a:ext cx="123425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7" h="4953" extrusionOk="0">
                      <a:moveTo>
                        <a:pt x="1387" y="1"/>
                      </a:moveTo>
                      <a:lnTo>
                        <a:pt x="0" y="1403"/>
                      </a:lnTo>
                      <a:lnTo>
                        <a:pt x="3535" y="4953"/>
                      </a:lnTo>
                      <a:lnTo>
                        <a:pt x="4936" y="3551"/>
                      </a:lnTo>
                      <a:lnTo>
                        <a:pt x="1387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B9109">
                        <a:alpha val="37254"/>
                      </a:srgbClr>
                    </a:gs>
                    <a:gs pos="78000">
                      <a:srgbClr val="F5F8FF">
                        <a:alpha val="37254"/>
                      </a:srgbClr>
                    </a:gs>
                    <a:gs pos="100000">
                      <a:srgbClr val="F5F8FF">
                        <a:alpha val="37254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5" name="Google Shape;155;p4"/>
              <p:cNvSpPr/>
              <p:nvPr/>
            </p:nvSpPr>
            <p:spPr>
              <a:xfrm rot="2700000" flipH="1">
                <a:off x="-1073899" y="473691"/>
                <a:ext cx="2925242" cy="3057723"/>
              </a:xfrm>
              <a:custGeom>
                <a:avLst/>
                <a:gdLst/>
                <a:ahLst/>
                <a:cxnLst/>
                <a:rect l="l" t="t" r="r" b="b"/>
                <a:pathLst>
                  <a:path w="71320" h="74550" extrusionOk="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" name="Google Shape;156;p4"/>
            <p:cNvGrpSpPr/>
            <p:nvPr/>
          </p:nvGrpSpPr>
          <p:grpSpPr>
            <a:xfrm>
              <a:off x="-234425" y="3727550"/>
              <a:ext cx="439200" cy="439100"/>
              <a:chOff x="1101075" y="2142375"/>
              <a:chExt cx="439200" cy="439100"/>
            </a:xfrm>
          </p:grpSpPr>
          <p:sp>
            <p:nvSpPr>
              <p:cNvPr id="157" name="Google Shape;157;p4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17564" extrusionOk="0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27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4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9588" extrusionOk="0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27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" name="Google Shape;159;p4"/>
            <p:cNvGrpSpPr/>
            <p:nvPr/>
          </p:nvGrpSpPr>
          <p:grpSpPr>
            <a:xfrm rot="10800000">
              <a:off x="713225" y="4931225"/>
              <a:ext cx="439200" cy="439100"/>
              <a:chOff x="1101075" y="2142375"/>
              <a:chExt cx="439200" cy="439100"/>
            </a:xfrm>
          </p:grpSpPr>
          <p:sp>
            <p:nvSpPr>
              <p:cNvPr id="160" name="Google Shape;160;p4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17564" extrusionOk="0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27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9588" extrusionOk="0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27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2" name="Google Shape;162;p4"/>
          <p:cNvGrpSpPr/>
          <p:nvPr/>
        </p:nvGrpSpPr>
        <p:grpSpPr>
          <a:xfrm>
            <a:off x="6642300" y="-415700"/>
            <a:ext cx="4558967" cy="1887074"/>
            <a:chOff x="6566100" y="-415700"/>
            <a:chExt cx="4558967" cy="1887074"/>
          </a:xfrm>
        </p:grpSpPr>
        <p:pic>
          <p:nvPicPr>
            <p:cNvPr id="163" name="Google Shape;163;p4"/>
            <p:cNvPicPr preferRelativeResize="0"/>
            <p:nvPr/>
          </p:nvPicPr>
          <p:blipFill rotWithShape="1">
            <a:blip r:embed="rId2">
              <a:alphaModFix/>
            </a:blip>
            <a:srcRect l="16960" t="24718" r="7121" b="26177"/>
            <a:stretch/>
          </p:blipFill>
          <p:spPr>
            <a:xfrm>
              <a:off x="8278550" y="-392375"/>
              <a:ext cx="2441950" cy="18637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4" name="Google Shape;164;p4"/>
            <p:cNvGrpSpPr/>
            <p:nvPr/>
          </p:nvGrpSpPr>
          <p:grpSpPr>
            <a:xfrm rot="5400000">
              <a:off x="7714063" y="-991384"/>
              <a:ext cx="1433416" cy="2584783"/>
              <a:chOff x="-363162" y="-645597"/>
              <a:chExt cx="1433416" cy="2584783"/>
            </a:xfrm>
          </p:grpSpPr>
          <p:grpSp>
            <p:nvGrpSpPr>
              <p:cNvPr id="165" name="Google Shape;165;p4"/>
              <p:cNvGrpSpPr/>
              <p:nvPr/>
            </p:nvGrpSpPr>
            <p:grpSpPr>
              <a:xfrm rot="10800000">
                <a:off x="-64596" y="-645597"/>
                <a:ext cx="1134850" cy="2370192"/>
                <a:chOff x="-575575" y="3685599"/>
                <a:chExt cx="1421049" cy="2967933"/>
              </a:xfrm>
            </p:grpSpPr>
            <p:sp>
              <p:nvSpPr>
                <p:cNvPr id="166" name="Google Shape;166;p4"/>
                <p:cNvSpPr/>
                <p:nvPr/>
              </p:nvSpPr>
              <p:spPr>
                <a:xfrm>
                  <a:off x="-575575" y="3685599"/>
                  <a:ext cx="1421047" cy="2833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47" h="69081" extrusionOk="0">
                      <a:moveTo>
                        <a:pt x="34434" y="1"/>
                      </a:moveTo>
                      <a:lnTo>
                        <a:pt x="25429" y="8990"/>
                      </a:lnTo>
                      <a:lnTo>
                        <a:pt x="25383" y="9051"/>
                      </a:lnTo>
                      <a:lnTo>
                        <a:pt x="25383" y="32651"/>
                      </a:lnTo>
                      <a:lnTo>
                        <a:pt x="15130" y="42920"/>
                      </a:lnTo>
                      <a:lnTo>
                        <a:pt x="15084" y="42951"/>
                      </a:lnTo>
                      <a:lnTo>
                        <a:pt x="15084" y="60472"/>
                      </a:lnTo>
                      <a:lnTo>
                        <a:pt x="9614" y="65957"/>
                      </a:lnTo>
                      <a:lnTo>
                        <a:pt x="0" y="65957"/>
                      </a:lnTo>
                      <a:lnTo>
                        <a:pt x="0" y="69080"/>
                      </a:lnTo>
                      <a:lnTo>
                        <a:pt x="320" y="69080"/>
                      </a:lnTo>
                      <a:lnTo>
                        <a:pt x="320" y="66262"/>
                      </a:lnTo>
                      <a:lnTo>
                        <a:pt x="9751" y="66262"/>
                      </a:lnTo>
                      <a:lnTo>
                        <a:pt x="15389" y="60609"/>
                      </a:lnTo>
                      <a:lnTo>
                        <a:pt x="15389" y="43088"/>
                      </a:lnTo>
                      <a:lnTo>
                        <a:pt x="25658" y="32819"/>
                      </a:lnTo>
                      <a:lnTo>
                        <a:pt x="25688" y="32788"/>
                      </a:lnTo>
                      <a:lnTo>
                        <a:pt x="25688" y="9188"/>
                      </a:lnTo>
                      <a:lnTo>
                        <a:pt x="34647" y="214"/>
                      </a:lnTo>
                      <a:lnTo>
                        <a:pt x="34434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" name="Google Shape;167;p4"/>
                <p:cNvSpPr/>
                <p:nvPr/>
              </p:nvSpPr>
              <p:spPr>
                <a:xfrm rot="10800000">
                  <a:off x="-575573" y="3820175"/>
                  <a:ext cx="1421047" cy="2833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47" h="69081" extrusionOk="0">
                      <a:moveTo>
                        <a:pt x="34434" y="1"/>
                      </a:moveTo>
                      <a:lnTo>
                        <a:pt x="25429" y="8990"/>
                      </a:lnTo>
                      <a:lnTo>
                        <a:pt x="25383" y="9051"/>
                      </a:lnTo>
                      <a:lnTo>
                        <a:pt x="25383" y="32651"/>
                      </a:lnTo>
                      <a:lnTo>
                        <a:pt x="15130" y="42920"/>
                      </a:lnTo>
                      <a:lnTo>
                        <a:pt x="15084" y="42951"/>
                      </a:lnTo>
                      <a:lnTo>
                        <a:pt x="15084" y="60472"/>
                      </a:lnTo>
                      <a:lnTo>
                        <a:pt x="9614" y="65957"/>
                      </a:lnTo>
                      <a:lnTo>
                        <a:pt x="0" y="65957"/>
                      </a:lnTo>
                      <a:lnTo>
                        <a:pt x="0" y="69080"/>
                      </a:lnTo>
                      <a:lnTo>
                        <a:pt x="320" y="69080"/>
                      </a:lnTo>
                      <a:lnTo>
                        <a:pt x="320" y="66262"/>
                      </a:lnTo>
                      <a:lnTo>
                        <a:pt x="9751" y="66262"/>
                      </a:lnTo>
                      <a:lnTo>
                        <a:pt x="15389" y="60609"/>
                      </a:lnTo>
                      <a:lnTo>
                        <a:pt x="15389" y="43088"/>
                      </a:lnTo>
                      <a:lnTo>
                        <a:pt x="25658" y="32819"/>
                      </a:lnTo>
                      <a:lnTo>
                        <a:pt x="25688" y="32788"/>
                      </a:lnTo>
                      <a:lnTo>
                        <a:pt x="25688" y="9188"/>
                      </a:lnTo>
                      <a:lnTo>
                        <a:pt x="34647" y="214"/>
                      </a:lnTo>
                      <a:lnTo>
                        <a:pt x="34434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8" name="Google Shape;168;p4"/>
              <p:cNvSpPr/>
              <p:nvPr/>
            </p:nvSpPr>
            <p:spPr>
              <a:xfrm>
                <a:off x="0" y="361650"/>
                <a:ext cx="581991" cy="575861"/>
              </a:xfrm>
              <a:custGeom>
                <a:avLst/>
                <a:gdLst/>
                <a:ahLst/>
                <a:cxnLst/>
                <a:rect l="l" t="t" r="r" b="b"/>
                <a:pathLst>
                  <a:path w="36171" h="35790" extrusionOk="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EB9109">
                      <a:alpha val="46666"/>
                    </a:srgbClr>
                  </a:gs>
                  <a:gs pos="78000">
                    <a:srgbClr val="F5F8FF">
                      <a:alpha val="46666"/>
                    </a:srgbClr>
                  </a:gs>
                  <a:gs pos="100000">
                    <a:srgbClr val="F5F8FF">
                      <a:alpha val="46666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4"/>
              <p:cNvSpPr/>
              <p:nvPr/>
            </p:nvSpPr>
            <p:spPr>
              <a:xfrm>
                <a:off x="131225" y="0"/>
                <a:ext cx="581991" cy="575861"/>
              </a:xfrm>
              <a:custGeom>
                <a:avLst/>
                <a:gdLst/>
                <a:ahLst/>
                <a:cxnLst/>
                <a:rect l="l" t="t" r="r" b="b"/>
                <a:pathLst>
                  <a:path w="36171" h="35790" extrusionOk="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EB9109">
                      <a:alpha val="46666"/>
                    </a:srgbClr>
                  </a:gs>
                  <a:gs pos="78000">
                    <a:srgbClr val="F5F8FF">
                      <a:alpha val="46666"/>
                    </a:srgbClr>
                  </a:gs>
                  <a:gs pos="100000">
                    <a:srgbClr val="F5F8FF">
                      <a:alpha val="46666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4"/>
              <p:cNvGrpSpPr/>
              <p:nvPr/>
            </p:nvGrpSpPr>
            <p:grpSpPr>
              <a:xfrm rot="-2700000" flipH="1">
                <a:off x="-216370" y="1084101"/>
                <a:ext cx="708093" cy="708493"/>
                <a:chOff x="3678700" y="407275"/>
                <a:chExt cx="708100" cy="708500"/>
              </a:xfrm>
            </p:grpSpPr>
            <p:sp>
              <p:nvSpPr>
                <p:cNvPr id="171" name="Google Shape;171;p4"/>
                <p:cNvSpPr/>
                <p:nvPr/>
              </p:nvSpPr>
              <p:spPr>
                <a:xfrm>
                  <a:off x="3678700" y="4072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46666"/>
                      </a:srgbClr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4"/>
                <p:cNvSpPr/>
                <p:nvPr/>
              </p:nvSpPr>
              <p:spPr>
                <a:xfrm>
                  <a:off x="3754875" y="483475"/>
                  <a:ext cx="249900" cy="2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5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46666"/>
                      </a:srgbClr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4"/>
                <p:cNvSpPr/>
                <p:nvPr/>
              </p:nvSpPr>
              <p:spPr>
                <a:xfrm>
                  <a:off x="3831425" y="560025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46666"/>
                      </a:srgbClr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4"/>
                <p:cNvSpPr/>
                <p:nvPr/>
              </p:nvSpPr>
              <p:spPr>
                <a:xfrm>
                  <a:off x="3907625" y="636575"/>
                  <a:ext cx="249875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81" extrusionOk="0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46666"/>
                      </a:srgbClr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4"/>
                <p:cNvSpPr/>
                <p:nvPr/>
              </p:nvSpPr>
              <p:spPr>
                <a:xfrm>
                  <a:off x="3984175" y="713150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46666"/>
                      </a:srgbClr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4"/>
                <p:cNvSpPr/>
                <p:nvPr/>
              </p:nvSpPr>
              <p:spPr>
                <a:xfrm>
                  <a:off x="4061125" y="789700"/>
                  <a:ext cx="249500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0" h="9981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46666"/>
                      </a:srgbClr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4"/>
                <p:cNvSpPr/>
                <p:nvPr/>
              </p:nvSpPr>
              <p:spPr>
                <a:xfrm>
                  <a:off x="4136925" y="8658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46666"/>
                      </a:srgbClr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78" name="Google Shape;178;p4"/>
            <p:cNvGrpSpPr/>
            <p:nvPr/>
          </p:nvGrpSpPr>
          <p:grpSpPr>
            <a:xfrm rot="10800000">
              <a:off x="6566100" y="233963"/>
              <a:ext cx="4558967" cy="134100"/>
              <a:chOff x="796100" y="3019701"/>
              <a:chExt cx="4558967" cy="134100"/>
            </a:xfrm>
          </p:grpSpPr>
          <p:sp>
            <p:nvSpPr>
              <p:cNvPr id="179" name="Google Shape;179;p4"/>
              <p:cNvSpPr/>
              <p:nvPr/>
            </p:nvSpPr>
            <p:spPr>
              <a:xfrm>
                <a:off x="5220967" y="3019701"/>
                <a:ext cx="134100" cy="134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80" name="Google Shape;180;p4"/>
              <p:cNvCxnSpPr/>
              <p:nvPr/>
            </p:nvCxnSpPr>
            <p:spPr>
              <a:xfrm>
                <a:off x="796100" y="3086750"/>
                <a:ext cx="446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81" name="Google Shape;181;p4"/>
              <p:cNvSpPr/>
              <p:nvPr/>
            </p:nvSpPr>
            <p:spPr>
              <a:xfrm>
                <a:off x="5251079" y="3049843"/>
                <a:ext cx="73800" cy="73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5"/>
          <p:cNvGrpSpPr/>
          <p:nvPr/>
        </p:nvGrpSpPr>
        <p:grpSpPr>
          <a:xfrm rot="-8100000">
            <a:off x="-1629951" y="-1138306"/>
            <a:ext cx="3785189" cy="3043121"/>
            <a:chOff x="7103825" y="-713112"/>
            <a:chExt cx="3785226" cy="3043150"/>
          </a:xfrm>
        </p:grpSpPr>
        <p:sp>
          <p:nvSpPr>
            <p:cNvPr id="184" name="Google Shape;184;p5"/>
            <p:cNvSpPr/>
            <p:nvPr/>
          </p:nvSpPr>
          <p:spPr>
            <a:xfrm rot="-3600017">
              <a:off x="7761095" y="-21"/>
              <a:ext cx="2152450" cy="1864030"/>
            </a:xfrm>
            <a:custGeom>
              <a:avLst/>
              <a:gdLst/>
              <a:ahLst/>
              <a:cxnLst/>
              <a:rect l="l" t="t" r="r" b="b"/>
              <a:pathLst>
                <a:path w="51285" h="44413" extrusionOk="0">
                  <a:moveTo>
                    <a:pt x="12814" y="0"/>
                  </a:moveTo>
                  <a:lnTo>
                    <a:pt x="0" y="22199"/>
                  </a:lnTo>
                  <a:lnTo>
                    <a:pt x="12814" y="44413"/>
                  </a:lnTo>
                  <a:lnTo>
                    <a:pt x="38471" y="44413"/>
                  </a:lnTo>
                  <a:lnTo>
                    <a:pt x="51285" y="22199"/>
                  </a:lnTo>
                  <a:lnTo>
                    <a:pt x="3847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22000">
                  <a:schemeClr val="lt1"/>
                </a:gs>
                <a:gs pos="45000">
                  <a:srgbClr val="FFFFFF">
                    <a:alpha val="0"/>
                  </a:srgbClr>
                </a:gs>
                <a:gs pos="100000">
                  <a:srgbClr val="0C0A9E">
                    <a:alpha val="49803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5" name="Google Shape;185;p5"/>
            <p:cNvPicPr preferRelativeResize="0"/>
            <p:nvPr/>
          </p:nvPicPr>
          <p:blipFill rotWithShape="1">
            <a:blip r:embed="rId2">
              <a:alphaModFix/>
            </a:blip>
            <a:srcRect t="17657" b="17662"/>
            <a:stretch/>
          </p:blipFill>
          <p:spPr>
            <a:xfrm>
              <a:off x="7103825" y="-713112"/>
              <a:ext cx="3785226" cy="28889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6" name="Google Shape;186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87" name="Google Shape;187;p5"/>
          <p:cNvGrpSpPr/>
          <p:nvPr/>
        </p:nvGrpSpPr>
        <p:grpSpPr>
          <a:xfrm>
            <a:off x="8106279" y="-844414"/>
            <a:ext cx="1791131" cy="2767834"/>
            <a:chOff x="8030079" y="-844414"/>
            <a:chExt cx="1791131" cy="2767834"/>
          </a:xfrm>
        </p:grpSpPr>
        <p:grpSp>
          <p:nvGrpSpPr>
            <p:cNvPr id="188" name="Google Shape;188;p5"/>
            <p:cNvGrpSpPr/>
            <p:nvPr/>
          </p:nvGrpSpPr>
          <p:grpSpPr>
            <a:xfrm rot="10800000">
              <a:off x="8566799" y="-844414"/>
              <a:ext cx="1213764" cy="2455356"/>
              <a:chOff x="-293545" y="3454371"/>
              <a:chExt cx="981772" cy="1986052"/>
            </a:xfrm>
          </p:grpSpPr>
          <p:sp>
            <p:nvSpPr>
              <p:cNvPr id="189" name="Google Shape;189;p5"/>
              <p:cNvSpPr/>
              <p:nvPr/>
            </p:nvSpPr>
            <p:spPr>
              <a:xfrm rot="10800000">
                <a:off x="-293545" y="3454371"/>
                <a:ext cx="844677" cy="1985522"/>
              </a:xfrm>
              <a:custGeom>
                <a:avLst/>
                <a:gdLst/>
                <a:ahLst/>
                <a:cxnLst/>
                <a:rect l="l" t="t" r="r" b="b"/>
                <a:pathLst>
                  <a:path w="23937" h="56267" extrusionOk="0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 rot="10800000">
                <a:off x="-156450" y="3454901"/>
                <a:ext cx="844677" cy="1985522"/>
              </a:xfrm>
              <a:custGeom>
                <a:avLst/>
                <a:gdLst/>
                <a:ahLst/>
                <a:cxnLst/>
                <a:rect l="l" t="t" r="r" b="b"/>
                <a:pathLst>
                  <a:path w="23937" h="56267" extrusionOk="0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" name="Google Shape;191;p5"/>
            <p:cNvGrpSpPr/>
            <p:nvPr/>
          </p:nvGrpSpPr>
          <p:grpSpPr>
            <a:xfrm rot="10800000">
              <a:off x="8123728" y="-262212"/>
              <a:ext cx="865288" cy="591661"/>
              <a:chOff x="39723" y="4349021"/>
              <a:chExt cx="1061964" cy="726143"/>
            </a:xfrm>
          </p:grpSpPr>
          <p:grpSp>
            <p:nvGrpSpPr>
              <p:cNvPr id="192" name="Google Shape;192;p5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193" name="Google Shape;193;p5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235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94" name="Google Shape;194;p5"/>
                <p:cNvGrpSpPr/>
                <p:nvPr/>
              </p:nvGrpSpPr>
              <p:grpSpPr>
                <a:xfrm>
                  <a:off x="1232795" y="-1740829"/>
                  <a:ext cx="717622" cy="717393"/>
                  <a:chOff x="1483457" y="3953671"/>
                  <a:chExt cx="717622" cy="717393"/>
                </a:xfrm>
              </p:grpSpPr>
              <p:sp>
                <p:nvSpPr>
                  <p:cNvPr id="195" name="Google Shape;195;p5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" name="Google Shape;196;p5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197;p5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" name="Google Shape;198;p5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" name="Google Shape;199;p5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200" name="Google Shape;200;p5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35440" extrusionOk="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0000">
                    <a:srgbClr val="FF9900">
                      <a:alpha val="40392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1" name="Google Shape;201;p5"/>
            <p:cNvGrpSpPr/>
            <p:nvPr/>
          </p:nvGrpSpPr>
          <p:grpSpPr>
            <a:xfrm rot="5400000">
              <a:off x="8338263" y="440473"/>
              <a:ext cx="1670849" cy="1295044"/>
              <a:chOff x="-2460210" y="2758494"/>
              <a:chExt cx="1351491" cy="1047516"/>
            </a:xfrm>
          </p:grpSpPr>
          <p:sp>
            <p:nvSpPr>
              <p:cNvPr id="202" name="Google Shape;202;p5"/>
              <p:cNvSpPr/>
              <p:nvPr/>
            </p:nvSpPr>
            <p:spPr>
              <a:xfrm rot="-2700000">
                <a:off x="-2341816" y="3108554"/>
                <a:ext cx="582127" cy="575995"/>
              </a:xfrm>
              <a:custGeom>
                <a:avLst/>
                <a:gdLst/>
                <a:ahLst/>
                <a:cxnLst/>
                <a:rect l="l" t="t" r="r" b="b"/>
                <a:pathLst>
                  <a:path w="36171" h="35790" extrusionOk="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5F8FF">
                      <a:alpha val="46666"/>
                    </a:srgbClr>
                  </a:gs>
                  <a:gs pos="22000">
                    <a:srgbClr val="F5F8FF">
                      <a:alpha val="46666"/>
                    </a:srgbClr>
                  </a:gs>
                  <a:gs pos="45000">
                    <a:srgbClr val="FFFFFF">
                      <a:alpha val="46666"/>
                    </a:srgbClr>
                  </a:gs>
                  <a:gs pos="100000">
                    <a:srgbClr val="0C0A9E">
                      <a:alpha val="4666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 rot="-2700000">
                <a:off x="-2157466" y="3032354"/>
                <a:ext cx="582127" cy="575995"/>
              </a:xfrm>
              <a:custGeom>
                <a:avLst/>
                <a:gdLst/>
                <a:ahLst/>
                <a:cxnLst/>
                <a:rect l="l" t="t" r="r" b="b"/>
                <a:pathLst>
                  <a:path w="36171" h="35790" extrusionOk="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5F8FF">
                      <a:alpha val="46666"/>
                    </a:srgbClr>
                  </a:gs>
                  <a:gs pos="22000">
                    <a:srgbClr val="F5F8FF">
                      <a:alpha val="46666"/>
                    </a:srgbClr>
                  </a:gs>
                  <a:gs pos="45000">
                    <a:srgbClr val="FFFFFF">
                      <a:alpha val="46666"/>
                    </a:srgbClr>
                  </a:gs>
                  <a:gs pos="100000">
                    <a:srgbClr val="0C0A9E">
                      <a:alpha val="4666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 rot="-2700000">
                <a:off x="-1993591" y="2956154"/>
                <a:ext cx="582127" cy="575995"/>
              </a:xfrm>
              <a:custGeom>
                <a:avLst/>
                <a:gdLst/>
                <a:ahLst/>
                <a:cxnLst/>
                <a:rect l="l" t="t" r="r" b="b"/>
                <a:pathLst>
                  <a:path w="36171" h="35790" extrusionOk="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5F8FF">
                      <a:alpha val="46666"/>
                    </a:srgbClr>
                  </a:gs>
                  <a:gs pos="22000">
                    <a:srgbClr val="F5F8FF">
                      <a:alpha val="46666"/>
                    </a:srgbClr>
                  </a:gs>
                  <a:gs pos="45000">
                    <a:srgbClr val="FFFFFF">
                      <a:alpha val="46666"/>
                    </a:srgbClr>
                  </a:gs>
                  <a:gs pos="100000">
                    <a:srgbClr val="0C0A9E">
                      <a:alpha val="4666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 rot="-2700000">
                <a:off x="-1809241" y="2879954"/>
                <a:ext cx="582127" cy="575995"/>
              </a:xfrm>
              <a:custGeom>
                <a:avLst/>
                <a:gdLst/>
                <a:ahLst/>
                <a:cxnLst/>
                <a:rect l="l" t="t" r="r" b="b"/>
                <a:pathLst>
                  <a:path w="36171" h="35790" extrusionOk="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5F8FF">
                      <a:alpha val="46666"/>
                    </a:srgbClr>
                  </a:gs>
                  <a:gs pos="22000">
                    <a:srgbClr val="F5F8FF">
                      <a:alpha val="46666"/>
                    </a:srgbClr>
                  </a:gs>
                  <a:gs pos="45000">
                    <a:srgbClr val="FFFFFF">
                      <a:alpha val="46666"/>
                    </a:srgbClr>
                  </a:gs>
                  <a:gs pos="100000">
                    <a:srgbClr val="0C0A9E">
                      <a:alpha val="4666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" name="Google Shape;206;p5"/>
            <p:cNvGrpSpPr/>
            <p:nvPr/>
          </p:nvGrpSpPr>
          <p:grpSpPr>
            <a:xfrm rot="10800000">
              <a:off x="8030079" y="157481"/>
              <a:ext cx="865288" cy="591661"/>
              <a:chOff x="39723" y="4349021"/>
              <a:chExt cx="1061964" cy="726143"/>
            </a:xfrm>
          </p:grpSpPr>
          <p:grpSp>
            <p:nvGrpSpPr>
              <p:cNvPr id="207" name="Google Shape;207;p5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208" name="Google Shape;208;p5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235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09" name="Google Shape;209;p5"/>
                <p:cNvGrpSpPr/>
                <p:nvPr/>
              </p:nvGrpSpPr>
              <p:grpSpPr>
                <a:xfrm>
                  <a:off x="1232795" y="-1740829"/>
                  <a:ext cx="717622" cy="717393"/>
                  <a:chOff x="1483457" y="3953671"/>
                  <a:chExt cx="717622" cy="717393"/>
                </a:xfrm>
              </p:grpSpPr>
              <p:sp>
                <p:nvSpPr>
                  <p:cNvPr id="210" name="Google Shape;210;p5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1" name="Google Shape;211;p5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Google Shape;212;p5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213;p5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" name="Google Shape;214;p5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215" name="Google Shape;215;p5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35440" extrusionOk="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27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" name="Google Shape;216;p5"/>
            <p:cNvGrpSpPr/>
            <p:nvPr/>
          </p:nvGrpSpPr>
          <p:grpSpPr>
            <a:xfrm rot="10800000">
              <a:off x="8653266" y="87645"/>
              <a:ext cx="865288" cy="591661"/>
              <a:chOff x="39723" y="4349021"/>
              <a:chExt cx="1061964" cy="726143"/>
            </a:xfrm>
          </p:grpSpPr>
          <p:grpSp>
            <p:nvGrpSpPr>
              <p:cNvPr id="217" name="Google Shape;217;p5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218" name="Google Shape;218;p5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235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19" name="Google Shape;219;p5"/>
                <p:cNvGrpSpPr/>
                <p:nvPr/>
              </p:nvGrpSpPr>
              <p:grpSpPr>
                <a:xfrm>
                  <a:off x="1232795" y="-1740829"/>
                  <a:ext cx="717622" cy="717393"/>
                  <a:chOff x="1483457" y="3953671"/>
                  <a:chExt cx="717622" cy="717393"/>
                </a:xfrm>
              </p:grpSpPr>
              <p:sp>
                <p:nvSpPr>
                  <p:cNvPr id="220" name="Google Shape;220;p5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1" name="Google Shape;221;p5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2" name="Google Shape;222;p5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" name="Google Shape;223;p5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4" name="Google Shape;224;p5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225" name="Google Shape;225;p5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35440" extrusionOk="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27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6" name="Google Shape;226;p5"/>
          <p:cNvGrpSpPr/>
          <p:nvPr/>
        </p:nvGrpSpPr>
        <p:grpSpPr>
          <a:xfrm>
            <a:off x="-1499000" y="3182552"/>
            <a:ext cx="4558967" cy="3356865"/>
            <a:chOff x="-1422800" y="3106352"/>
            <a:chExt cx="4558967" cy="3356865"/>
          </a:xfrm>
        </p:grpSpPr>
        <p:grpSp>
          <p:nvGrpSpPr>
            <p:cNvPr id="227" name="Google Shape;227;p5"/>
            <p:cNvGrpSpPr/>
            <p:nvPr/>
          </p:nvGrpSpPr>
          <p:grpSpPr>
            <a:xfrm>
              <a:off x="-474664" y="3485331"/>
              <a:ext cx="1472068" cy="2977886"/>
              <a:chOff x="-293545" y="3454371"/>
              <a:chExt cx="981772" cy="1986052"/>
            </a:xfrm>
          </p:grpSpPr>
          <p:sp>
            <p:nvSpPr>
              <p:cNvPr id="228" name="Google Shape;228;p5"/>
              <p:cNvSpPr/>
              <p:nvPr/>
            </p:nvSpPr>
            <p:spPr>
              <a:xfrm rot="10800000">
                <a:off x="-293545" y="3454371"/>
                <a:ext cx="844677" cy="1985522"/>
              </a:xfrm>
              <a:custGeom>
                <a:avLst/>
                <a:gdLst/>
                <a:ahLst/>
                <a:cxnLst/>
                <a:rect l="l" t="t" r="r" b="b"/>
                <a:pathLst>
                  <a:path w="23937" h="56267" extrusionOk="0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 rot="10800000">
                <a:off x="-156450" y="3454901"/>
                <a:ext cx="844677" cy="1985522"/>
              </a:xfrm>
              <a:custGeom>
                <a:avLst/>
                <a:gdLst/>
                <a:ahLst/>
                <a:cxnLst/>
                <a:rect l="l" t="t" r="r" b="b"/>
                <a:pathLst>
                  <a:path w="23937" h="56267" extrusionOk="0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" name="Google Shape;230;p5"/>
            <p:cNvGrpSpPr/>
            <p:nvPr/>
          </p:nvGrpSpPr>
          <p:grpSpPr>
            <a:xfrm>
              <a:off x="485338" y="5039978"/>
              <a:ext cx="1049539" cy="717647"/>
              <a:chOff x="39723" y="4349021"/>
              <a:chExt cx="1061964" cy="726143"/>
            </a:xfrm>
          </p:grpSpPr>
          <p:grpSp>
            <p:nvGrpSpPr>
              <p:cNvPr id="231" name="Google Shape;231;p5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232" name="Google Shape;232;p5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235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33" name="Google Shape;233;p5"/>
                <p:cNvGrpSpPr/>
                <p:nvPr/>
              </p:nvGrpSpPr>
              <p:grpSpPr>
                <a:xfrm>
                  <a:off x="1232795" y="-1740829"/>
                  <a:ext cx="717622" cy="717393"/>
                  <a:chOff x="1483457" y="3953671"/>
                  <a:chExt cx="717622" cy="717393"/>
                </a:xfrm>
              </p:grpSpPr>
              <p:sp>
                <p:nvSpPr>
                  <p:cNvPr id="234" name="Google Shape;234;p5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5" name="Google Shape;235;p5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6" name="Google Shape;236;p5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7" name="Google Shape;237;p5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8" name="Google Shape;238;p5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239" name="Google Shape;239;p5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35440" extrusionOk="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27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" name="Google Shape;240;p5"/>
            <p:cNvGrpSpPr/>
            <p:nvPr/>
          </p:nvGrpSpPr>
          <p:grpSpPr>
            <a:xfrm rot="5400000">
              <a:off x="-645365" y="3334242"/>
              <a:ext cx="2026426" cy="1570646"/>
              <a:chOff x="-2460210" y="2758494"/>
              <a:chExt cx="1351491" cy="1047516"/>
            </a:xfrm>
          </p:grpSpPr>
          <p:sp>
            <p:nvSpPr>
              <p:cNvPr id="241" name="Google Shape;241;p5"/>
              <p:cNvSpPr/>
              <p:nvPr/>
            </p:nvSpPr>
            <p:spPr>
              <a:xfrm rot="-2700000">
                <a:off x="-2341816" y="3108554"/>
                <a:ext cx="582127" cy="575995"/>
              </a:xfrm>
              <a:custGeom>
                <a:avLst/>
                <a:gdLst/>
                <a:ahLst/>
                <a:cxnLst/>
                <a:rect l="l" t="t" r="r" b="b"/>
                <a:pathLst>
                  <a:path w="36171" h="35790" extrusionOk="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EB9109">
                      <a:alpha val="46666"/>
                    </a:srgbClr>
                  </a:gs>
                  <a:gs pos="78000">
                    <a:srgbClr val="F5F8FF">
                      <a:alpha val="46666"/>
                    </a:srgbClr>
                  </a:gs>
                  <a:gs pos="100000">
                    <a:srgbClr val="F5F8FF">
                      <a:alpha val="46666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5"/>
              <p:cNvSpPr/>
              <p:nvPr/>
            </p:nvSpPr>
            <p:spPr>
              <a:xfrm rot="-2700000">
                <a:off x="-2157466" y="3032354"/>
                <a:ext cx="582127" cy="575995"/>
              </a:xfrm>
              <a:custGeom>
                <a:avLst/>
                <a:gdLst/>
                <a:ahLst/>
                <a:cxnLst/>
                <a:rect l="l" t="t" r="r" b="b"/>
                <a:pathLst>
                  <a:path w="36171" h="35790" extrusionOk="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EB9109">
                      <a:alpha val="46666"/>
                    </a:srgbClr>
                  </a:gs>
                  <a:gs pos="78000">
                    <a:srgbClr val="F5F8FF">
                      <a:alpha val="46666"/>
                    </a:srgbClr>
                  </a:gs>
                  <a:gs pos="100000">
                    <a:srgbClr val="F5F8FF">
                      <a:alpha val="46666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5"/>
              <p:cNvSpPr/>
              <p:nvPr/>
            </p:nvSpPr>
            <p:spPr>
              <a:xfrm rot="-2700000">
                <a:off x="-1993591" y="2956154"/>
                <a:ext cx="582127" cy="575995"/>
              </a:xfrm>
              <a:custGeom>
                <a:avLst/>
                <a:gdLst/>
                <a:ahLst/>
                <a:cxnLst/>
                <a:rect l="l" t="t" r="r" b="b"/>
                <a:pathLst>
                  <a:path w="36171" h="35790" extrusionOk="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EB9109">
                      <a:alpha val="46666"/>
                    </a:srgbClr>
                  </a:gs>
                  <a:gs pos="78000">
                    <a:srgbClr val="F5F8FF">
                      <a:alpha val="46666"/>
                    </a:srgbClr>
                  </a:gs>
                  <a:gs pos="100000">
                    <a:srgbClr val="F5F8FF">
                      <a:alpha val="46666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5"/>
              <p:cNvSpPr/>
              <p:nvPr/>
            </p:nvSpPr>
            <p:spPr>
              <a:xfrm rot="-2700000">
                <a:off x="-1809241" y="2879954"/>
                <a:ext cx="582127" cy="575995"/>
              </a:xfrm>
              <a:custGeom>
                <a:avLst/>
                <a:gdLst/>
                <a:ahLst/>
                <a:cxnLst/>
                <a:rect l="l" t="t" r="r" b="b"/>
                <a:pathLst>
                  <a:path w="36171" h="35790" extrusionOk="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EB9109">
                      <a:alpha val="46666"/>
                    </a:srgbClr>
                  </a:gs>
                  <a:gs pos="78000">
                    <a:srgbClr val="F5F8FF">
                      <a:alpha val="46666"/>
                    </a:srgbClr>
                  </a:gs>
                  <a:gs pos="100000">
                    <a:srgbClr val="F5F8FF">
                      <a:alpha val="46666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5" name="Google Shape;245;p5"/>
            <p:cNvGrpSpPr/>
            <p:nvPr/>
          </p:nvGrpSpPr>
          <p:grpSpPr>
            <a:xfrm>
              <a:off x="598918" y="4530969"/>
              <a:ext cx="1049539" cy="717647"/>
              <a:chOff x="39723" y="4349021"/>
              <a:chExt cx="1061964" cy="726143"/>
            </a:xfrm>
          </p:grpSpPr>
          <p:grpSp>
            <p:nvGrpSpPr>
              <p:cNvPr id="246" name="Google Shape;246;p5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247" name="Google Shape;247;p5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235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48" name="Google Shape;248;p5"/>
                <p:cNvGrpSpPr/>
                <p:nvPr/>
              </p:nvGrpSpPr>
              <p:grpSpPr>
                <a:xfrm>
                  <a:off x="1232795" y="-1740829"/>
                  <a:ext cx="717622" cy="717393"/>
                  <a:chOff x="1483457" y="3953671"/>
                  <a:chExt cx="717622" cy="717393"/>
                </a:xfrm>
              </p:grpSpPr>
              <p:sp>
                <p:nvSpPr>
                  <p:cNvPr id="249" name="Google Shape;249;p5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0" name="Google Shape;250;p5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1" name="Google Shape;251;p5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2" name="Google Shape;252;p5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" name="Google Shape;253;p5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254" name="Google Shape;254;p5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35440" extrusionOk="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27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5" name="Google Shape;255;p5"/>
            <p:cNvGrpSpPr/>
            <p:nvPr/>
          </p:nvGrpSpPr>
          <p:grpSpPr>
            <a:xfrm>
              <a:off x="-156892" y="4615667"/>
              <a:ext cx="1049539" cy="717647"/>
              <a:chOff x="39723" y="4349021"/>
              <a:chExt cx="1061964" cy="726143"/>
            </a:xfrm>
          </p:grpSpPr>
          <p:grpSp>
            <p:nvGrpSpPr>
              <p:cNvPr id="256" name="Google Shape;256;p5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257" name="Google Shape;257;p5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235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58" name="Google Shape;258;p5"/>
                <p:cNvGrpSpPr/>
                <p:nvPr/>
              </p:nvGrpSpPr>
              <p:grpSpPr>
                <a:xfrm>
                  <a:off x="1232795" y="-1740829"/>
                  <a:ext cx="717622" cy="717393"/>
                  <a:chOff x="1483457" y="3953671"/>
                  <a:chExt cx="717622" cy="717393"/>
                </a:xfrm>
              </p:grpSpPr>
              <p:sp>
                <p:nvSpPr>
                  <p:cNvPr id="259" name="Google Shape;259;p5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0" name="Google Shape;260;p5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1" name="Google Shape;261;p5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2" name="Google Shape;262;p5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" name="Google Shape;263;p5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</a:srgbClr>
                      </a:gs>
                      <a:gs pos="100000">
                        <a:srgbClr val="FFFFFF">
                          <a:alpha val="46666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264" name="Google Shape;264;p5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35440" extrusionOk="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27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" name="Google Shape;265;p5"/>
            <p:cNvGrpSpPr/>
            <p:nvPr/>
          </p:nvGrpSpPr>
          <p:grpSpPr>
            <a:xfrm>
              <a:off x="-1422800" y="4822751"/>
              <a:ext cx="4558967" cy="134100"/>
              <a:chOff x="796100" y="3019701"/>
              <a:chExt cx="4558967" cy="134100"/>
            </a:xfrm>
          </p:grpSpPr>
          <p:sp>
            <p:nvSpPr>
              <p:cNvPr id="266" name="Google Shape;266;p5"/>
              <p:cNvSpPr/>
              <p:nvPr/>
            </p:nvSpPr>
            <p:spPr>
              <a:xfrm>
                <a:off x="5220967" y="3019701"/>
                <a:ext cx="134100" cy="134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67" name="Google Shape;267;p5"/>
              <p:cNvCxnSpPr/>
              <p:nvPr/>
            </p:nvCxnSpPr>
            <p:spPr>
              <a:xfrm>
                <a:off x="796100" y="3086750"/>
                <a:ext cx="446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68" name="Google Shape;268;p5"/>
              <p:cNvSpPr/>
              <p:nvPr/>
            </p:nvSpPr>
            <p:spPr>
              <a:xfrm>
                <a:off x="5251079" y="3049843"/>
                <a:ext cx="73800" cy="73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1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71" name="Google Shape;271;p6"/>
          <p:cNvGrpSpPr/>
          <p:nvPr/>
        </p:nvGrpSpPr>
        <p:grpSpPr>
          <a:xfrm>
            <a:off x="7810267" y="-622132"/>
            <a:ext cx="2587792" cy="2725915"/>
            <a:chOff x="7810267" y="-622132"/>
            <a:chExt cx="2587792" cy="2725915"/>
          </a:xfrm>
        </p:grpSpPr>
        <p:grpSp>
          <p:nvGrpSpPr>
            <p:cNvPr id="272" name="Google Shape;272;p6"/>
            <p:cNvGrpSpPr/>
            <p:nvPr/>
          </p:nvGrpSpPr>
          <p:grpSpPr>
            <a:xfrm>
              <a:off x="8520988" y="-90875"/>
              <a:ext cx="904666" cy="726121"/>
              <a:chOff x="7945225" y="4302000"/>
              <a:chExt cx="904666" cy="726121"/>
            </a:xfrm>
          </p:grpSpPr>
          <p:sp>
            <p:nvSpPr>
              <p:cNvPr id="273" name="Google Shape;273;p6"/>
              <p:cNvSpPr/>
              <p:nvPr/>
            </p:nvSpPr>
            <p:spPr>
              <a:xfrm>
                <a:off x="8176775" y="4445200"/>
                <a:ext cx="673116" cy="582921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49803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>
                <a:off x="8164350" y="43020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49803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7945225" y="44452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49803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6" name="Google Shape;276;p6"/>
            <p:cNvGrpSpPr/>
            <p:nvPr/>
          </p:nvGrpSpPr>
          <p:grpSpPr>
            <a:xfrm>
              <a:off x="8869019" y="-622132"/>
              <a:ext cx="325155" cy="1788670"/>
              <a:chOff x="8869019" y="-622132"/>
              <a:chExt cx="325155" cy="1788670"/>
            </a:xfrm>
          </p:grpSpPr>
          <p:sp>
            <p:nvSpPr>
              <p:cNvPr id="277" name="Google Shape;277;p6"/>
              <p:cNvSpPr/>
              <p:nvPr/>
            </p:nvSpPr>
            <p:spPr>
              <a:xfrm rot="10800000">
                <a:off x="8869019" y="-622132"/>
                <a:ext cx="246869" cy="1703243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29909" extrusionOk="0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0980"/>
                    </a:srgbClr>
                  </a:gs>
                  <a:gs pos="100000">
                    <a:srgbClr val="FFFFFF">
                      <a:alpha val="3098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78" name="Google Shape;278;p6"/>
              <p:cNvGrpSpPr/>
              <p:nvPr/>
            </p:nvGrpSpPr>
            <p:grpSpPr>
              <a:xfrm rot="1800062">
                <a:off x="9035610" y="1007995"/>
                <a:ext cx="134040" cy="134009"/>
                <a:chOff x="1101075" y="2142375"/>
                <a:chExt cx="439200" cy="439100"/>
              </a:xfrm>
            </p:grpSpPr>
            <p:sp>
              <p:nvSpPr>
                <p:cNvPr id="279" name="Google Shape;279;p6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8" h="17564" extrusionOk="0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280;p6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4" h="9588" extrusionOk="0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1" name="Google Shape;281;p6"/>
            <p:cNvSpPr/>
            <p:nvPr/>
          </p:nvSpPr>
          <p:spPr>
            <a:xfrm rot="2700000">
              <a:off x="8482428" y="-422541"/>
              <a:ext cx="981794" cy="2307832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27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 rot="2700000">
              <a:off x="8744103" y="-213191"/>
              <a:ext cx="981794" cy="2307832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27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6"/>
          <p:cNvGrpSpPr/>
          <p:nvPr/>
        </p:nvGrpSpPr>
        <p:grpSpPr>
          <a:xfrm>
            <a:off x="8332551" y="-7"/>
            <a:ext cx="2386151" cy="3293872"/>
            <a:chOff x="8256352" y="-7"/>
            <a:chExt cx="2386151" cy="3293872"/>
          </a:xfrm>
        </p:grpSpPr>
        <p:pic>
          <p:nvPicPr>
            <p:cNvPr id="284" name="Google Shape;284;p6"/>
            <p:cNvPicPr preferRelativeResize="0"/>
            <p:nvPr/>
          </p:nvPicPr>
          <p:blipFill rotWithShape="1">
            <a:blip r:embed="rId2">
              <a:alphaModFix/>
            </a:blip>
            <a:srcRect l="16960" t="24718" r="7121" b="26177"/>
            <a:stretch/>
          </p:blipFill>
          <p:spPr>
            <a:xfrm rot="5400000">
              <a:off x="7886227" y="537590"/>
              <a:ext cx="3126400" cy="23861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85" name="Google Shape;285;p6"/>
            <p:cNvGrpSpPr/>
            <p:nvPr/>
          </p:nvGrpSpPr>
          <p:grpSpPr>
            <a:xfrm rot="10800000">
              <a:off x="8452443" y="-7"/>
              <a:ext cx="325155" cy="1788670"/>
              <a:chOff x="8869019" y="-622132"/>
              <a:chExt cx="325155" cy="1788670"/>
            </a:xfrm>
          </p:grpSpPr>
          <p:sp>
            <p:nvSpPr>
              <p:cNvPr id="286" name="Google Shape;286;p6"/>
              <p:cNvSpPr/>
              <p:nvPr/>
            </p:nvSpPr>
            <p:spPr>
              <a:xfrm rot="10800000">
                <a:off x="8869019" y="-622132"/>
                <a:ext cx="246869" cy="1703243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29909" extrusionOk="0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>
                <a:gsLst>
                  <a:gs pos="0">
                    <a:srgbClr val="EB9109">
                      <a:alpha val="30980"/>
                    </a:srgbClr>
                  </a:gs>
                  <a:gs pos="40000">
                    <a:srgbClr val="FF9900">
                      <a:alpha val="30980"/>
                    </a:srgbClr>
                  </a:gs>
                  <a:gs pos="100000">
                    <a:srgbClr val="FFFFFF">
                      <a:alpha val="3098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" name="Google Shape;287;p6"/>
              <p:cNvGrpSpPr/>
              <p:nvPr/>
            </p:nvGrpSpPr>
            <p:grpSpPr>
              <a:xfrm rot="1800062">
                <a:off x="9035610" y="1007995"/>
                <a:ext cx="134040" cy="134009"/>
                <a:chOff x="1101075" y="2142375"/>
                <a:chExt cx="439200" cy="439100"/>
              </a:xfrm>
            </p:grpSpPr>
            <p:sp>
              <p:nvSpPr>
                <p:cNvPr id="288" name="Google Shape;288;p6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8" h="17564" extrusionOk="0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0000">
                      <a:srgbClr val="FF9900">
                        <a:alpha val="40392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" name="Google Shape;289;p6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4" h="9588" extrusionOk="0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0000">
                      <a:srgbClr val="FF9900">
                        <a:alpha val="40392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90" name="Google Shape;290;p6"/>
          <p:cNvGrpSpPr/>
          <p:nvPr/>
        </p:nvGrpSpPr>
        <p:grpSpPr>
          <a:xfrm>
            <a:off x="-213525" y="171225"/>
            <a:ext cx="439200" cy="439100"/>
            <a:chOff x="1101075" y="2142375"/>
            <a:chExt cx="439200" cy="439100"/>
          </a:xfrm>
        </p:grpSpPr>
        <p:sp>
          <p:nvSpPr>
            <p:cNvPr id="291" name="Google Shape;291;p6"/>
            <p:cNvSpPr/>
            <p:nvPr/>
          </p:nvSpPr>
          <p:spPr>
            <a:xfrm>
              <a:off x="1101075" y="2142375"/>
              <a:ext cx="439200" cy="439100"/>
            </a:xfrm>
            <a:custGeom>
              <a:avLst/>
              <a:gdLst/>
              <a:ahLst/>
              <a:cxnLst/>
              <a:rect l="l" t="t" r="r" b="b"/>
              <a:pathLst>
                <a:path w="17568" h="17564" extrusionOk="0">
                  <a:moveTo>
                    <a:pt x="8792" y="1291"/>
                  </a:moveTo>
                  <a:cubicBezTo>
                    <a:pt x="10711" y="1291"/>
                    <a:pt x="12631" y="2008"/>
                    <a:pt x="14094" y="3501"/>
                  </a:cubicBezTo>
                  <a:cubicBezTo>
                    <a:pt x="15526" y="4902"/>
                    <a:pt x="16303" y="6807"/>
                    <a:pt x="16303" y="8803"/>
                  </a:cubicBezTo>
                  <a:cubicBezTo>
                    <a:pt x="16303" y="10814"/>
                    <a:pt x="15526" y="12688"/>
                    <a:pt x="14094" y="14120"/>
                  </a:cubicBezTo>
                  <a:cubicBezTo>
                    <a:pt x="12692" y="15552"/>
                    <a:pt x="10788" y="16329"/>
                    <a:pt x="8792" y="16329"/>
                  </a:cubicBezTo>
                  <a:cubicBezTo>
                    <a:pt x="6780" y="16329"/>
                    <a:pt x="4906" y="15552"/>
                    <a:pt x="3474" y="14120"/>
                  </a:cubicBezTo>
                  <a:cubicBezTo>
                    <a:pt x="2042" y="12718"/>
                    <a:pt x="1265" y="10814"/>
                    <a:pt x="1265" y="8803"/>
                  </a:cubicBezTo>
                  <a:cubicBezTo>
                    <a:pt x="1265" y="6807"/>
                    <a:pt x="2042" y="4918"/>
                    <a:pt x="3474" y="3501"/>
                  </a:cubicBezTo>
                  <a:cubicBezTo>
                    <a:pt x="4937" y="2023"/>
                    <a:pt x="6857" y="1291"/>
                    <a:pt x="8792" y="1291"/>
                  </a:cubicBezTo>
                  <a:close/>
                  <a:moveTo>
                    <a:pt x="8784" y="0"/>
                  </a:moveTo>
                  <a:cubicBezTo>
                    <a:pt x="6537" y="0"/>
                    <a:pt x="4289" y="857"/>
                    <a:pt x="2575" y="2571"/>
                  </a:cubicBezTo>
                  <a:cubicBezTo>
                    <a:pt x="915" y="4232"/>
                    <a:pt x="1" y="6441"/>
                    <a:pt x="1" y="8788"/>
                  </a:cubicBezTo>
                  <a:cubicBezTo>
                    <a:pt x="1" y="11134"/>
                    <a:pt x="915" y="13343"/>
                    <a:pt x="2575" y="15004"/>
                  </a:cubicBezTo>
                  <a:cubicBezTo>
                    <a:pt x="4236" y="16649"/>
                    <a:pt x="6445" y="17563"/>
                    <a:pt x="8792" y="17563"/>
                  </a:cubicBezTo>
                  <a:cubicBezTo>
                    <a:pt x="11123" y="17563"/>
                    <a:pt x="13332" y="16649"/>
                    <a:pt x="14993" y="15004"/>
                  </a:cubicBezTo>
                  <a:cubicBezTo>
                    <a:pt x="16653" y="13343"/>
                    <a:pt x="17568" y="11134"/>
                    <a:pt x="17568" y="8788"/>
                  </a:cubicBezTo>
                  <a:cubicBezTo>
                    <a:pt x="17568" y="6441"/>
                    <a:pt x="16653" y="4232"/>
                    <a:pt x="14993" y="2571"/>
                  </a:cubicBezTo>
                  <a:cubicBezTo>
                    <a:pt x="13279" y="857"/>
                    <a:pt x="11031" y="0"/>
                    <a:pt x="8784" y="0"/>
                  </a:cubicBezTo>
                  <a:close/>
                </a:path>
              </a:pathLst>
            </a:custGeom>
            <a:gradFill>
              <a:gsLst>
                <a:gs pos="0">
                  <a:srgbClr val="9900FF">
                    <a:alpha val="4627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1189450" y="2242350"/>
              <a:ext cx="262850" cy="239700"/>
            </a:xfrm>
            <a:custGeom>
              <a:avLst/>
              <a:gdLst/>
              <a:ahLst/>
              <a:cxnLst/>
              <a:rect l="l" t="t" r="r" b="b"/>
              <a:pathLst>
                <a:path w="10514" h="9588" extrusionOk="0">
                  <a:moveTo>
                    <a:pt x="5257" y="1269"/>
                  </a:moveTo>
                  <a:cubicBezTo>
                    <a:pt x="6171" y="1269"/>
                    <a:pt x="7054" y="1604"/>
                    <a:pt x="7771" y="2290"/>
                  </a:cubicBezTo>
                  <a:cubicBezTo>
                    <a:pt x="9127" y="3692"/>
                    <a:pt x="9127" y="5931"/>
                    <a:pt x="7771" y="7302"/>
                  </a:cubicBezTo>
                  <a:cubicBezTo>
                    <a:pt x="7070" y="7988"/>
                    <a:pt x="6159" y="8331"/>
                    <a:pt x="5253" y="8331"/>
                  </a:cubicBezTo>
                  <a:cubicBezTo>
                    <a:pt x="4346" y="8331"/>
                    <a:pt x="3444" y="7988"/>
                    <a:pt x="2758" y="7302"/>
                  </a:cubicBezTo>
                  <a:cubicBezTo>
                    <a:pt x="1387" y="5916"/>
                    <a:pt x="1387" y="3661"/>
                    <a:pt x="2758" y="2290"/>
                  </a:cubicBezTo>
                  <a:cubicBezTo>
                    <a:pt x="3444" y="1604"/>
                    <a:pt x="4342" y="1269"/>
                    <a:pt x="5257" y="1269"/>
                  </a:cubicBezTo>
                  <a:close/>
                  <a:moveTo>
                    <a:pt x="5255" y="1"/>
                  </a:moveTo>
                  <a:cubicBezTo>
                    <a:pt x="4026" y="1"/>
                    <a:pt x="2796" y="469"/>
                    <a:pt x="1859" y="1406"/>
                  </a:cubicBezTo>
                  <a:cubicBezTo>
                    <a:pt x="0" y="3265"/>
                    <a:pt x="0" y="6312"/>
                    <a:pt x="1859" y="8186"/>
                  </a:cubicBezTo>
                  <a:cubicBezTo>
                    <a:pt x="2788" y="9116"/>
                    <a:pt x="4038" y="9588"/>
                    <a:pt x="5257" y="9588"/>
                  </a:cubicBezTo>
                  <a:cubicBezTo>
                    <a:pt x="6491" y="9588"/>
                    <a:pt x="7710" y="9131"/>
                    <a:pt x="8639" y="8186"/>
                  </a:cubicBezTo>
                  <a:cubicBezTo>
                    <a:pt x="10513" y="6312"/>
                    <a:pt x="10513" y="3265"/>
                    <a:pt x="8639" y="1406"/>
                  </a:cubicBezTo>
                  <a:cubicBezTo>
                    <a:pt x="7710" y="469"/>
                    <a:pt x="6483" y="1"/>
                    <a:pt x="5255" y="1"/>
                  </a:cubicBezTo>
                  <a:close/>
                </a:path>
              </a:pathLst>
            </a:custGeom>
            <a:gradFill>
              <a:gsLst>
                <a:gs pos="0">
                  <a:srgbClr val="9900FF">
                    <a:alpha val="4627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" name="Google Shape;293;p6"/>
          <p:cNvGrpSpPr/>
          <p:nvPr/>
        </p:nvGrpSpPr>
        <p:grpSpPr>
          <a:xfrm>
            <a:off x="-1262974" y="3161327"/>
            <a:ext cx="4822591" cy="2934500"/>
            <a:chOff x="-1186774" y="3161328"/>
            <a:chExt cx="4822591" cy="2934500"/>
          </a:xfrm>
        </p:grpSpPr>
        <p:pic>
          <p:nvPicPr>
            <p:cNvPr id="294" name="Google Shape;294;p6"/>
            <p:cNvPicPr preferRelativeResize="0"/>
            <p:nvPr/>
          </p:nvPicPr>
          <p:blipFill rotWithShape="1">
            <a:blip r:embed="rId2">
              <a:alphaModFix/>
            </a:blip>
            <a:srcRect l="16960" t="24718" r="7121" b="26177"/>
            <a:stretch/>
          </p:blipFill>
          <p:spPr>
            <a:xfrm rot="5400000">
              <a:off x="-1534175" y="3508728"/>
              <a:ext cx="2934500" cy="2239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5" name="Google Shape;295;p6"/>
            <p:cNvSpPr/>
            <p:nvPr/>
          </p:nvSpPr>
          <p:spPr>
            <a:xfrm rot="-5400000">
              <a:off x="-184180" y="3596444"/>
              <a:ext cx="503090" cy="2327806"/>
            </a:xfrm>
            <a:custGeom>
              <a:avLst/>
              <a:gdLst/>
              <a:ahLst/>
              <a:cxnLst/>
              <a:rect l="l" t="t" r="r" b="b"/>
              <a:pathLst>
                <a:path w="12266" h="56755" extrusionOk="0">
                  <a:moveTo>
                    <a:pt x="6811" y="1"/>
                  </a:moveTo>
                  <a:lnTo>
                    <a:pt x="2133" y="4663"/>
                  </a:lnTo>
                  <a:lnTo>
                    <a:pt x="2133" y="16836"/>
                  </a:lnTo>
                  <a:lnTo>
                    <a:pt x="2438" y="16836"/>
                  </a:lnTo>
                  <a:lnTo>
                    <a:pt x="2438" y="4800"/>
                  </a:lnTo>
                  <a:lnTo>
                    <a:pt x="6475" y="747"/>
                  </a:lnTo>
                  <a:lnTo>
                    <a:pt x="6475" y="11793"/>
                  </a:lnTo>
                  <a:lnTo>
                    <a:pt x="11534" y="11793"/>
                  </a:lnTo>
                  <a:lnTo>
                    <a:pt x="8197" y="15130"/>
                  </a:lnTo>
                  <a:lnTo>
                    <a:pt x="11640" y="18573"/>
                  </a:lnTo>
                  <a:lnTo>
                    <a:pt x="5668" y="24546"/>
                  </a:lnTo>
                  <a:lnTo>
                    <a:pt x="5668" y="41686"/>
                  </a:lnTo>
                  <a:lnTo>
                    <a:pt x="0" y="47369"/>
                  </a:lnTo>
                  <a:lnTo>
                    <a:pt x="0" y="56754"/>
                  </a:lnTo>
                  <a:lnTo>
                    <a:pt x="305" y="56754"/>
                  </a:lnTo>
                  <a:lnTo>
                    <a:pt x="305" y="47476"/>
                  </a:lnTo>
                  <a:lnTo>
                    <a:pt x="5973" y="41823"/>
                  </a:lnTo>
                  <a:lnTo>
                    <a:pt x="5973" y="24683"/>
                  </a:lnTo>
                  <a:lnTo>
                    <a:pt x="12082" y="18573"/>
                  </a:lnTo>
                  <a:lnTo>
                    <a:pt x="8639" y="15130"/>
                  </a:lnTo>
                  <a:lnTo>
                    <a:pt x="12265" y="11488"/>
                  </a:lnTo>
                  <a:lnTo>
                    <a:pt x="6811" y="11488"/>
                  </a:lnTo>
                  <a:lnTo>
                    <a:pt x="6811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6" name="Google Shape;296;p6"/>
            <p:cNvGrpSpPr/>
            <p:nvPr/>
          </p:nvGrpSpPr>
          <p:grpSpPr>
            <a:xfrm>
              <a:off x="58899" y="4608583"/>
              <a:ext cx="604346" cy="657081"/>
              <a:chOff x="58899" y="4608583"/>
              <a:chExt cx="604346" cy="657081"/>
            </a:xfrm>
          </p:grpSpPr>
          <p:grpSp>
            <p:nvGrpSpPr>
              <p:cNvPr id="297" name="Google Shape;297;p6"/>
              <p:cNvGrpSpPr/>
              <p:nvPr/>
            </p:nvGrpSpPr>
            <p:grpSpPr>
              <a:xfrm rot="10800000">
                <a:off x="58899" y="4608583"/>
                <a:ext cx="328346" cy="328531"/>
                <a:chOff x="3678700" y="407275"/>
                <a:chExt cx="708100" cy="708500"/>
              </a:xfrm>
            </p:grpSpPr>
            <p:sp>
              <p:nvSpPr>
                <p:cNvPr id="298" name="Google Shape;298;p6"/>
                <p:cNvSpPr/>
                <p:nvPr/>
              </p:nvSpPr>
              <p:spPr>
                <a:xfrm>
                  <a:off x="3678700" y="4072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B9109">
                        <a:alpha val="46666"/>
                      </a:srgbClr>
                    </a:gs>
                    <a:gs pos="78000">
                      <a:srgbClr val="F5F8FF">
                        <a:alpha val="46666"/>
                      </a:srgbClr>
                    </a:gs>
                    <a:gs pos="100000">
                      <a:srgbClr val="F5F8FF">
                        <a:alpha val="46666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" name="Google Shape;299;p6"/>
                <p:cNvSpPr/>
                <p:nvPr/>
              </p:nvSpPr>
              <p:spPr>
                <a:xfrm>
                  <a:off x="3754875" y="483475"/>
                  <a:ext cx="249900" cy="2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5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B9109">
                        <a:alpha val="46666"/>
                      </a:srgbClr>
                    </a:gs>
                    <a:gs pos="78000">
                      <a:srgbClr val="F5F8FF">
                        <a:alpha val="46666"/>
                      </a:srgbClr>
                    </a:gs>
                    <a:gs pos="100000">
                      <a:srgbClr val="F5F8FF">
                        <a:alpha val="46666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" name="Google Shape;300;p6"/>
                <p:cNvSpPr/>
                <p:nvPr/>
              </p:nvSpPr>
              <p:spPr>
                <a:xfrm>
                  <a:off x="3831425" y="560025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B9109">
                        <a:alpha val="46666"/>
                      </a:srgbClr>
                    </a:gs>
                    <a:gs pos="78000">
                      <a:srgbClr val="F5F8FF">
                        <a:alpha val="46666"/>
                      </a:srgbClr>
                    </a:gs>
                    <a:gs pos="100000">
                      <a:srgbClr val="F5F8FF">
                        <a:alpha val="46666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p6"/>
                <p:cNvSpPr/>
                <p:nvPr/>
              </p:nvSpPr>
              <p:spPr>
                <a:xfrm>
                  <a:off x="3907625" y="636575"/>
                  <a:ext cx="249875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81" extrusionOk="0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B9109">
                        <a:alpha val="46666"/>
                      </a:srgbClr>
                    </a:gs>
                    <a:gs pos="78000">
                      <a:srgbClr val="F5F8FF">
                        <a:alpha val="46666"/>
                      </a:srgbClr>
                    </a:gs>
                    <a:gs pos="100000">
                      <a:srgbClr val="F5F8FF">
                        <a:alpha val="46666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" name="Google Shape;302;p6"/>
                <p:cNvSpPr/>
                <p:nvPr/>
              </p:nvSpPr>
              <p:spPr>
                <a:xfrm>
                  <a:off x="3984175" y="713150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B9109">
                        <a:alpha val="46666"/>
                      </a:srgbClr>
                    </a:gs>
                    <a:gs pos="78000">
                      <a:srgbClr val="F5F8FF">
                        <a:alpha val="46666"/>
                      </a:srgbClr>
                    </a:gs>
                    <a:gs pos="100000">
                      <a:srgbClr val="F5F8FF">
                        <a:alpha val="46666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" name="Google Shape;303;p6"/>
                <p:cNvSpPr/>
                <p:nvPr/>
              </p:nvSpPr>
              <p:spPr>
                <a:xfrm>
                  <a:off x="4061125" y="789700"/>
                  <a:ext cx="249500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0" h="9981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B9109">
                        <a:alpha val="46666"/>
                      </a:srgbClr>
                    </a:gs>
                    <a:gs pos="78000">
                      <a:srgbClr val="F5F8FF">
                        <a:alpha val="46666"/>
                      </a:srgbClr>
                    </a:gs>
                    <a:gs pos="100000">
                      <a:srgbClr val="F5F8FF">
                        <a:alpha val="46666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" name="Google Shape;304;p6"/>
                <p:cNvSpPr/>
                <p:nvPr/>
              </p:nvSpPr>
              <p:spPr>
                <a:xfrm>
                  <a:off x="4136925" y="8658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B9109">
                        <a:alpha val="46666"/>
                      </a:srgbClr>
                    </a:gs>
                    <a:gs pos="78000">
                      <a:srgbClr val="F5F8FF">
                        <a:alpha val="46666"/>
                      </a:srgbClr>
                    </a:gs>
                    <a:gs pos="100000">
                      <a:srgbClr val="F5F8FF">
                        <a:alpha val="46666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5" name="Google Shape;305;p6"/>
              <p:cNvGrpSpPr/>
              <p:nvPr/>
            </p:nvGrpSpPr>
            <p:grpSpPr>
              <a:xfrm rot="10800000">
                <a:off x="334899" y="4608583"/>
                <a:ext cx="328346" cy="328531"/>
                <a:chOff x="3678700" y="407275"/>
                <a:chExt cx="708100" cy="708500"/>
              </a:xfrm>
            </p:grpSpPr>
            <p:sp>
              <p:nvSpPr>
                <p:cNvPr id="306" name="Google Shape;306;p6"/>
                <p:cNvSpPr/>
                <p:nvPr/>
              </p:nvSpPr>
              <p:spPr>
                <a:xfrm>
                  <a:off x="3678700" y="4072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46666"/>
                      </a:srgbClr>
                    </a:gs>
                    <a:gs pos="100000">
                      <a:srgbClr val="FFFFFF">
                        <a:alpha val="46666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" name="Google Shape;307;p6"/>
                <p:cNvSpPr/>
                <p:nvPr/>
              </p:nvSpPr>
              <p:spPr>
                <a:xfrm>
                  <a:off x="3754875" y="483475"/>
                  <a:ext cx="249900" cy="2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5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46666"/>
                      </a:srgbClr>
                    </a:gs>
                    <a:gs pos="100000">
                      <a:srgbClr val="FFFFFF">
                        <a:alpha val="46666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" name="Google Shape;308;p6"/>
                <p:cNvSpPr/>
                <p:nvPr/>
              </p:nvSpPr>
              <p:spPr>
                <a:xfrm>
                  <a:off x="3831425" y="560025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46666"/>
                      </a:srgbClr>
                    </a:gs>
                    <a:gs pos="100000">
                      <a:srgbClr val="FFFFFF">
                        <a:alpha val="46666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" name="Google Shape;309;p6"/>
                <p:cNvSpPr/>
                <p:nvPr/>
              </p:nvSpPr>
              <p:spPr>
                <a:xfrm>
                  <a:off x="3907625" y="636575"/>
                  <a:ext cx="249875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81" extrusionOk="0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46666"/>
                      </a:srgbClr>
                    </a:gs>
                    <a:gs pos="100000">
                      <a:srgbClr val="FFFFFF">
                        <a:alpha val="46666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6"/>
                <p:cNvSpPr/>
                <p:nvPr/>
              </p:nvSpPr>
              <p:spPr>
                <a:xfrm>
                  <a:off x="3984175" y="713150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46666"/>
                      </a:srgbClr>
                    </a:gs>
                    <a:gs pos="100000">
                      <a:srgbClr val="FFFFFF">
                        <a:alpha val="46666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" name="Google Shape;311;p6"/>
                <p:cNvSpPr/>
                <p:nvPr/>
              </p:nvSpPr>
              <p:spPr>
                <a:xfrm>
                  <a:off x="4061125" y="789700"/>
                  <a:ext cx="249500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0" h="9981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46666"/>
                      </a:srgbClr>
                    </a:gs>
                    <a:gs pos="100000">
                      <a:srgbClr val="FFFFFF">
                        <a:alpha val="46666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" name="Google Shape;312;p6"/>
                <p:cNvSpPr/>
                <p:nvPr/>
              </p:nvSpPr>
              <p:spPr>
                <a:xfrm>
                  <a:off x="4136925" y="8658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46666"/>
                      </a:srgbClr>
                    </a:gs>
                    <a:gs pos="100000">
                      <a:srgbClr val="FFFFFF">
                        <a:alpha val="46666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3" name="Google Shape;313;p6"/>
              <p:cNvGrpSpPr/>
              <p:nvPr/>
            </p:nvGrpSpPr>
            <p:grpSpPr>
              <a:xfrm rot="10800000">
                <a:off x="282574" y="4937133"/>
                <a:ext cx="328346" cy="328531"/>
                <a:chOff x="3678700" y="407275"/>
                <a:chExt cx="708100" cy="708500"/>
              </a:xfrm>
            </p:grpSpPr>
            <p:sp>
              <p:nvSpPr>
                <p:cNvPr id="314" name="Google Shape;314;p6"/>
                <p:cNvSpPr/>
                <p:nvPr/>
              </p:nvSpPr>
              <p:spPr>
                <a:xfrm>
                  <a:off x="3678700" y="4072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46666"/>
                      </a:srgbClr>
                    </a:gs>
                    <a:gs pos="100000">
                      <a:srgbClr val="FFFFFF">
                        <a:alpha val="46666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6"/>
                <p:cNvSpPr/>
                <p:nvPr/>
              </p:nvSpPr>
              <p:spPr>
                <a:xfrm>
                  <a:off x="3754875" y="483475"/>
                  <a:ext cx="249900" cy="2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5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46666"/>
                      </a:srgbClr>
                    </a:gs>
                    <a:gs pos="100000">
                      <a:srgbClr val="FFFFFF">
                        <a:alpha val="46666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" name="Google Shape;316;p6"/>
                <p:cNvSpPr/>
                <p:nvPr/>
              </p:nvSpPr>
              <p:spPr>
                <a:xfrm>
                  <a:off x="3831425" y="560025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46666"/>
                      </a:srgbClr>
                    </a:gs>
                    <a:gs pos="100000">
                      <a:srgbClr val="FFFFFF">
                        <a:alpha val="46666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" name="Google Shape;317;p6"/>
                <p:cNvSpPr/>
                <p:nvPr/>
              </p:nvSpPr>
              <p:spPr>
                <a:xfrm>
                  <a:off x="3907625" y="636575"/>
                  <a:ext cx="249875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81" extrusionOk="0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46666"/>
                      </a:srgbClr>
                    </a:gs>
                    <a:gs pos="100000">
                      <a:srgbClr val="FFFFFF">
                        <a:alpha val="46666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" name="Google Shape;318;p6"/>
                <p:cNvSpPr/>
                <p:nvPr/>
              </p:nvSpPr>
              <p:spPr>
                <a:xfrm>
                  <a:off x="3984175" y="713150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46666"/>
                      </a:srgbClr>
                    </a:gs>
                    <a:gs pos="100000">
                      <a:srgbClr val="FFFFFF">
                        <a:alpha val="46666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" name="Google Shape;319;p6"/>
                <p:cNvSpPr/>
                <p:nvPr/>
              </p:nvSpPr>
              <p:spPr>
                <a:xfrm>
                  <a:off x="4061125" y="789700"/>
                  <a:ext cx="249500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0" h="9981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46666"/>
                      </a:srgbClr>
                    </a:gs>
                    <a:gs pos="100000">
                      <a:srgbClr val="FFFFFF">
                        <a:alpha val="46666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" name="Google Shape;320;p6"/>
                <p:cNvSpPr/>
                <p:nvPr/>
              </p:nvSpPr>
              <p:spPr>
                <a:xfrm>
                  <a:off x="4136925" y="8658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46666"/>
                      </a:srgbClr>
                    </a:gs>
                    <a:gs pos="100000">
                      <a:srgbClr val="FFFFFF">
                        <a:alpha val="46666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21" name="Google Shape;321;p6"/>
            <p:cNvGrpSpPr/>
            <p:nvPr/>
          </p:nvGrpSpPr>
          <p:grpSpPr>
            <a:xfrm>
              <a:off x="-923150" y="4796551"/>
              <a:ext cx="4558967" cy="134100"/>
              <a:chOff x="796100" y="3019701"/>
              <a:chExt cx="4558967" cy="134100"/>
            </a:xfrm>
          </p:grpSpPr>
          <p:sp>
            <p:nvSpPr>
              <p:cNvPr id="322" name="Google Shape;322;p6"/>
              <p:cNvSpPr/>
              <p:nvPr/>
            </p:nvSpPr>
            <p:spPr>
              <a:xfrm>
                <a:off x="5220967" y="3019701"/>
                <a:ext cx="134100" cy="134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23" name="Google Shape;323;p6"/>
              <p:cNvCxnSpPr/>
              <p:nvPr/>
            </p:nvCxnSpPr>
            <p:spPr>
              <a:xfrm>
                <a:off x="796100" y="3086750"/>
                <a:ext cx="446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24" name="Google Shape;324;p6"/>
              <p:cNvSpPr/>
              <p:nvPr/>
            </p:nvSpPr>
            <p:spPr>
              <a:xfrm>
                <a:off x="5251079" y="3049843"/>
                <a:ext cx="73800" cy="73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7"/>
          <p:cNvSpPr txBox="1">
            <a:spLocks noGrp="1"/>
          </p:cNvSpPr>
          <p:nvPr>
            <p:ph type="title"/>
          </p:nvPr>
        </p:nvSpPr>
        <p:spPr>
          <a:xfrm>
            <a:off x="720000" y="919750"/>
            <a:ext cx="3145200" cy="14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7"/>
          <p:cNvSpPr txBox="1">
            <a:spLocks noGrp="1"/>
          </p:cNvSpPr>
          <p:nvPr>
            <p:ph type="subTitle" idx="1"/>
          </p:nvPr>
        </p:nvSpPr>
        <p:spPr>
          <a:xfrm>
            <a:off x="720000" y="2628350"/>
            <a:ext cx="3145200" cy="15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328" name="Google Shape;328;p7"/>
          <p:cNvSpPr>
            <a:spLocks noGrp="1"/>
          </p:cNvSpPr>
          <p:nvPr>
            <p:ph type="pic" idx="2"/>
          </p:nvPr>
        </p:nvSpPr>
        <p:spPr>
          <a:xfrm>
            <a:off x="4135800" y="539500"/>
            <a:ext cx="4295100" cy="4069200"/>
          </a:xfrm>
          <a:prstGeom prst="snip1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329" name="Google Shape;329;p7"/>
          <p:cNvGrpSpPr/>
          <p:nvPr/>
        </p:nvGrpSpPr>
        <p:grpSpPr>
          <a:xfrm>
            <a:off x="-2393465" y="-1635538"/>
            <a:ext cx="4710415" cy="5344655"/>
            <a:chOff x="-2317265" y="-1559338"/>
            <a:chExt cx="4710415" cy="5344655"/>
          </a:xfrm>
        </p:grpSpPr>
        <p:pic>
          <p:nvPicPr>
            <p:cNvPr id="330" name="Google Shape;330;p7"/>
            <p:cNvPicPr preferRelativeResize="0"/>
            <p:nvPr/>
          </p:nvPicPr>
          <p:blipFill rotWithShape="1">
            <a:blip r:embed="rId2">
              <a:alphaModFix/>
            </a:blip>
            <a:srcRect l="16960" t="24718" r="7121" b="26177"/>
            <a:stretch/>
          </p:blipFill>
          <p:spPr>
            <a:xfrm>
              <a:off x="-2317265" y="-1559338"/>
              <a:ext cx="3920501" cy="29922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31" name="Google Shape;331;p7"/>
            <p:cNvGrpSpPr/>
            <p:nvPr/>
          </p:nvGrpSpPr>
          <p:grpSpPr>
            <a:xfrm>
              <a:off x="-1322674" y="-1333888"/>
              <a:ext cx="3153315" cy="5119205"/>
              <a:chOff x="6643701" y="816087"/>
              <a:chExt cx="3153315" cy="5119205"/>
            </a:xfrm>
          </p:grpSpPr>
          <p:sp>
            <p:nvSpPr>
              <p:cNvPr id="332" name="Google Shape;332;p7"/>
              <p:cNvSpPr/>
              <p:nvPr/>
            </p:nvSpPr>
            <p:spPr>
              <a:xfrm>
                <a:off x="6643701" y="816087"/>
                <a:ext cx="3153315" cy="5119205"/>
              </a:xfrm>
              <a:custGeom>
                <a:avLst/>
                <a:gdLst/>
                <a:ahLst/>
                <a:cxnLst/>
                <a:rect l="l" t="t" r="r" b="b"/>
                <a:pathLst>
                  <a:path w="76882" h="124813" extrusionOk="0">
                    <a:moveTo>
                      <a:pt x="76668" y="0"/>
                    </a:moveTo>
                    <a:lnTo>
                      <a:pt x="63260" y="13408"/>
                    </a:lnTo>
                    <a:cubicBezTo>
                      <a:pt x="62879" y="13789"/>
                      <a:pt x="62879" y="14398"/>
                      <a:pt x="63260" y="14779"/>
                    </a:cubicBezTo>
                    <a:lnTo>
                      <a:pt x="69857" y="21376"/>
                    </a:lnTo>
                    <a:cubicBezTo>
                      <a:pt x="70116" y="21620"/>
                      <a:pt x="70116" y="22046"/>
                      <a:pt x="69857" y="22305"/>
                    </a:cubicBezTo>
                    <a:lnTo>
                      <a:pt x="46546" y="45616"/>
                    </a:lnTo>
                    <a:cubicBezTo>
                      <a:pt x="46417" y="45738"/>
                      <a:pt x="46245" y="45799"/>
                      <a:pt x="46074" y="45799"/>
                    </a:cubicBezTo>
                    <a:cubicBezTo>
                      <a:pt x="45903" y="45799"/>
                      <a:pt x="45731" y="45738"/>
                      <a:pt x="45602" y="45616"/>
                    </a:cubicBezTo>
                    <a:lnTo>
                      <a:pt x="39020" y="39019"/>
                    </a:lnTo>
                    <a:cubicBezTo>
                      <a:pt x="38822" y="38836"/>
                      <a:pt x="38593" y="38745"/>
                      <a:pt x="38334" y="38745"/>
                    </a:cubicBezTo>
                    <a:cubicBezTo>
                      <a:pt x="38060" y="38745"/>
                      <a:pt x="37831" y="38836"/>
                      <a:pt x="37649" y="39019"/>
                    </a:cubicBezTo>
                    <a:lnTo>
                      <a:pt x="23357" y="53311"/>
                    </a:lnTo>
                    <a:cubicBezTo>
                      <a:pt x="22976" y="53691"/>
                      <a:pt x="22976" y="54301"/>
                      <a:pt x="23357" y="54682"/>
                    </a:cubicBezTo>
                    <a:lnTo>
                      <a:pt x="40833" y="72142"/>
                    </a:lnTo>
                    <a:cubicBezTo>
                      <a:pt x="40939" y="72279"/>
                      <a:pt x="41016" y="72432"/>
                      <a:pt x="41016" y="72614"/>
                    </a:cubicBezTo>
                    <a:cubicBezTo>
                      <a:pt x="41016" y="72812"/>
                      <a:pt x="40955" y="72965"/>
                      <a:pt x="40833" y="73102"/>
                    </a:cubicBezTo>
                    <a:lnTo>
                      <a:pt x="27090" y="86830"/>
                    </a:lnTo>
                    <a:cubicBezTo>
                      <a:pt x="26907" y="87028"/>
                      <a:pt x="26816" y="87256"/>
                      <a:pt x="26816" y="87515"/>
                    </a:cubicBezTo>
                    <a:lnTo>
                      <a:pt x="26816" y="96276"/>
                    </a:lnTo>
                    <a:cubicBezTo>
                      <a:pt x="26816" y="96459"/>
                      <a:pt x="26755" y="96611"/>
                      <a:pt x="26618" y="96748"/>
                    </a:cubicBezTo>
                    <a:lnTo>
                      <a:pt x="13225" y="110140"/>
                    </a:lnTo>
                    <a:cubicBezTo>
                      <a:pt x="13103" y="110270"/>
                      <a:pt x="12940" y="110335"/>
                      <a:pt x="12772" y="110335"/>
                    </a:cubicBezTo>
                    <a:cubicBezTo>
                      <a:pt x="12604" y="110335"/>
                      <a:pt x="12433" y="110270"/>
                      <a:pt x="12296" y="110140"/>
                    </a:cubicBezTo>
                    <a:lnTo>
                      <a:pt x="7618" y="105448"/>
                    </a:lnTo>
                    <a:cubicBezTo>
                      <a:pt x="7428" y="105257"/>
                      <a:pt x="7180" y="105162"/>
                      <a:pt x="6933" y="105162"/>
                    </a:cubicBezTo>
                    <a:cubicBezTo>
                      <a:pt x="6685" y="105162"/>
                      <a:pt x="6438" y="105257"/>
                      <a:pt x="6247" y="105448"/>
                    </a:cubicBezTo>
                    <a:lnTo>
                      <a:pt x="381" y="111314"/>
                    </a:lnTo>
                    <a:cubicBezTo>
                      <a:pt x="1" y="111695"/>
                      <a:pt x="1" y="112304"/>
                      <a:pt x="381" y="112685"/>
                    </a:cubicBezTo>
                    <a:lnTo>
                      <a:pt x="5059" y="117378"/>
                    </a:lnTo>
                    <a:cubicBezTo>
                      <a:pt x="5181" y="117515"/>
                      <a:pt x="5257" y="117667"/>
                      <a:pt x="5257" y="117850"/>
                    </a:cubicBezTo>
                    <a:cubicBezTo>
                      <a:pt x="5257" y="118048"/>
                      <a:pt x="5196" y="118200"/>
                      <a:pt x="5059" y="118322"/>
                    </a:cubicBezTo>
                    <a:lnTo>
                      <a:pt x="3231" y="120150"/>
                    </a:lnTo>
                    <a:cubicBezTo>
                      <a:pt x="2850" y="120531"/>
                      <a:pt x="2850" y="121141"/>
                      <a:pt x="3231" y="121522"/>
                    </a:cubicBezTo>
                    <a:lnTo>
                      <a:pt x="5059" y="123365"/>
                    </a:lnTo>
                    <a:cubicBezTo>
                      <a:pt x="5333" y="123609"/>
                      <a:pt x="5333" y="124020"/>
                      <a:pt x="5059" y="124295"/>
                    </a:cubicBezTo>
                    <a:cubicBezTo>
                      <a:pt x="4914" y="124432"/>
                      <a:pt x="4754" y="124489"/>
                      <a:pt x="4602" y="124489"/>
                    </a:cubicBezTo>
                    <a:cubicBezTo>
                      <a:pt x="4449" y="124489"/>
                      <a:pt x="4305" y="124432"/>
                      <a:pt x="4190" y="124340"/>
                    </a:cubicBezTo>
                    <a:cubicBezTo>
                      <a:pt x="3962" y="124173"/>
                      <a:pt x="3825" y="123838"/>
                      <a:pt x="4038" y="123487"/>
                    </a:cubicBezTo>
                    <a:lnTo>
                      <a:pt x="3764" y="123335"/>
                    </a:lnTo>
                    <a:lnTo>
                      <a:pt x="3764" y="123335"/>
                    </a:lnTo>
                    <a:cubicBezTo>
                      <a:pt x="3459" y="123838"/>
                      <a:pt x="3672" y="124356"/>
                      <a:pt x="3992" y="124599"/>
                    </a:cubicBezTo>
                    <a:cubicBezTo>
                      <a:pt x="4175" y="124736"/>
                      <a:pt x="4373" y="124813"/>
                      <a:pt x="4602" y="124813"/>
                    </a:cubicBezTo>
                    <a:cubicBezTo>
                      <a:pt x="4830" y="124813"/>
                      <a:pt x="5059" y="124736"/>
                      <a:pt x="5272" y="124477"/>
                    </a:cubicBezTo>
                    <a:cubicBezTo>
                      <a:pt x="5455" y="124295"/>
                      <a:pt x="5562" y="124066"/>
                      <a:pt x="5562" y="123792"/>
                    </a:cubicBezTo>
                    <a:cubicBezTo>
                      <a:pt x="5562" y="123533"/>
                      <a:pt x="5455" y="123304"/>
                      <a:pt x="5272" y="123106"/>
                    </a:cubicBezTo>
                    <a:lnTo>
                      <a:pt x="3444" y="121278"/>
                    </a:lnTo>
                    <a:cubicBezTo>
                      <a:pt x="3170" y="121034"/>
                      <a:pt x="3170" y="120623"/>
                      <a:pt x="3444" y="120349"/>
                    </a:cubicBezTo>
                    <a:lnTo>
                      <a:pt x="5272" y="118520"/>
                    </a:lnTo>
                    <a:cubicBezTo>
                      <a:pt x="5455" y="118337"/>
                      <a:pt x="5562" y="118094"/>
                      <a:pt x="5562" y="117835"/>
                    </a:cubicBezTo>
                    <a:cubicBezTo>
                      <a:pt x="5562" y="117576"/>
                      <a:pt x="5455" y="117332"/>
                      <a:pt x="5272" y="117149"/>
                    </a:cubicBezTo>
                    <a:lnTo>
                      <a:pt x="579" y="112456"/>
                    </a:lnTo>
                    <a:cubicBezTo>
                      <a:pt x="320" y="112213"/>
                      <a:pt x="320" y="111801"/>
                      <a:pt x="579" y="111527"/>
                    </a:cubicBezTo>
                    <a:lnTo>
                      <a:pt x="6445" y="105661"/>
                    </a:lnTo>
                    <a:cubicBezTo>
                      <a:pt x="6575" y="105532"/>
                      <a:pt x="6742" y="105467"/>
                      <a:pt x="6912" y="105467"/>
                    </a:cubicBezTo>
                    <a:cubicBezTo>
                      <a:pt x="7081" y="105467"/>
                      <a:pt x="7253" y="105532"/>
                      <a:pt x="7390" y="105661"/>
                    </a:cubicBezTo>
                    <a:lnTo>
                      <a:pt x="12067" y="110354"/>
                    </a:lnTo>
                    <a:cubicBezTo>
                      <a:pt x="12265" y="110537"/>
                      <a:pt x="12494" y="110643"/>
                      <a:pt x="12753" y="110643"/>
                    </a:cubicBezTo>
                    <a:cubicBezTo>
                      <a:pt x="13027" y="110643"/>
                      <a:pt x="13256" y="110537"/>
                      <a:pt x="13439" y="110354"/>
                    </a:cubicBezTo>
                    <a:lnTo>
                      <a:pt x="26831" y="96961"/>
                    </a:lnTo>
                    <a:cubicBezTo>
                      <a:pt x="27014" y="96779"/>
                      <a:pt x="27120" y="96550"/>
                      <a:pt x="27120" y="96276"/>
                    </a:cubicBezTo>
                    <a:lnTo>
                      <a:pt x="27120" y="87469"/>
                    </a:lnTo>
                    <a:cubicBezTo>
                      <a:pt x="27120" y="87287"/>
                      <a:pt x="27166" y="87134"/>
                      <a:pt x="27303" y="86997"/>
                    </a:cubicBezTo>
                    <a:lnTo>
                      <a:pt x="41031" y="73270"/>
                    </a:lnTo>
                    <a:cubicBezTo>
                      <a:pt x="41412" y="72889"/>
                      <a:pt x="41412" y="72279"/>
                      <a:pt x="41031" y="71898"/>
                    </a:cubicBezTo>
                    <a:lnTo>
                      <a:pt x="23571" y="54438"/>
                    </a:lnTo>
                    <a:cubicBezTo>
                      <a:pt x="23312" y="54194"/>
                      <a:pt x="23312" y="53768"/>
                      <a:pt x="23571" y="53509"/>
                    </a:cubicBezTo>
                    <a:lnTo>
                      <a:pt x="37862" y="39217"/>
                    </a:lnTo>
                    <a:cubicBezTo>
                      <a:pt x="37984" y="39095"/>
                      <a:pt x="38155" y="39035"/>
                      <a:pt x="38327" y="39035"/>
                    </a:cubicBezTo>
                    <a:cubicBezTo>
                      <a:pt x="38498" y="39035"/>
                      <a:pt x="38669" y="39095"/>
                      <a:pt x="38791" y="39217"/>
                    </a:cubicBezTo>
                    <a:lnTo>
                      <a:pt x="45373" y="45830"/>
                    </a:lnTo>
                    <a:cubicBezTo>
                      <a:pt x="45571" y="46013"/>
                      <a:pt x="45800" y="46119"/>
                      <a:pt x="46059" y="46119"/>
                    </a:cubicBezTo>
                    <a:cubicBezTo>
                      <a:pt x="46333" y="46119"/>
                      <a:pt x="46562" y="46013"/>
                      <a:pt x="46744" y="45830"/>
                    </a:cubicBezTo>
                    <a:lnTo>
                      <a:pt x="70055" y="22519"/>
                    </a:lnTo>
                    <a:cubicBezTo>
                      <a:pt x="70436" y="22138"/>
                      <a:pt x="70436" y="21528"/>
                      <a:pt x="70055" y="21148"/>
                    </a:cubicBezTo>
                    <a:lnTo>
                      <a:pt x="63473" y="14550"/>
                    </a:lnTo>
                    <a:cubicBezTo>
                      <a:pt x="63199" y="14307"/>
                      <a:pt x="63199" y="13895"/>
                      <a:pt x="63473" y="13621"/>
                    </a:cubicBezTo>
                    <a:lnTo>
                      <a:pt x="76881" y="213"/>
                    </a:lnTo>
                    <a:lnTo>
                      <a:pt x="76668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27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33" name="Google Shape;333;p7"/>
              <p:cNvGrpSpPr/>
              <p:nvPr/>
            </p:nvGrpSpPr>
            <p:grpSpPr>
              <a:xfrm>
                <a:off x="8671986" y="2443197"/>
                <a:ext cx="134004" cy="134004"/>
                <a:chOff x="8356813" y="1074288"/>
                <a:chExt cx="351900" cy="351900"/>
              </a:xfrm>
            </p:grpSpPr>
            <p:sp>
              <p:nvSpPr>
                <p:cNvPr id="334" name="Google Shape;334;p7"/>
                <p:cNvSpPr/>
                <p:nvPr/>
              </p:nvSpPr>
              <p:spPr>
                <a:xfrm>
                  <a:off x="8356813" y="1074288"/>
                  <a:ext cx="351900" cy="3519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" name="Google Shape;335;p7"/>
                <p:cNvSpPr/>
                <p:nvPr/>
              </p:nvSpPr>
              <p:spPr>
                <a:xfrm>
                  <a:off x="8406497" y="1123972"/>
                  <a:ext cx="252600" cy="252600"/>
                </a:xfrm>
                <a:prstGeom prst="ellipse">
                  <a:avLst/>
                </a:prstGeom>
                <a:gradFill>
                  <a:gsLst>
                    <a:gs pos="0">
                      <a:srgbClr val="9900FF">
                        <a:alpha val="4627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6" name="Google Shape;336;p7"/>
              <p:cNvGrpSpPr/>
              <p:nvPr/>
            </p:nvGrpSpPr>
            <p:grpSpPr>
              <a:xfrm>
                <a:off x="7678536" y="3129397"/>
                <a:ext cx="134004" cy="134004"/>
                <a:chOff x="8356813" y="1074288"/>
                <a:chExt cx="351900" cy="351900"/>
              </a:xfrm>
            </p:grpSpPr>
            <p:sp>
              <p:nvSpPr>
                <p:cNvPr id="337" name="Google Shape;337;p7"/>
                <p:cNvSpPr/>
                <p:nvPr/>
              </p:nvSpPr>
              <p:spPr>
                <a:xfrm>
                  <a:off x="8356813" y="1074288"/>
                  <a:ext cx="351900" cy="3519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8" name="Google Shape;338;p7"/>
                <p:cNvSpPr/>
                <p:nvPr/>
              </p:nvSpPr>
              <p:spPr>
                <a:xfrm>
                  <a:off x="8406497" y="1123972"/>
                  <a:ext cx="252600" cy="252600"/>
                </a:xfrm>
                <a:prstGeom prst="ellipse">
                  <a:avLst/>
                </a:prstGeom>
                <a:gradFill>
                  <a:gsLst>
                    <a:gs pos="0">
                      <a:srgbClr val="9900FF">
                        <a:alpha val="4627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9" name="Google Shape;339;p7"/>
              <p:cNvGrpSpPr/>
              <p:nvPr/>
            </p:nvGrpSpPr>
            <p:grpSpPr>
              <a:xfrm>
                <a:off x="8062611" y="3503222"/>
                <a:ext cx="134004" cy="134004"/>
                <a:chOff x="8356813" y="1074288"/>
                <a:chExt cx="351900" cy="351900"/>
              </a:xfrm>
            </p:grpSpPr>
            <p:sp>
              <p:nvSpPr>
                <p:cNvPr id="340" name="Google Shape;340;p7"/>
                <p:cNvSpPr/>
                <p:nvPr/>
              </p:nvSpPr>
              <p:spPr>
                <a:xfrm>
                  <a:off x="8356813" y="1074288"/>
                  <a:ext cx="351900" cy="3519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" name="Google Shape;341;p7"/>
                <p:cNvSpPr/>
                <p:nvPr/>
              </p:nvSpPr>
              <p:spPr>
                <a:xfrm>
                  <a:off x="8406497" y="1123972"/>
                  <a:ext cx="252600" cy="252600"/>
                </a:xfrm>
                <a:prstGeom prst="ellipse">
                  <a:avLst/>
                </a:prstGeom>
                <a:gradFill>
                  <a:gsLst>
                    <a:gs pos="0">
                      <a:srgbClr val="9900FF">
                        <a:alpha val="4627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42" name="Google Shape;342;p7"/>
            <p:cNvGrpSpPr/>
            <p:nvPr/>
          </p:nvGrpSpPr>
          <p:grpSpPr>
            <a:xfrm>
              <a:off x="121568" y="-846844"/>
              <a:ext cx="88152" cy="2151709"/>
              <a:chOff x="3054755" y="4367024"/>
              <a:chExt cx="88143" cy="1137387"/>
            </a:xfrm>
          </p:grpSpPr>
          <p:sp>
            <p:nvSpPr>
              <p:cNvPr id="343" name="Google Shape;343;p7"/>
              <p:cNvSpPr/>
              <p:nvPr/>
            </p:nvSpPr>
            <p:spPr>
              <a:xfrm>
                <a:off x="3054755" y="4367024"/>
                <a:ext cx="12551" cy="1137387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7731" extrusionOk="0">
                    <a:moveTo>
                      <a:pt x="1" y="1"/>
                    </a:moveTo>
                    <a:lnTo>
                      <a:pt x="1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rgbClr val="EB9109">
                      <a:alpha val="46666"/>
                    </a:srgbClr>
                  </a:gs>
                  <a:gs pos="40000">
                    <a:srgbClr val="FF9900">
                      <a:alpha val="46666"/>
                    </a:srgbClr>
                  </a:gs>
                  <a:gs pos="100000">
                    <a:srgbClr val="FFFFFF">
                      <a:alpha val="4666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3130388" y="4367024"/>
                <a:ext cx="12510" cy="1137387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7731" extrusionOk="0">
                    <a:moveTo>
                      <a:pt x="0" y="1"/>
                    </a:moveTo>
                    <a:lnTo>
                      <a:pt x="0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rgbClr val="EB9109">
                      <a:alpha val="46666"/>
                    </a:srgbClr>
                  </a:gs>
                  <a:gs pos="40000">
                    <a:srgbClr val="FF9900">
                      <a:alpha val="46666"/>
                    </a:srgbClr>
                  </a:gs>
                  <a:gs pos="100000">
                    <a:srgbClr val="FFFFFF">
                      <a:alpha val="4666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5" name="Google Shape;345;p7"/>
            <p:cNvGrpSpPr/>
            <p:nvPr/>
          </p:nvGrpSpPr>
          <p:grpSpPr>
            <a:xfrm>
              <a:off x="361243" y="-718832"/>
              <a:ext cx="88152" cy="2151709"/>
              <a:chOff x="3054755" y="4367024"/>
              <a:chExt cx="88143" cy="1137387"/>
            </a:xfrm>
          </p:grpSpPr>
          <p:sp>
            <p:nvSpPr>
              <p:cNvPr id="346" name="Google Shape;346;p7"/>
              <p:cNvSpPr/>
              <p:nvPr/>
            </p:nvSpPr>
            <p:spPr>
              <a:xfrm>
                <a:off x="3054755" y="4367024"/>
                <a:ext cx="12551" cy="1137387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7731" extrusionOk="0">
                    <a:moveTo>
                      <a:pt x="1" y="1"/>
                    </a:moveTo>
                    <a:lnTo>
                      <a:pt x="1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rgbClr val="EB9109">
                      <a:alpha val="46666"/>
                    </a:srgbClr>
                  </a:gs>
                  <a:gs pos="78000">
                    <a:srgbClr val="F5F8FF">
                      <a:alpha val="46666"/>
                    </a:srgbClr>
                  </a:gs>
                  <a:gs pos="100000">
                    <a:srgbClr val="F5F8FF">
                      <a:alpha val="46666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7"/>
              <p:cNvSpPr/>
              <p:nvPr/>
            </p:nvSpPr>
            <p:spPr>
              <a:xfrm>
                <a:off x="3130388" y="4367024"/>
                <a:ext cx="12510" cy="1137387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7731" extrusionOk="0">
                    <a:moveTo>
                      <a:pt x="0" y="1"/>
                    </a:moveTo>
                    <a:lnTo>
                      <a:pt x="0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rgbClr val="EB9109">
                      <a:alpha val="46666"/>
                    </a:srgbClr>
                  </a:gs>
                  <a:gs pos="78000">
                    <a:srgbClr val="F5F8FF">
                      <a:alpha val="46666"/>
                    </a:srgbClr>
                  </a:gs>
                  <a:gs pos="100000">
                    <a:srgbClr val="F5F8FF">
                      <a:alpha val="46666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8" name="Google Shape;348;p7"/>
            <p:cNvSpPr/>
            <p:nvPr/>
          </p:nvSpPr>
          <p:spPr>
            <a:xfrm rot="5400000">
              <a:off x="501466" y="-1277128"/>
              <a:ext cx="1031181" cy="2752187"/>
            </a:xfrm>
            <a:custGeom>
              <a:avLst/>
              <a:gdLst/>
              <a:ahLst/>
              <a:cxnLst/>
              <a:rect l="l" t="t" r="r" b="b"/>
              <a:pathLst>
                <a:path w="34647" h="69081" extrusionOk="0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9" name="Google Shape;349;p7"/>
            <p:cNvGrpSpPr/>
            <p:nvPr/>
          </p:nvGrpSpPr>
          <p:grpSpPr>
            <a:xfrm>
              <a:off x="-175967" y="337269"/>
              <a:ext cx="480890" cy="481200"/>
              <a:chOff x="959750" y="3039275"/>
              <a:chExt cx="582050" cy="582425"/>
            </a:xfrm>
          </p:grpSpPr>
          <p:sp>
            <p:nvSpPr>
              <p:cNvPr id="350" name="Google Shape;350;p7"/>
              <p:cNvSpPr/>
              <p:nvPr/>
            </p:nvSpPr>
            <p:spPr>
              <a:xfrm>
                <a:off x="1418375" y="3039275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>
                <a:off x="1341800" y="3116225"/>
                <a:ext cx="12345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7"/>
              <p:cNvSpPr/>
              <p:nvPr/>
            </p:nvSpPr>
            <p:spPr>
              <a:xfrm>
                <a:off x="1265625" y="3192800"/>
                <a:ext cx="1234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37" extrusionOk="0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>
                <a:off x="1188675" y="3268975"/>
                <a:ext cx="1238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7" extrusionOk="0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7"/>
              <p:cNvSpPr/>
              <p:nvPr/>
            </p:nvSpPr>
            <p:spPr>
              <a:xfrm>
                <a:off x="1112500" y="3345525"/>
                <a:ext cx="123825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>
                <a:off x="1035950" y="3421700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7"/>
              <p:cNvSpPr/>
              <p:nvPr/>
            </p:nvSpPr>
            <p:spPr>
              <a:xfrm>
                <a:off x="959750" y="3498275"/>
                <a:ext cx="123450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7" extrusionOk="0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7" name="Google Shape;357;p7"/>
          <p:cNvGrpSpPr/>
          <p:nvPr/>
        </p:nvGrpSpPr>
        <p:grpSpPr>
          <a:xfrm>
            <a:off x="6719910" y="2898312"/>
            <a:ext cx="3920501" cy="3213898"/>
            <a:chOff x="6643710" y="2822113"/>
            <a:chExt cx="3920501" cy="3213898"/>
          </a:xfrm>
        </p:grpSpPr>
        <p:sp>
          <p:nvSpPr>
            <p:cNvPr id="358" name="Google Shape;358;p7"/>
            <p:cNvSpPr/>
            <p:nvPr/>
          </p:nvSpPr>
          <p:spPr>
            <a:xfrm>
              <a:off x="8764950" y="2822113"/>
              <a:ext cx="480893" cy="475828"/>
            </a:xfrm>
            <a:custGeom>
              <a:avLst/>
              <a:gdLst/>
              <a:ahLst/>
              <a:cxnLst/>
              <a:rect l="l" t="t" r="r" b="b"/>
              <a:pathLst>
                <a:path w="36171" h="35790" extrusionOk="0">
                  <a:moveTo>
                    <a:pt x="34030" y="1"/>
                  </a:moveTo>
                  <a:cubicBezTo>
                    <a:pt x="33531" y="1"/>
                    <a:pt x="33032" y="191"/>
                    <a:pt x="32651" y="572"/>
                  </a:cubicBezTo>
                  <a:cubicBezTo>
                    <a:pt x="31890" y="1334"/>
                    <a:pt x="31890" y="2568"/>
                    <a:pt x="32651" y="3330"/>
                  </a:cubicBezTo>
                  <a:cubicBezTo>
                    <a:pt x="33032" y="3711"/>
                    <a:pt x="33531" y="3901"/>
                    <a:pt x="34030" y="3901"/>
                  </a:cubicBezTo>
                  <a:cubicBezTo>
                    <a:pt x="34529" y="3901"/>
                    <a:pt x="35028" y="3711"/>
                    <a:pt x="35409" y="3330"/>
                  </a:cubicBezTo>
                  <a:cubicBezTo>
                    <a:pt x="36171" y="2568"/>
                    <a:pt x="36171" y="1334"/>
                    <a:pt x="35409" y="572"/>
                  </a:cubicBezTo>
                  <a:cubicBezTo>
                    <a:pt x="35028" y="191"/>
                    <a:pt x="34529" y="1"/>
                    <a:pt x="34030" y="1"/>
                  </a:cubicBezTo>
                  <a:close/>
                  <a:moveTo>
                    <a:pt x="27662" y="6385"/>
                  </a:moveTo>
                  <a:cubicBezTo>
                    <a:pt x="27163" y="6385"/>
                    <a:pt x="26664" y="6575"/>
                    <a:pt x="26283" y="6956"/>
                  </a:cubicBezTo>
                  <a:cubicBezTo>
                    <a:pt x="25521" y="7718"/>
                    <a:pt x="25521" y="8952"/>
                    <a:pt x="26283" y="9714"/>
                  </a:cubicBezTo>
                  <a:cubicBezTo>
                    <a:pt x="26664" y="10095"/>
                    <a:pt x="27163" y="10285"/>
                    <a:pt x="27662" y="10285"/>
                  </a:cubicBezTo>
                  <a:cubicBezTo>
                    <a:pt x="28161" y="10285"/>
                    <a:pt x="28660" y="10095"/>
                    <a:pt x="29040" y="9714"/>
                  </a:cubicBezTo>
                  <a:cubicBezTo>
                    <a:pt x="29802" y="8952"/>
                    <a:pt x="29802" y="7718"/>
                    <a:pt x="29040" y="6956"/>
                  </a:cubicBezTo>
                  <a:cubicBezTo>
                    <a:pt x="28660" y="6575"/>
                    <a:pt x="28161" y="6385"/>
                    <a:pt x="27662" y="6385"/>
                  </a:cubicBezTo>
                  <a:close/>
                  <a:moveTo>
                    <a:pt x="21285" y="12753"/>
                  </a:moveTo>
                  <a:cubicBezTo>
                    <a:pt x="20783" y="12753"/>
                    <a:pt x="20280" y="12944"/>
                    <a:pt x="19899" y="13325"/>
                  </a:cubicBezTo>
                  <a:cubicBezTo>
                    <a:pt x="19137" y="14086"/>
                    <a:pt x="19137" y="15336"/>
                    <a:pt x="19899" y="16097"/>
                  </a:cubicBezTo>
                  <a:cubicBezTo>
                    <a:pt x="20280" y="16478"/>
                    <a:pt x="20783" y="16669"/>
                    <a:pt x="21285" y="16669"/>
                  </a:cubicBezTo>
                  <a:cubicBezTo>
                    <a:pt x="21788" y="16669"/>
                    <a:pt x="22291" y="16478"/>
                    <a:pt x="22672" y="16097"/>
                  </a:cubicBezTo>
                  <a:cubicBezTo>
                    <a:pt x="23434" y="15336"/>
                    <a:pt x="23434" y="14086"/>
                    <a:pt x="22672" y="13325"/>
                  </a:cubicBezTo>
                  <a:cubicBezTo>
                    <a:pt x="22291" y="12944"/>
                    <a:pt x="21788" y="12753"/>
                    <a:pt x="21285" y="12753"/>
                  </a:cubicBezTo>
                  <a:close/>
                  <a:moveTo>
                    <a:pt x="14917" y="19128"/>
                  </a:moveTo>
                  <a:cubicBezTo>
                    <a:pt x="14415" y="19128"/>
                    <a:pt x="13913" y="19318"/>
                    <a:pt x="13530" y="19693"/>
                  </a:cubicBezTo>
                  <a:cubicBezTo>
                    <a:pt x="12768" y="20455"/>
                    <a:pt x="12768" y="21689"/>
                    <a:pt x="13530" y="22451"/>
                  </a:cubicBezTo>
                  <a:cubicBezTo>
                    <a:pt x="13911" y="22832"/>
                    <a:pt x="14410" y="23022"/>
                    <a:pt x="14909" y="23022"/>
                  </a:cubicBezTo>
                  <a:cubicBezTo>
                    <a:pt x="15408" y="23022"/>
                    <a:pt x="15907" y="22832"/>
                    <a:pt x="16288" y="22451"/>
                  </a:cubicBezTo>
                  <a:cubicBezTo>
                    <a:pt x="17050" y="21689"/>
                    <a:pt x="17050" y="20455"/>
                    <a:pt x="16288" y="19693"/>
                  </a:cubicBezTo>
                  <a:cubicBezTo>
                    <a:pt x="15909" y="19314"/>
                    <a:pt x="15413" y="19128"/>
                    <a:pt x="14917" y="19128"/>
                  </a:cubicBezTo>
                  <a:close/>
                  <a:moveTo>
                    <a:pt x="8525" y="25506"/>
                  </a:moveTo>
                  <a:cubicBezTo>
                    <a:pt x="8026" y="25506"/>
                    <a:pt x="7527" y="25696"/>
                    <a:pt x="7146" y="26077"/>
                  </a:cubicBezTo>
                  <a:cubicBezTo>
                    <a:pt x="6385" y="26839"/>
                    <a:pt x="6385" y="28073"/>
                    <a:pt x="7146" y="28835"/>
                  </a:cubicBezTo>
                  <a:cubicBezTo>
                    <a:pt x="7527" y="29216"/>
                    <a:pt x="8026" y="29406"/>
                    <a:pt x="8525" y="29406"/>
                  </a:cubicBezTo>
                  <a:cubicBezTo>
                    <a:pt x="9024" y="29406"/>
                    <a:pt x="9523" y="29216"/>
                    <a:pt x="9904" y="28835"/>
                  </a:cubicBezTo>
                  <a:cubicBezTo>
                    <a:pt x="10666" y="28073"/>
                    <a:pt x="10666" y="26839"/>
                    <a:pt x="9904" y="26077"/>
                  </a:cubicBezTo>
                  <a:cubicBezTo>
                    <a:pt x="9523" y="25696"/>
                    <a:pt x="9024" y="25506"/>
                    <a:pt x="8525" y="25506"/>
                  </a:cubicBezTo>
                  <a:close/>
                  <a:moveTo>
                    <a:pt x="2141" y="31874"/>
                  </a:moveTo>
                  <a:cubicBezTo>
                    <a:pt x="1642" y="31874"/>
                    <a:pt x="1143" y="32065"/>
                    <a:pt x="763" y="32446"/>
                  </a:cubicBezTo>
                  <a:cubicBezTo>
                    <a:pt x="1" y="33207"/>
                    <a:pt x="1" y="34457"/>
                    <a:pt x="763" y="35219"/>
                  </a:cubicBezTo>
                  <a:cubicBezTo>
                    <a:pt x="1143" y="35599"/>
                    <a:pt x="1642" y="35790"/>
                    <a:pt x="2141" y="35790"/>
                  </a:cubicBezTo>
                  <a:cubicBezTo>
                    <a:pt x="2640" y="35790"/>
                    <a:pt x="3139" y="35599"/>
                    <a:pt x="3520" y="35219"/>
                  </a:cubicBezTo>
                  <a:cubicBezTo>
                    <a:pt x="4282" y="34457"/>
                    <a:pt x="4282" y="33207"/>
                    <a:pt x="3520" y="32446"/>
                  </a:cubicBezTo>
                  <a:cubicBezTo>
                    <a:pt x="3139" y="32065"/>
                    <a:pt x="2640" y="31874"/>
                    <a:pt x="2141" y="31874"/>
                  </a:cubicBezTo>
                  <a:close/>
                </a:path>
              </a:pathLst>
            </a:custGeom>
            <a:gradFill>
              <a:gsLst>
                <a:gs pos="0">
                  <a:srgbClr val="EB9109">
                    <a:alpha val="46666"/>
                  </a:srgbClr>
                </a:gs>
                <a:gs pos="78000">
                  <a:srgbClr val="F5F8FF">
                    <a:alpha val="46666"/>
                  </a:srgbClr>
                </a:gs>
                <a:gs pos="100000">
                  <a:srgbClr val="F5F8FF">
                    <a:alpha val="4666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9" name="Google Shape;359;p7"/>
            <p:cNvPicPr preferRelativeResize="0"/>
            <p:nvPr/>
          </p:nvPicPr>
          <p:blipFill rotWithShape="1">
            <a:blip r:embed="rId2">
              <a:alphaModFix/>
            </a:blip>
            <a:srcRect l="16960" t="24718" r="7121" b="26177"/>
            <a:stretch/>
          </p:blipFill>
          <p:spPr>
            <a:xfrm>
              <a:off x="6643710" y="3043787"/>
              <a:ext cx="3920501" cy="29922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60" name="Google Shape;360;p7"/>
            <p:cNvGrpSpPr/>
            <p:nvPr/>
          </p:nvGrpSpPr>
          <p:grpSpPr>
            <a:xfrm>
              <a:off x="8671987" y="3471620"/>
              <a:ext cx="699928" cy="1651024"/>
              <a:chOff x="8337812" y="3492483"/>
              <a:chExt cx="699928" cy="1651024"/>
            </a:xfrm>
          </p:grpSpPr>
          <p:sp>
            <p:nvSpPr>
              <p:cNvPr id="361" name="Google Shape;361;p7"/>
              <p:cNvSpPr/>
              <p:nvPr/>
            </p:nvSpPr>
            <p:spPr>
              <a:xfrm>
                <a:off x="8337812" y="3492483"/>
                <a:ext cx="483116" cy="1013645"/>
              </a:xfrm>
              <a:custGeom>
                <a:avLst/>
                <a:gdLst/>
                <a:ahLst/>
                <a:cxnLst/>
                <a:rect l="l" t="t" r="r" b="b"/>
                <a:pathLst>
                  <a:path w="11779" h="24714" extrusionOk="0">
                    <a:moveTo>
                      <a:pt x="6735" y="1"/>
                    </a:moveTo>
                    <a:lnTo>
                      <a:pt x="1" y="6750"/>
                    </a:lnTo>
                    <a:lnTo>
                      <a:pt x="229" y="6964"/>
                    </a:lnTo>
                    <a:lnTo>
                      <a:pt x="6415" y="763"/>
                    </a:lnTo>
                    <a:lnTo>
                      <a:pt x="6415" y="13165"/>
                    </a:lnTo>
                    <a:lnTo>
                      <a:pt x="11458" y="13165"/>
                    </a:lnTo>
                    <a:lnTo>
                      <a:pt x="11458" y="24713"/>
                    </a:lnTo>
                    <a:lnTo>
                      <a:pt x="11778" y="24713"/>
                    </a:lnTo>
                    <a:lnTo>
                      <a:pt x="11778" y="12860"/>
                    </a:lnTo>
                    <a:lnTo>
                      <a:pt x="6735" y="12860"/>
                    </a:lnTo>
                    <a:lnTo>
                      <a:pt x="6735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6862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>
                <a:off x="8790871" y="3823684"/>
                <a:ext cx="246869" cy="1226718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29909" extrusionOk="0">
                    <a:moveTo>
                      <a:pt x="1" y="1"/>
                    </a:moveTo>
                    <a:lnTo>
                      <a:pt x="1" y="305"/>
                    </a:lnTo>
                    <a:lnTo>
                      <a:pt x="5714" y="305"/>
                    </a:lnTo>
                    <a:lnTo>
                      <a:pt x="5714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6862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7"/>
              <p:cNvSpPr/>
              <p:nvPr/>
            </p:nvSpPr>
            <p:spPr>
              <a:xfrm>
                <a:off x="8698380" y="3916789"/>
                <a:ext cx="246869" cy="1226718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29909" extrusionOk="0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6862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4" name="Google Shape;364;p7"/>
            <p:cNvGrpSpPr/>
            <p:nvPr/>
          </p:nvGrpSpPr>
          <p:grpSpPr>
            <a:xfrm>
              <a:off x="8279400" y="4281138"/>
              <a:ext cx="904666" cy="726121"/>
              <a:chOff x="7945225" y="4302000"/>
              <a:chExt cx="904666" cy="726121"/>
            </a:xfrm>
          </p:grpSpPr>
          <p:sp>
            <p:nvSpPr>
              <p:cNvPr id="365" name="Google Shape;365;p7"/>
              <p:cNvSpPr/>
              <p:nvPr/>
            </p:nvSpPr>
            <p:spPr>
              <a:xfrm>
                <a:off x="8164350" y="43020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49803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7"/>
              <p:cNvSpPr/>
              <p:nvPr/>
            </p:nvSpPr>
            <p:spPr>
              <a:xfrm>
                <a:off x="7945225" y="44452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49803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7"/>
              <p:cNvSpPr/>
              <p:nvPr/>
            </p:nvSpPr>
            <p:spPr>
              <a:xfrm>
                <a:off x="8176775" y="4445200"/>
                <a:ext cx="673116" cy="582921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49803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8" name="Google Shape;368;p7"/>
            <p:cNvSpPr/>
            <p:nvPr/>
          </p:nvSpPr>
          <p:spPr>
            <a:xfrm rot="10800000">
              <a:off x="7869624" y="2920269"/>
              <a:ext cx="981776" cy="2307791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392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7"/>
            <p:cNvSpPr/>
            <p:nvPr/>
          </p:nvSpPr>
          <p:spPr>
            <a:xfrm rot="10800000">
              <a:off x="8028970" y="2920884"/>
              <a:ext cx="981776" cy="2307791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392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" name="Google Shape;370;p7"/>
          <p:cNvGrpSpPr/>
          <p:nvPr/>
        </p:nvGrpSpPr>
        <p:grpSpPr>
          <a:xfrm>
            <a:off x="-1953175" y="4816451"/>
            <a:ext cx="4558967" cy="134100"/>
            <a:chOff x="796100" y="3019701"/>
            <a:chExt cx="4558967" cy="134100"/>
          </a:xfrm>
        </p:grpSpPr>
        <p:sp>
          <p:nvSpPr>
            <p:cNvPr id="371" name="Google Shape;371;p7"/>
            <p:cNvSpPr/>
            <p:nvPr/>
          </p:nvSpPr>
          <p:spPr>
            <a:xfrm>
              <a:off x="5220967" y="3019701"/>
              <a:ext cx="134100" cy="1341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72" name="Google Shape;372;p7"/>
            <p:cNvCxnSpPr/>
            <p:nvPr/>
          </p:nvCxnSpPr>
          <p:spPr>
            <a:xfrm>
              <a:off x="796100" y="3086750"/>
              <a:ext cx="4462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73" name="Google Shape;373;p7"/>
            <p:cNvSpPr/>
            <p:nvPr/>
          </p:nvSpPr>
          <p:spPr>
            <a:xfrm>
              <a:off x="5251079" y="3049843"/>
              <a:ext cx="73800" cy="73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>
            <a:off x="4967675" y="4931713"/>
            <a:ext cx="439200" cy="439100"/>
            <a:chOff x="1101075" y="2142375"/>
            <a:chExt cx="439200" cy="439100"/>
          </a:xfrm>
        </p:grpSpPr>
        <p:sp>
          <p:nvSpPr>
            <p:cNvPr id="377" name="Google Shape;377;p8"/>
            <p:cNvSpPr/>
            <p:nvPr/>
          </p:nvSpPr>
          <p:spPr>
            <a:xfrm>
              <a:off x="1101075" y="2142375"/>
              <a:ext cx="439200" cy="439100"/>
            </a:xfrm>
            <a:custGeom>
              <a:avLst/>
              <a:gdLst/>
              <a:ahLst/>
              <a:cxnLst/>
              <a:rect l="l" t="t" r="r" b="b"/>
              <a:pathLst>
                <a:path w="17568" h="17564" extrusionOk="0">
                  <a:moveTo>
                    <a:pt x="8792" y="1291"/>
                  </a:moveTo>
                  <a:cubicBezTo>
                    <a:pt x="10711" y="1291"/>
                    <a:pt x="12631" y="2008"/>
                    <a:pt x="14094" y="3501"/>
                  </a:cubicBezTo>
                  <a:cubicBezTo>
                    <a:pt x="15526" y="4902"/>
                    <a:pt x="16303" y="6807"/>
                    <a:pt x="16303" y="8803"/>
                  </a:cubicBezTo>
                  <a:cubicBezTo>
                    <a:pt x="16303" y="10814"/>
                    <a:pt x="15526" y="12688"/>
                    <a:pt x="14094" y="14120"/>
                  </a:cubicBezTo>
                  <a:cubicBezTo>
                    <a:pt x="12692" y="15552"/>
                    <a:pt x="10788" y="16329"/>
                    <a:pt x="8792" y="16329"/>
                  </a:cubicBezTo>
                  <a:cubicBezTo>
                    <a:pt x="6780" y="16329"/>
                    <a:pt x="4906" y="15552"/>
                    <a:pt x="3474" y="14120"/>
                  </a:cubicBezTo>
                  <a:cubicBezTo>
                    <a:pt x="2042" y="12718"/>
                    <a:pt x="1265" y="10814"/>
                    <a:pt x="1265" y="8803"/>
                  </a:cubicBezTo>
                  <a:cubicBezTo>
                    <a:pt x="1265" y="6807"/>
                    <a:pt x="2042" y="4918"/>
                    <a:pt x="3474" y="3501"/>
                  </a:cubicBezTo>
                  <a:cubicBezTo>
                    <a:pt x="4937" y="2023"/>
                    <a:pt x="6857" y="1291"/>
                    <a:pt x="8792" y="1291"/>
                  </a:cubicBezTo>
                  <a:close/>
                  <a:moveTo>
                    <a:pt x="8784" y="0"/>
                  </a:moveTo>
                  <a:cubicBezTo>
                    <a:pt x="6537" y="0"/>
                    <a:pt x="4289" y="857"/>
                    <a:pt x="2575" y="2571"/>
                  </a:cubicBezTo>
                  <a:cubicBezTo>
                    <a:pt x="915" y="4232"/>
                    <a:pt x="1" y="6441"/>
                    <a:pt x="1" y="8788"/>
                  </a:cubicBezTo>
                  <a:cubicBezTo>
                    <a:pt x="1" y="11134"/>
                    <a:pt x="915" y="13343"/>
                    <a:pt x="2575" y="15004"/>
                  </a:cubicBezTo>
                  <a:cubicBezTo>
                    <a:pt x="4236" y="16649"/>
                    <a:pt x="6445" y="17563"/>
                    <a:pt x="8792" y="17563"/>
                  </a:cubicBezTo>
                  <a:cubicBezTo>
                    <a:pt x="11123" y="17563"/>
                    <a:pt x="13332" y="16649"/>
                    <a:pt x="14993" y="15004"/>
                  </a:cubicBezTo>
                  <a:cubicBezTo>
                    <a:pt x="16653" y="13343"/>
                    <a:pt x="17568" y="11134"/>
                    <a:pt x="17568" y="8788"/>
                  </a:cubicBezTo>
                  <a:cubicBezTo>
                    <a:pt x="17568" y="6441"/>
                    <a:pt x="16653" y="4232"/>
                    <a:pt x="14993" y="2571"/>
                  </a:cubicBezTo>
                  <a:cubicBezTo>
                    <a:pt x="13279" y="857"/>
                    <a:pt x="11031" y="0"/>
                    <a:pt x="878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1189450" y="2242350"/>
              <a:ext cx="262850" cy="239700"/>
            </a:xfrm>
            <a:custGeom>
              <a:avLst/>
              <a:gdLst/>
              <a:ahLst/>
              <a:cxnLst/>
              <a:rect l="l" t="t" r="r" b="b"/>
              <a:pathLst>
                <a:path w="10514" h="9588" extrusionOk="0">
                  <a:moveTo>
                    <a:pt x="5257" y="1269"/>
                  </a:moveTo>
                  <a:cubicBezTo>
                    <a:pt x="6171" y="1269"/>
                    <a:pt x="7054" y="1604"/>
                    <a:pt x="7771" y="2290"/>
                  </a:cubicBezTo>
                  <a:cubicBezTo>
                    <a:pt x="9127" y="3692"/>
                    <a:pt x="9127" y="5931"/>
                    <a:pt x="7771" y="7302"/>
                  </a:cubicBezTo>
                  <a:cubicBezTo>
                    <a:pt x="7070" y="7988"/>
                    <a:pt x="6159" y="8331"/>
                    <a:pt x="5253" y="8331"/>
                  </a:cubicBezTo>
                  <a:cubicBezTo>
                    <a:pt x="4346" y="8331"/>
                    <a:pt x="3444" y="7988"/>
                    <a:pt x="2758" y="7302"/>
                  </a:cubicBezTo>
                  <a:cubicBezTo>
                    <a:pt x="1387" y="5916"/>
                    <a:pt x="1387" y="3661"/>
                    <a:pt x="2758" y="2290"/>
                  </a:cubicBezTo>
                  <a:cubicBezTo>
                    <a:pt x="3444" y="1604"/>
                    <a:pt x="4342" y="1269"/>
                    <a:pt x="5257" y="1269"/>
                  </a:cubicBezTo>
                  <a:close/>
                  <a:moveTo>
                    <a:pt x="5255" y="1"/>
                  </a:moveTo>
                  <a:cubicBezTo>
                    <a:pt x="4026" y="1"/>
                    <a:pt x="2796" y="469"/>
                    <a:pt x="1859" y="1406"/>
                  </a:cubicBezTo>
                  <a:cubicBezTo>
                    <a:pt x="0" y="3265"/>
                    <a:pt x="0" y="6312"/>
                    <a:pt x="1859" y="8186"/>
                  </a:cubicBezTo>
                  <a:cubicBezTo>
                    <a:pt x="2788" y="9116"/>
                    <a:pt x="4038" y="9588"/>
                    <a:pt x="5257" y="9588"/>
                  </a:cubicBezTo>
                  <a:cubicBezTo>
                    <a:pt x="6491" y="9588"/>
                    <a:pt x="7710" y="9131"/>
                    <a:pt x="8639" y="8186"/>
                  </a:cubicBezTo>
                  <a:cubicBezTo>
                    <a:pt x="10513" y="6312"/>
                    <a:pt x="10513" y="3265"/>
                    <a:pt x="8639" y="1406"/>
                  </a:cubicBezTo>
                  <a:cubicBezTo>
                    <a:pt x="7710" y="469"/>
                    <a:pt x="6483" y="1"/>
                    <a:pt x="5255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9" name="Google Shape;379;p8"/>
          <p:cNvGrpSpPr/>
          <p:nvPr/>
        </p:nvGrpSpPr>
        <p:grpSpPr>
          <a:xfrm>
            <a:off x="2176605" y="-3695660"/>
            <a:ext cx="7317722" cy="6983296"/>
            <a:chOff x="2100405" y="-3619460"/>
            <a:chExt cx="7317722" cy="6983296"/>
          </a:xfrm>
        </p:grpSpPr>
        <p:sp>
          <p:nvSpPr>
            <p:cNvPr id="380" name="Google Shape;380;p8"/>
            <p:cNvSpPr/>
            <p:nvPr/>
          </p:nvSpPr>
          <p:spPr>
            <a:xfrm rot="8100000" flipH="1">
              <a:off x="3778999" y="-2106462"/>
              <a:ext cx="4006334" cy="4749375"/>
            </a:xfrm>
            <a:custGeom>
              <a:avLst/>
              <a:gdLst/>
              <a:ahLst/>
              <a:cxnLst/>
              <a:rect l="l" t="t" r="r" b="b"/>
              <a:pathLst>
                <a:path w="97678" h="115794" extrusionOk="0">
                  <a:moveTo>
                    <a:pt x="97449" y="0"/>
                  </a:moveTo>
                  <a:lnTo>
                    <a:pt x="76805" y="20645"/>
                  </a:lnTo>
                  <a:lnTo>
                    <a:pt x="76744" y="20691"/>
                  </a:lnTo>
                  <a:lnTo>
                    <a:pt x="76744" y="35927"/>
                  </a:lnTo>
                  <a:lnTo>
                    <a:pt x="63107" y="49563"/>
                  </a:lnTo>
                  <a:lnTo>
                    <a:pt x="63077" y="49608"/>
                  </a:lnTo>
                  <a:lnTo>
                    <a:pt x="63077" y="56571"/>
                  </a:lnTo>
                  <a:lnTo>
                    <a:pt x="61005" y="58659"/>
                  </a:lnTo>
                  <a:lnTo>
                    <a:pt x="61005" y="62407"/>
                  </a:lnTo>
                  <a:lnTo>
                    <a:pt x="52473" y="70939"/>
                  </a:lnTo>
                  <a:lnTo>
                    <a:pt x="52412" y="70969"/>
                  </a:lnTo>
                  <a:lnTo>
                    <a:pt x="52412" y="78541"/>
                  </a:lnTo>
                  <a:lnTo>
                    <a:pt x="46912" y="84057"/>
                  </a:lnTo>
                  <a:lnTo>
                    <a:pt x="46912" y="89633"/>
                  </a:lnTo>
                  <a:lnTo>
                    <a:pt x="33123" y="103406"/>
                  </a:lnTo>
                  <a:lnTo>
                    <a:pt x="12174" y="103406"/>
                  </a:lnTo>
                  <a:lnTo>
                    <a:pt x="0" y="115565"/>
                  </a:lnTo>
                  <a:lnTo>
                    <a:pt x="229" y="115793"/>
                  </a:lnTo>
                  <a:lnTo>
                    <a:pt x="12280" y="103711"/>
                  </a:lnTo>
                  <a:lnTo>
                    <a:pt x="33245" y="103711"/>
                  </a:lnTo>
                  <a:lnTo>
                    <a:pt x="47155" y="89801"/>
                  </a:lnTo>
                  <a:lnTo>
                    <a:pt x="47216" y="89770"/>
                  </a:lnTo>
                  <a:lnTo>
                    <a:pt x="47216" y="84179"/>
                  </a:lnTo>
                  <a:lnTo>
                    <a:pt x="52732" y="78663"/>
                  </a:lnTo>
                  <a:lnTo>
                    <a:pt x="52732" y="71106"/>
                  </a:lnTo>
                  <a:lnTo>
                    <a:pt x="61264" y="62574"/>
                  </a:lnTo>
                  <a:lnTo>
                    <a:pt x="61310" y="62513"/>
                  </a:lnTo>
                  <a:lnTo>
                    <a:pt x="61310" y="58780"/>
                  </a:lnTo>
                  <a:lnTo>
                    <a:pt x="63382" y="56708"/>
                  </a:lnTo>
                  <a:lnTo>
                    <a:pt x="63382" y="49730"/>
                  </a:lnTo>
                  <a:lnTo>
                    <a:pt x="77018" y="36109"/>
                  </a:lnTo>
                  <a:lnTo>
                    <a:pt x="77048" y="36064"/>
                  </a:lnTo>
                  <a:lnTo>
                    <a:pt x="77048" y="20828"/>
                  </a:lnTo>
                  <a:lnTo>
                    <a:pt x="97678" y="198"/>
                  </a:lnTo>
                  <a:lnTo>
                    <a:pt x="97449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1" name="Google Shape;381;p8"/>
            <p:cNvGrpSpPr/>
            <p:nvPr/>
          </p:nvGrpSpPr>
          <p:grpSpPr>
            <a:xfrm rot="2700000">
              <a:off x="7787417" y="120497"/>
              <a:ext cx="582044" cy="582419"/>
              <a:chOff x="959750" y="3039275"/>
              <a:chExt cx="582050" cy="582425"/>
            </a:xfrm>
          </p:grpSpPr>
          <p:sp>
            <p:nvSpPr>
              <p:cNvPr id="382" name="Google Shape;382;p8"/>
              <p:cNvSpPr/>
              <p:nvPr/>
            </p:nvSpPr>
            <p:spPr>
              <a:xfrm>
                <a:off x="959750" y="3498275"/>
                <a:ext cx="123450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7" extrusionOk="0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8"/>
              <p:cNvSpPr/>
              <p:nvPr/>
            </p:nvSpPr>
            <p:spPr>
              <a:xfrm>
                <a:off x="1035950" y="3421700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8"/>
              <p:cNvSpPr/>
              <p:nvPr/>
            </p:nvSpPr>
            <p:spPr>
              <a:xfrm>
                <a:off x="1112500" y="3345525"/>
                <a:ext cx="123825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8"/>
              <p:cNvSpPr/>
              <p:nvPr/>
            </p:nvSpPr>
            <p:spPr>
              <a:xfrm>
                <a:off x="1188675" y="3268975"/>
                <a:ext cx="1238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7" extrusionOk="0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8"/>
              <p:cNvSpPr/>
              <p:nvPr/>
            </p:nvSpPr>
            <p:spPr>
              <a:xfrm>
                <a:off x="1265625" y="3192800"/>
                <a:ext cx="1234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37" extrusionOk="0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8"/>
              <p:cNvSpPr/>
              <p:nvPr/>
            </p:nvSpPr>
            <p:spPr>
              <a:xfrm>
                <a:off x="1341800" y="3116225"/>
                <a:ext cx="12345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8"/>
              <p:cNvSpPr/>
              <p:nvPr/>
            </p:nvSpPr>
            <p:spPr>
              <a:xfrm>
                <a:off x="1418375" y="3039275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9" name="Google Shape;389;p8"/>
            <p:cNvGrpSpPr/>
            <p:nvPr/>
          </p:nvGrpSpPr>
          <p:grpSpPr>
            <a:xfrm rot="2700000">
              <a:off x="8310742" y="-75303"/>
              <a:ext cx="582044" cy="582419"/>
              <a:chOff x="959750" y="3039275"/>
              <a:chExt cx="582050" cy="582425"/>
            </a:xfrm>
          </p:grpSpPr>
          <p:sp>
            <p:nvSpPr>
              <p:cNvPr id="390" name="Google Shape;390;p8"/>
              <p:cNvSpPr/>
              <p:nvPr/>
            </p:nvSpPr>
            <p:spPr>
              <a:xfrm>
                <a:off x="959750" y="3498275"/>
                <a:ext cx="123450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7" extrusionOk="0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8"/>
              <p:cNvSpPr/>
              <p:nvPr/>
            </p:nvSpPr>
            <p:spPr>
              <a:xfrm>
                <a:off x="1035950" y="3421700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8"/>
              <p:cNvSpPr/>
              <p:nvPr/>
            </p:nvSpPr>
            <p:spPr>
              <a:xfrm>
                <a:off x="1112500" y="3345525"/>
                <a:ext cx="123825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8"/>
              <p:cNvSpPr/>
              <p:nvPr/>
            </p:nvSpPr>
            <p:spPr>
              <a:xfrm>
                <a:off x="1188675" y="3268975"/>
                <a:ext cx="1238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7" extrusionOk="0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8"/>
              <p:cNvSpPr/>
              <p:nvPr/>
            </p:nvSpPr>
            <p:spPr>
              <a:xfrm>
                <a:off x="1265625" y="3192800"/>
                <a:ext cx="1234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37" extrusionOk="0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8"/>
              <p:cNvSpPr/>
              <p:nvPr/>
            </p:nvSpPr>
            <p:spPr>
              <a:xfrm>
                <a:off x="1341800" y="3116225"/>
                <a:ext cx="12345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8"/>
              <p:cNvSpPr/>
              <p:nvPr/>
            </p:nvSpPr>
            <p:spPr>
              <a:xfrm>
                <a:off x="1418375" y="3039275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37254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" name="Google Shape;397;p8"/>
            <p:cNvSpPr/>
            <p:nvPr/>
          </p:nvSpPr>
          <p:spPr>
            <a:xfrm rot="5400000">
              <a:off x="8142048" y="-575660"/>
              <a:ext cx="577450" cy="1974708"/>
            </a:xfrm>
            <a:custGeom>
              <a:avLst/>
              <a:gdLst/>
              <a:ahLst/>
              <a:cxnLst/>
              <a:rect l="l" t="t" r="r" b="b"/>
              <a:pathLst>
                <a:path w="14079" h="48146" extrusionOk="0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27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8"/>
            <p:cNvSpPr/>
            <p:nvPr/>
          </p:nvSpPr>
          <p:spPr>
            <a:xfrm rot="10800000">
              <a:off x="8365398" y="-290023"/>
              <a:ext cx="577450" cy="1974708"/>
            </a:xfrm>
            <a:custGeom>
              <a:avLst/>
              <a:gdLst/>
              <a:ahLst/>
              <a:cxnLst/>
              <a:rect l="l" t="t" r="r" b="b"/>
              <a:pathLst>
                <a:path w="14079" h="48146" extrusionOk="0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8"/>
            <p:cNvSpPr/>
            <p:nvPr/>
          </p:nvSpPr>
          <p:spPr>
            <a:xfrm rot="10800000">
              <a:off x="8490148" y="2"/>
              <a:ext cx="577450" cy="1974708"/>
            </a:xfrm>
            <a:custGeom>
              <a:avLst/>
              <a:gdLst/>
              <a:ahLst/>
              <a:cxnLst/>
              <a:rect l="l" t="t" r="r" b="b"/>
              <a:pathLst>
                <a:path w="14079" h="48146" extrusionOk="0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8"/>
            <p:cNvSpPr/>
            <p:nvPr/>
          </p:nvSpPr>
          <p:spPr>
            <a:xfrm rot="-2700000" flipH="1">
              <a:off x="3192849" y="-2898537"/>
              <a:ext cx="4006334" cy="4749375"/>
            </a:xfrm>
            <a:custGeom>
              <a:avLst/>
              <a:gdLst/>
              <a:ahLst/>
              <a:cxnLst/>
              <a:rect l="l" t="t" r="r" b="b"/>
              <a:pathLst>
                <a:path w="97678" h="115794" extrusionOk="0">
                  <a:moveTo>
                    <a:pt x="97449" y="0"/>
                  </a:moveTo>
                  <a:lnTo>
                    <a:pt x="76805" y="20645"/>
                  </a:lnTo>
                  <a:lnTo>
                    <a:pt x="76744" y="20691"/>
                  </a:lnTo>
                  <a:lnTo>
                    <a:pt x="76744" y="35927"/>
                  </a:lnTo>
                  <a:lnTo>
                    <a:pt x="63107" y="49563"/>
                  </a:lnTo>
                  <a:lnTo>
                    <a:pt x="63077" y="49608"/>
                  </a:lnTo>
                  <a:lnTo>
                    <a:pt x="63077" y="56571"/>
                  </a:lnTo>
                  <a:lnTo>
                    <a:pt x="61005" y="58659"/>
                  </a:lnTo>
                  <a:lnTo>
                    <a:pt x="61005" y="62407"/>
                  </a:lnTo>
                  <a:lnTo>
                    <a:pt x="52473" y="70939"/>
                  </a:lnTo>
                  <a:lnTo>
                    <a:pt x="52412" y="70969"/>
                  </a:lnTo>
                  <a:lnTo>
                    <a:pt x="52412" y="78541"/>
                  </a:lnTo>
                  <a:lnTo>
                    <a:pt x="46912" y="84057"/>
                  </a:lnTo>
                  <a:lnTo>
                    <a:pt x="46912" y="89633"/>
                  </a:lnTo>
                  <a:lnTo>
                    <a:pt x="33123" y="103406"/>
                  </a:lnTo>
                  <a:lnTo>
                    <a:pt x="12174" y="103406"/>
                  </a:lnTo>
                  <a:lnTo>
                    <a:pt x="0" y="115565"/>
                  </a:lnTo>
                  <a:lnTo>
                    <a:pt x="229" y="115793"/>
                  </a:lnTo>
                  <a:lnTo>
                    <a:pt x="12280" y="103711"/>
                  </a:lnTo>
                  <a:lnTo>
                    <a:pt x="33245" y="103711"/>
                  </a:lnTo>
                  <a:lnTo>
                    <a:pt x="47155" y="89801"/>
                  </a:lnTo>
                  <a:lnTo>
                    <a:pt x="47216" y="89770"/>
                  </a:lnTo>
                  <a:lnTo>
                    <a:pt x="47216" y="84179"/>
                  </a:lnTo>
                  <a:lnTo>
                    <a:pt x="52732" y="78663"/>
                  </a:lnTo>
                  <a:lnTo>
                    <a:pt x="52732" y="71106"/>
                  </a:lnTo>
                  <a:lnTo>
                    <a:pt x="61264" y="62574"/>
                  </a:lnTo>
                  <a:lnTo>
                    <a:pt x="61310" y="62513"/>
                  </a:lnTo>
                  <a:lnTo>
                    <a:pt x="61310" y="58780"/>
                  </a:lnTo>
                  <a:lnTo>
                    <a:pt x="63382" y="56708"/>
                  </a:lnTo>
                  <a:lnTo>
                    <a:pt x="63382" y="49730"/>
                  </a:lnTo>
                  <a:lnTo>
                    <a:pt x="77018" y="36109"/>
                  </a:lnTo>
                  <a:lnTo>
                    <a:pt x="77048" y="36064"/>
                  </a:lnTo>
                  <a:lnTo>
                    <a:pt x="77048" y="20828"/>
                  </a:lnTo>
                  <a:lnTo>
                    <a:pt x="97678" y="198"/>
                  </a:lnTo>
                  <a:lnTo>
                    <a:pt x="97449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" name="Google Shape;401;p8"/>
          <p:cNvGrpSpPr/>
          <p:nvPr/>
        </p:nvGrpSpPr>
        <p:grpSpPr>
          <a:xfrm>
            <a:off x="-2424241" y="2074146"/>
            <a:ext cx="6274943" cy="6257753"/>
            <a:chOff x="-2447691" y="2022396"/>
            <a:chExt cx="6274943" cy="6257753"/>
          </a:xfrm>
        </p:grpSpPr>
        <p:grpSp>
          <p:nvGrpSpPr>
            <p:cNvPr id="402" name="Google Shape;402;p8"/>
            <p:cNvGrpSpPr/>
            <p:nvPr/>
          </p:nvGrpSpPr>
          <p:grpSpPr>
            <a:xfrm rot="10800000" flipH="1">
              <a:off x="-25334" y="4406387"/>
              <a:ext cx="1538562" cy="971589"/>
              <a:chOff x="-191059" y="95963"/>
              <a:chExt cx="1538562" cy="971589"/>
            </a:xfrm>
          </p:grpSpPr>
          <p:grpSp>
            <p:nvGrpSpPr>
              <p:cNvPr id="403" name="Google Shape;403;p8"/>
              <p:cNvGrpSpPr/>
              <p:nvPr/>
            </p:nvGrpSpPr>
            <p:grpSpPr>
              <a:xfrm>
                <a:off x="-191059" y="201619"/>
                <a:ext cx="904284" cy="865933"/>
                <a:chOff x="2038491" y="-937756"/>
                <a:chExt cx="904284" cy="865933"/>
              </a:xfrm>
            </p:grpSpPr>
            <p:grpSp>
              <p:nvGrpSpPr>
                <p:cNvPr id="404" name="Google Shape;404;p8"/>
                <p:cNvGrpSpPr/>
                <p:nvPr/>
              </p:nvGrpSpPr>
              <p:grpSpPr>
                <a:xfrm>
                  <a:off x="2096570" y="-863491"/>
                  <a:ext cx="717622" cy="717393"/>
                  <a:chOff x="1483457" y="3953671"/>
                  <a:chExt cx="717622" cy="717393"/>
                </a:xfrm>
              </p:grpSpPr>
              <p:sp>
                <p:nvSpPr>
                  <p:cNvPr id="405" name="Google Shape;405;p8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5F8FF">
                          <a:alpha val="46666"/>
                        </a:srgbClr>
                      </a:gs>
                      <a:gs pos="22000">
                        <a:srgbClr val="F5F8FF">
                          <a:alpha val="46666"/>
                        </a:srgbClr>
                      </a:gs>
                      <a:gs pos="45000">
                        <a:srgbClr val="FFFFFF">
                          <a:alpha val="46666"/>
                        </a:srgbClr>
                      </a:gs>
                      <a:gs pos="100000">
                        <a:srgbClr val="0C0A9E">
                          <a:alpha val="46666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6" name="Google Shape;406;p8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5F8FF">
                          <a:alpha val="46666"/>
                        </a:srgbClr>
                      </a:gs>
                      <a:gs pos="22000">
                        <a:srgbClr val="F5F8FF">
                          <a:alpha val="46666"/>
                        </a:srgbClr>
                      </a:gs>
                      <a:gs pos="45000">
                        <a:srgbClr val="FFFFFF">
                          <a:alpha val="46666"/>
                        </a:srgbClr>
                      </a:gs>
                      <a:gs pos="100000">
                        <a:srgbClr val="0C0A9E">
                          <a:alpha val="46666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7" name="Google Shape;407;p8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5F8FF">
                          <a:alpha val="46666"/>
                        </a:srgbClr>
                      </a:gs>
                      <a:gs pos="22000">
                        <a:srgbClr val="F5F8FF">
                          <a:alpha val="46666"/>
                        </a:srgbClr>
                      </a:gs>
                      <a:gs pos="45000">
                        <a:srgbClr val="FFFFFF">
                          <a:alpha val="46666"/>
                        </a:srgbClr>
                      </a:gs>
                      <a:gs pos="100000">
                        <a:srgbClr val="0C0A9E">
                          <a:alpha val="46666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8" name="Google Shape;408;p8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5F8FF">
                          <a:alpha val="46666"/>
                        </a:srgbClr>
                      </a:gs>
                      <a:gs pos="22000">
                        <a:srgbClr val="F5F8FF">
                          <a:alpha val="46666"/>
                        </a:srgbClr>
                      </a:gs>
                      <a:gs pos="45000">
                        <a:srgbClr val="FFFFFF">
                          <a:alpha val="46666"/>
                        </a:srgbClr>
                      </a:gs>
                      <a:gs pos="100000">
                        <a:srgbClr val="0C0A9E">
                          <a:alpha val="46666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9" name="Google Shape;409;p8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5F8FF">
                          <a:alpha val="46666"/>
                        </a:srgbClr>
                      </a:gs>
                      <a:gs pos="22000">
                        <a:srgbClr val="F5F8FF">
                          <a:alpha val="46666"/>
                        </a:srgbClr>
                      </a:gs>
                      <a:gs pos="45000">
                        <a:srgbClr val="FFFFFF">
                          <a:alpha val="46666"/>
                        </a:srgbClr>
                      </a:gs>
                      <a:gs pos="100000">
                        <a:srgbClr val="0C0A9E">
                          <a:alpha val="46666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10" name="Google Shape;410;p8"/>
                <p:cNvSpPr/>
                <p:nvPr/>
              </p:nvSpPr>
              <p:spPr>
                <a:xfrm>
                  <a:off x="2038491" y="-937756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0C0A9E">
                        <a:alpha val="2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11" name="Google Shape;411;p8"/>
              <p:cNvGrpSpPr/>
              <p:nvPr/>
            </p:nvGrpSpPr>
            <p:grpSpPr>
              <a:xfrm>
                <a:off x="584533" y="95963"/>
                <a:ext cx="473483" cy="453403"/>
                <a:chOff x="2038491" y="-937756"/>
                <a:chExt cx="904284" cy="865933"/>
              </a:xfrm>
            </p:grpSpPr>
            <p:grpSp>
              <p:nvGrpSpPr>
                <p:cNvPr id="412" name="Google Shape;412;p8"/>
                <p:cNvGrpSpPr/>
                <p:nvPr/>
              </p:nvGrpSpPr>
              <p:grpSpPr>
                <a:xfrm>
                  <a:off x="2096570" y="-863491"/>
                  <a:ext cx="717622" cy="717393"/>
                  <a:chOff x="1483457" y="3953671"/>
                  <a:chExt cx="717622" cy="717393"/>
                </a:xfrm>
              </p:grpSpPr>
              <p:sp>
                <p:nvSpPr>
                  <p:cNvPr id="413" name="Google Shape;413;p8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5F8FF">
                          <a:alpha val="46666"/>
                        </a:srgbClr>
                      </a:gs>
                      <a:gs pos="22000">
                        <a:srgbClr val="F5F8FF">
                          <a:alpha val="46666"/>
                        </a:srgbClr>
                      </a:gs>
                      <a:gs pos="45000">
                        <a:srgbClr val="FFFFFF">
                          <a:alpha val="46666"/>
                        </a:srgbClr>
                      </a:gs>
                      <a:gs pos="100000">
                        <a:srgbClr val="0C0A9E">
                          <a:alpha val="46666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4" name="Google Shape;414;p8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5F8FF">
                          <a:alpha val="46666"/>
                        </a:srgbClr>
                      </a:gs>
                      <a:gs pos="22000">
                        <a:srgbClr val="F5F8FF">
                          <a:alpha val="46666"/>
                        </a:srgbClr>
                      </a:gs>
                      <a:gs pos="45000">
                        <a:srgbClr val="FFFFFF">
                          <a:alpha val="46666"/>
                        </a:srgbClr>
                      </a:gs>
                      <a:gs pos="100000">
                        <a:srgbClr val="0C0A9E">
                          <a:alpha val="46666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5" name="Google Shape;415;p8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5F8FF">
                          <a:alpha val="46666"/>
                        </a:srgbClr>
                      </a:gs>
                      <a:gs pos="22000">
                        <a:srgbClr val="F5F8FF">
                          <a:alpha val="46666"/>
                        </a:srgbClr>
                      </a:gs>
                      <a:gs pos="45000">
                        <a:srgbClr val="FFFFFF">
                          <a:alpha val="46666"/>
                        </a:srgbClr>
                      </a:gs>
                      <a:gs pos="100000">
                        <a:srgbClr val="0C0A9E">
                          <a:alpha val="46666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6" name="Google Shape;416;p8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5F8FF">
                          <a:alpha val="46666"/>
                        </a:srgbClr>
                      </a:gs>
                      <a:gs pos="22000">
                        <a:srgbClr val="F5F8FF">
                          <a:alpha val="46666"/>
                        </a:srgbClr>
                      </a:gs>
                      <a:gs pos="45000">
                        <a:srgbClr val="FFFFFF">
                          <a:alpha val="46666"/>
                        </a:srgbClr>
                      </a:gs>
                      <a:gs pos="100000">
                        <a:srgbClr val="0C0A9E">
                          <a:alpha val="46666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7" name="Google Shape;417;p8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5F8FF">
                          <a:alpha val="46666"/>
                        </a:srgbClr>
                      </a:gs>
                      <a:gs pos="22000">
                        <a:srgbClr val="F5F8FF">
                          <a:alpha val="46666"/>
                        </a:srgbClr>
                      </a:gs>
                      <a:gs pos="45000">
                        <a:srgbClr val="FFFFFF">
                          <a:alpha val="46666"/>
                        </a:srgbClr>
                      </a:gs>
                      <a:gs pos="100000">
                        <a:srgbClr val="0C0A9E">
                          <a:alpha val="46666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18" name="Google Shape;418;p8"/>
                <p:cNvSpPr/>
                <p:nvPr/>
              </p:nvSpPr>
              <p:spPr>
                <a:xfrm>
                  <a:off x="2038491" y="-937756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0C0A9E">
                        <a:alpha val="2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19" name="Google Shape;419;p8"/>
              <p:cNvGrpSpPr/>
              <p:nvPr/>
            </p:nvGrpSpPr>
            <p:grpSpPr>
              <a:xfrm>
                <a:off x="530445" y="481913"/>
                <a:ext cx="473483" cy="453403"/>
                <a:chOff x="2038491" y="-937756"/>
                <a:chExt cx="904284" cy="865933"/>
              </a:xfrm>
            </p:grpSpPr>
            <p:grpSp>
              <p:nvGrpSpPr>
                <p:cNvPr id="420" name="Google Shape;420;p8"/>
                <p:cNvGrpSpPr/>
                <p:nvPr/>
              </p:nvGrpSpPr>
              <p:grpSpPr>
                <a:xfrm>
                  <a:off x="2096570" y="-863491"/>
                  <a:ext cx="717622" cy="717393"/>
                  <a:chOff x="1483457" y="3953671"/>
                  <a:chExt cx="717622" cy="717393"/>
                </a:xfrm>
              </p:grpSpPr>
              <p:sp>
                <p:nvSpPr>
                  <p:cNvPr id="421" name="Google Shape;421;p8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5F8FF">
                          <a:alpha val="46666"/>
                        </a:srgbClr>
                      </a:gs>
                      <a:gs pos="22000">
                        <a:srgbClr val="F5F8FF">
                          <a:alpha val="46666"/>
                        </a:srgbClr>
                      </a:gs>
                      <a:gs pos="45000">
                        <a:srgbClr val="FFFFFF">
                          <a:alpha val="46666"/>
                        </a:srgbClr>
                      </a:gs>
                      <a:gs pos="100000">
                        <a:srgbClr val="0C0A9E">
                          <a:alpha val="46666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2" name="Google Shape;422;p8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5F8FF">
                          <a:alpha val="46666"/>
                        </a:srgbClr>
                      </a:gs>
                      <a:gs pos="22000">
                        <a:srgbClr val="F5F8FF">
                          <a:alpha val="46666"/>
                        </a:srgbClr>
                      </a:gs>
                      <a:gs pos="45000">
                        <a:srgbClr val="FFFFFF">
                          <a:alpha val="46666"/>
                        </a:srgbClr>
                      </a:gs>
                      <a:gs pos="100000">
                        <a:srgbClr val="0C0A9E">
                          <a:alpha val="46666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3" name="Google Shape;423;p8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5F8FF">
                          <a:alpha val="46666"/>
                        </a:srgbClr>
                      </a:gs>
                      <a:gs pos="22000">
                        <a:srgbClr val="F5F8FF">
                          <a:alpha val="46666"/>
                        </a:srgbClr>
                      </a:gs>
                      <a:gs pos="45000">
                        <a:srgbClr val="FFFFFF">
                          <a:alpha val="46666"/>
                        </a:srgbClr>
                      </a:gs>
                      <a:gs pos="100000">
                        <a:srgbClr val="0C0A9E">
                          <a:alpha val="46666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4" name="Google Shape;424;p8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5F8FF">
                          <a:alpha val="46666"/>
                        </a:srgbClr>
                      </a:gs>
                      <a:gs pos="22000">
                        <a:srgbClr val="F5F8FF">
                          <a:alpha val="46666"/>
                        </a:srgbClr>
                      </a:gs>
                      <a:gs pos="45000">
                        <a:srgbClr val="FFFFFF">
                          <a:alpha val="46666"/>
                        </a:srgbClr>
                      </a:gs>
                      <a:gs pos="100000">
                        <a:srgbClr val="0C0A9E">
                          <a:alpha val="46666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5" name="Google Shape;425;p8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5F8FF">
                          <a:alpha val="46666"/>
                        </a:srgbClr>
                      </a:gs>
                      <a:gs pos="22000">
                        <a:srgbClr val="F5F8FF">
                          <a:alpha val="46666"/>
                        </a:srgbClr>
                      </a:gs>
                      <a:gs pos="45000">
                        <a:srgbClr val="FFFFFF">
                          <a:alpha val="46666"/>
                        </a:srgbClr>
                      </a:gs>
                      <a:gs pos="100000">
                        <a:srgbClr val="0C0A9E">
                          <a:alpha val="46666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26" name="Google Shape;426;p8"/>
                <p:cNvSpPr/>
                <p:nvPr/>
              </p:nvSpPr>
              <p:spPr>
                <a:xfrm>
                  <a:off x="2038491" y="-937756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0C0A9E">
                        <a:alpha val="2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27" name="Google Shape;427;p8"/>
              <p:cNvGrpSpPr/>
              <p:nvPr/>
            </p:nvGrpSpPr>
            <p:grpSpPr>
              <a:xfrm>
                <a:off x="874020" y="312788"/>
                <a:ext cx="473483" cy="453403"/>
                <a:chOff x="2038491" y="-937756"/>
                <a:chExt cx="904284" cy="865933"/>
              </a:xfrm>
            </p:grpSpPr>
            <p:grpSp>
              <p:nvGrpSpPr>
                <p:cNvPr id="428" name="Google Shape;428;p8"/>
                <p:cNvGrpSpPr/>
                <p:nvPr/>
              </p:nvGrpSpPr>
              <p:grpSpPr>
                <a:xfrm>
                  <a:off x="2096570" y="-863491"/>
                  <a:ext cx="717622" cy="717393"/>
                  <a:chOff x="1483457" y="3953671"/>
                  <a:chExt cx="717622" cy="717393"/>
                </a:xfrm>
              </p:grpSpPr>
              <p:sp>
                <p:nvSpPr>
                  <p:cNvPr id="429" name="Google Shape;429;p8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5F8FF">
                          <a:alpha val="46666"/>
                        </a:srgbClr>
                      </a:gs>
                      <a:gs pos="22000">
                        <a:srgbClr val="F5F8FF">
                          <a:alpha val="46666"/>
                        </a:srgbClr>
                      </a:gs>
                      <a:gs pos="45000">
                        <a:srgbClr val="FFFFFF">
                          <a:alpha val="46666"/>
                        </a:srgbClr>
                      </a:gs>
                      <a:gs pos="100000">
                        <a:srgbClr val="0C0A9E">
                          <a:alpha val="46666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8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5F8FF">
                          <a:alpha val="46666"/>
                        </a:srgbClr>
                      </a:gs>
                      <a:gs pos="22000">
                        <a:srgbClr val="F5F8FF">
                          <a:alpha val="46666"/>
                        </a:srgbClr>
                      </a:gs>
                      <a:gs pos="45000">
                        <a:srgbClr val="FFFFFF">
                          <a:alpha val="46666"/>
                        </a:srgbClr>
                      </a:gs>
                      <a:gs pos="100000">
                        <a:srgbClr val="0C0A9E">
                          <a:alpha val="46666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1" name="Google Shape;431;p8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5F8FF">
                          <a:alpha val="46666"/>
                        </a:srgbClr>
                      </a:gs>
                      <a:gs pos="22000">
                        <a:srgbClr val="F5F8FF">
                          <a:alpha val="46666"/>
                        </a:srgbClr>
                      </a:gs>
                      <a:gs pos="45000">
                        <a:srgbClr val="FFFFFF">
                          <a:alpha val="46666"/>
                        </a:srgbClr>
                      </a:gs>
                      <a:gs pos="100000">
                        <a:srgbClr val="0C0A9E">
                          <a:alpha val="46666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2" name="Google Shape;432;p8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5F8FF">
                          <a:alpha val="46666"/>
                        </a:srgbClr>
                      </a:gs>
                      <a:gs pos="22000">
                        <a:srgbClr val="F5F8FF">
                          <a:alpha val="46666"/>
                        </a:srgbClr>
                      </a:gs>
                      <a:gs pos="45000">
                        <a:srgbClr val="FFFFFF">
                          <a:alpha val="46666"/>
                        </a:srgbClr>
                      </a:gs>
                      <a:gs pos="100000">
                        <a:srgbClr val="0C0A9E">
                          <a:alpha val="46666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3" name="Google Shape;433;p8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5F8FF">
                          <a:alpha val="46666"/>
                        </a:srgbClr>
                      </a:gs>
                      <a:gs pos="22000">
                        <a:srgbClr val="F5F8FF">
                          <a:alpha val="46666"/>
                        </a:srgbClr>
                      </a:gs>
                      <a:gs pos="45000">
                        <a:srgbClr val="FFFFFF">
                          <a:alpha val="46666"/>
                        </a:srgbClr>
                      </a:gs>
                      <a:gs pos="100000">
                        <a:srgbClr val="0C0A9E">
                          <a:alpha val="46666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34" name="Google Shape;434;p8"/>
                <p:cNvSpPr/>
                <p:nvPr/>
              </p:nvSpPr>
              <p:spPr>
                <a:xfrm>
                  <a:off x="2038491" y="-937756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0C0A9E">
                        <a:alpha val="2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435" name="Google Shape;435;p8"/>
            <p:cNvGrpSpPr/>
            <p:nvPr/>
          </p:nvGrpSpPr>
          <p:grpSpPr>
            <a:xfrm rot="-3320950" flipH="1">
              <a:off x="-1885521" y="3185658"/>
              <a:ext cx="4889863" cy="3931229"/>
              <a:chOff x="7103825" y="-713112"/>
              <a:chExt cx="3785226" cy="3043150"/>
            </a:xfrm>
          </p:grpSpPr>
          <p:sp>
            <p:nvSpPr>
              <p:cNvPr id="436" name="Google Shape;436;p8"/>
              <p:cNvSpPr/>
              <p:nvPr/>
            </p:nvSpPr>
            <p:spPr>
              <a:xfrm rot="-3600017">
                <a:off x="7761095" y="-21"/>
                <a:ext cx="2152450" cy="1864030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49803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37" name="Google Shape;437;p8"/>
              <p:cNvPicPr preferRelativeResize="0"/>
              <p:nvPr/>
            </p:nvPicPr>
            <p:blipFill rotWithShape="1">
              <a:blip r:embed="rId2">
                <a:alphaModFix/>
              </a:blip>
              <a:srcRect t="17657" b="17662"/>
              <a:stretch/>
            </p:blipFill>
            <p:spPr>
              <a:xfrm>
                <a:off x="7103825" y="-713112"/>
                <a:ext cx="3785226" cy="28889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38" name="Google Shape;438;p8"/>
            <p:cNvSpPr/>
            <p:nvPr/>
          </p:nvSpPr>
          <p:spPr>
            <a:xfrm rot="-2700000" flipH="1">
              <a:off x="249333" y="3270782"/>
              <a:ext cx="2925242" cy="3057723"/>
            </a:xfrm>
            <a:custGeom>
              <a:avLst/>
              <a:gdLst/>
              <a:ahLst/>
              <a:cxnLst/>
              <a:rect l="l" t="t" r="r" b="b"/>
              <a:pathLst>
                <a:path w="71320" h="74550" extrusionOk="0">
                  <a:moveTo>
                    <a:pt x="71091" y="0"/>
                  </a:moveTo>
                  <a:lnTo>
                    <a:pt x="59679" y="11397"/>
                  </a:lnTo>
                  <a:lnTo>
                    <a:pt x="54895" y="11397"/>
                  </a:lnTo>
                  <a:lnTo>
                    <a:pt x="41015" y="25307"/>
                  </a:lnTo>
                  <a:lnTo>
                    <a:pt x="40954" y="25337"/>
                  </a:lnTo>
                  <a:lnTo>
                    <a:pt x="40954" y="42325"/>
                  </a:lnTo>
                  <a:lnTo>
                    <a:pt x="31767" y="51528"/>
                  </a:lnTo>
                  <a:lnTo>
                    <a:pt x="31721" y="51574"/>
                  </a:lnTo>
                  <a:lnTo>
                    <a:pt x="31721" y="59237"/>
                  </a:lnTo>
                  <a:lnTo>
                    <a:pt x="22824" y="68135"/>
                  </a:lnTo>
                  <a:lnTo>
                    <a:pt x="6186" y="68135"/>
                  </a:lnTo>
                  <a:lnTo>
                    <a:pt x="0" y="74321"/>
                  </a:lnTo>
                  <a:lnTo>
                    <a:pt x="229" y="74549"/>
                  </a:lnTo>
                  <a:lnTo>
                    <a:pt x="6323" y="68455"/>
                  </a:lnTo>
                  <a:lnTo>
                    <a:pt x="22945" y="68455"/>
                  </a:lnTo>
                  <a:lnTo>
                    <a:pt x="31980" y="59420"/>
                  </a:lnTo>
                  <a:lnTo>
                    <a:pt x="32026" y="59374"/>
                  </a:lnTo>
                  <a:lnTo>
                    <a:pt x="32026" y="51695"/>
                  </a:lnTo>
                  <a:lnTo>
                    <a:pt x="41229" y="42508"/>
                  </a:lnTo>
                  <a:lnTo>
                    <a:pt x="41259" y="42463"/>
                  </a:lnTo>
                  <a:lnTo>
                    <a:pt x="41259" y="25475"/>
                  </a:lnTo>
                  <a:lnTo>
                    <a:pt x="55032" y="11732"/>
                  </a:lnTo>
                  <a:lnTo>
                    <a:pt x="59786" y="11732"/>
                  </a:lnTo>
                  <a:lnTo>
                    <a:pt x="71320" y="213"/>
                  </a:lnTo>
                  <a:lnTo>
                    <a:pt x="7109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9" name="Google Shape;439;p8"/>
            <p:cNvGrpSpPr/>
            <p:nvPr/>
          </p:nvGrpSpPr>
          <p:grpSpPr>
            <a:xfrm rot="5400000">
              <a:off x="1987129" y="4230949"/>
              <a:ext cx="88143" cy="1137387"/>
              <a:chOff x="3054755" y="4367024"/>
              <a:chExt cx="88143" cy="1137387"/>
            </a:xfrm>
          </p:grpSpPr>
          <p:sp>
            <p:nvSpPr>
              <p:cNvPr id="440" name="Google Shape;440;p8"/>
              <p:cNvSpPr/>
              <p:nvPr/>
            </p:nvSpPr>
            <p:spPr>
              <a:xfrm>
                <a:off x="3054755" y="4367024"/>
                <a:ext cx="12551" cy="1137387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7731" extrusionOk="0">
                    <a:moveTo>
                      <a:pt x="1" y="1"/>
                    </a:moveTo>
                    <a:lnTo>
                      <a:pt x="1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46666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8"/>
              <p:cNvSpPr/>
              <p:nvPr/>
            </p:nvSpPr>
            <p:spPr>
              <a:xfrm>
                <a:off x="3130388" y="4367024"/>
                <a:ext cx="12510" cy="1137387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7731" extrusionOk="0">
                    <a:moveTo>
                      <a:pt x="0" y="1"/>
                    </a:moveTo>
                    <a:lnTo>
                      <a:pt x="0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46666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9"/>
          <p:cNvSpPr txBox="1">
            <a:spLocks noGrp="1"/>
          </p:cNvSpPr>
          <p:nvPr>
            <p:ph type="subTitle" idx="1"/>
          </p:nvPr>
        </p:nvSpPr>
        <p:spPr>
          <a:xfrm>
            <a:off x="720000" y="2113784"/>
            <a:ext cx="220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9"/>
          <p:cNvSpPr txBox="1">
            <a:spLocks noGrp="1"/>
          </p:cNvSpPr>
          <p:nvPr>
            <p:ph type="subTitle" idx="2"/>
          </p:nvPr>
        </p:nvSpPr>
        <p:spPr>
          <a:xfrm>
            <a:off x="3469872" y="2113784"/>
            <a:ext cx="220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9"/>
          <p:cNvSpPr txBox="1">
            <a:spLocks noGrp="1"/>
          </p:cNvSpPr>
          <p:nvPr>
            <p:ph type="subTitle" idx="3"/>
          </p:nvPr>
        </p:nvSpPr>
        <p:spPr>
          <a:xfrm>
            <a:off x="720000" y="3859222"/>
            <a:ext cx="220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9"/>
          <p:cNvSpPr txBox="1">
            <a:spLocks noGrp="1"/>
          </p:cNvSpPr>
          <p:nvPr>
            <p:ph type="subTitle" idx="4"/>
          </p:nvPr>
        </p:nvSpPr>
        <p:spPr>
          <a:xfrm>
            <a:off x="3469872" y="3859222"/>
            <a:ext cx="220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9"/>
          <p:cNvSpPr txBox="1">
            <a:spLocks noGrp="1"/>
          </p:cNvSpPr>
          <p:nvPr>
            <p:ph type="subTitle" idx="5"/>
          </p:nvPr>
        </p:nvSpPr>
        <p:spPr>
          <a:xfrm>
            <a:off x="6219751" y="2113784"/>
            <a:ext cx="220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9"/>
          <p:cNvSpPr txBox="1">
            <a:spLocks noGrp="1"/>
          </p:cNvSpPr>
          <p:nvPr>
            <p:ph type="subTitle" idx="6"/>
          </p:nvPr>
        </p:nvSpPr>
        <p:spPr>
          <a:xfrm>
            <a:off x="6219751" y="3859222"/>
            <a:ext cx="220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9"/>
          <p:cNvSpPr txBox="1">
            <a:spLocks noGrp="1"/>
          </p:cNvSpPr>
          <p:nvPr>
            <p:ph type="subTitle" idx="7"/>
          </p:nvPr>
        </p:nvSpPr>
        <p:spPr>
          <a:xfrm>
            <a:off x="720000" y="1787675"/>
            <a:ext cx="22041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000" b="1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endParaRPr/>
          </a:p>
        </p:txBody>
      </p:sp>
      <p:sp>
        <p:nvSpPr>
          <p:cNvPr id="451" name="Google Shape;451;p9"/>
          <p:cNvSpPr txBox="1">
            <a:spLocks noGrp="1"/>
          </p:cNvSpPr>
          <p:nvPr>
            <p:ph type="subTitle" idx="8"/>
          </p:nvPr>
        </p:nvSpPr>
        <p:spPr>
          <a:xfrm>
            <a:off x="3469873" y="1787675"/>
            <a:ext cx="22041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000" b="1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endParaRPr/>
          </a:p>
        </p:txBody>
      </p:sp>
      <p:sp>
        <p:nvSpPr>
          <p:cNvPr id="452" name="Google Shape;452;p9"/>
          <p:cNvSpPr txBox="1">
            <a:spLocks noGrp="1"/>
          </p:cNvSpPr>
          <p:nvPr>
            <p:ph type="subTitle" idx="9"/>
          </p:nvPr>
        </p:nvSpPr>
        <p:spPr>
          <a:xfrm>
            <a:off x="720000" y="3533123"/>
            <a:ext cx="22041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000" b="1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endParaRPr/>
          </a:p>
        </p:txBody>
      </p:sp>
      <p:sp>
        <p:nvSpPr>
          <p:cNvPr id="453" name="Google Shape;453;p9"/>
          <p:cNvSpPr txBox="1">
            <a:spLocks noGrp="1"/>
          </p:cNvSpPr>
          <p:nvPr>
            <p:ph type="subTitle" idx="13"/>
          </p:nvPr>
        </p:nvSpPr>
        <p:spPr>
          <a:xfrm>
            <a:off x="3469873" y="3533123"/>
            <a:ext cx="22041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000" b="1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endParaRPr/>
          </a:p>
        </p:txBody>
      </p:sp>
      <p:sp>
        <p:nvSpPr>
          <p:cNvPr id="454" name="Google Shape;454;p9"/>
          <p:cNvSpPr txBox="1">
            <a:spLocks noGrp="1"/>
          </p:cNvSpPr>
          <p:nvPr>
            <p:ph type="subTitle" idx="14"/>
          </p:nvPr>
        </p:nvSpPr>
        <p:spPr>
          <a:xfrm>
            <a:off x="6219752" y="1787675"/>
            <a:ext cx="22041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000" b="1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endParaRPr/>
          </a:p>
        </p:txBody>
      </p:sp>
      <p:sp>
        <p:nvSpPr>
          <p:cNvPr id="455" name="Google Shape;455;p9"/>
          <p:cNvSpPr txBox="1">
            <a:spLocks noGrp="1"/>
          </p:cNvSpPr>
          <p:nvPr>
            <p:ph type="subTitle" idx="15"/>
          </p:nvPr>
        </p:nvSpPr>
        <p:spPr>
          <a:xfrm>
            <a:off x="6219752" y="3533123"/>
            <a:ext cx="22041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000" b="1"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sz="2400" b="1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endParaRPr/>
          </a:p>
        </p:txBody>
      </p:sp>
      <p:grpSp>
        <p:nvGrpSpPr>
          <p:cNvPr id="456" name="Google Shape;456;p9"/>
          <p:cNvGrpSpPr/>
          <p:nvPr/>
        </p:nvGrpSpPr>
        <p:grpSpPr>
          <a:xfrm>
            <a:off x="6102850" y="-1735181"/>
            <a:ext cx="4625026" cy="4171657"/>
            <a:chOff x="6026650" y="-1658981"/>
            <a:chExt cx="4625026" cy="4171657"/>
          </a:xfrm>
        </p:grpSpPr>
        <p:pic>
          <p:nvPicPr>
            <p:cNvPr id="457" name="Google Shape;457;p9"/>
            <p:cNvPicPr preferRelativeResize="0"/>
            <p:nvPr/>
          </p:nvPicPr>
          <p:blipFill rotWithShape="1">
            <a:blip r:embed="rId2">
              <a:alphaModFix/>
            </a:blip>
            <a:srcRect l="16960" t="24718" r="7121" b="26177"/>
            <a:stretch/>
          </p:blipFill>
          <p:spPr>
            <a:xfrm>
              <a:off x="7361325" y="-596625"/>
              <a:ext cx="2441950" cy="18637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58" name="Google Shape;458;p9"/>
            <p:cNvGrpSpPr/>
            <p:nvPr/>
          </p:nvGrpSpPr>
          <p:grpSpPr>
            <a:xfrm rot="-2700000" flipH="1">
              <a:off x="7289785" y="-1246897"/>
              <a:ext cx="2552124" cy="3347490"/>
              <a:chOff x="2976325" y="908175"/>
              <a:chExt cx="4028179" cy="5283555"/>
            </a:xfrm>
          </p:grpSpPr>
          <p:sp>
            <p:nvSpPr>
              <p:cNvPr id="459" name="Google Shape;459;p9"/>
              <p:cNvSpPr/>
              <p:nvPr/>
            </p:nvSpPr>
            <p:spPr>
              <a:xfrm>
                <a:off x="2976325" y="930036"/>
                <a:ext cx="4006263" cy="4749291"/>
              </a:xfrm>
              <a:custGeom>
                <a:avLst/>
                <a:gdLst/>
                <a:ahLst/>
                <a:cxnLst/>
                <a:rect l="l" t="t" r="r" b="b"/>
                <a:pathLst>
                  <a:path w="97678" h="115794" extrusionOk="0">
                    <a:moveTo>
                      <a:pt x="97449" y="0"/>
                    </a:moveTo>
                    <a:lnTo>
                      <a:pt x="76805" y="20645"/>
                    </a:lnTo>
                    <a:lnTo>
                      <a:pt x="76744" y="20691"/>
                    </a:lnTo>
                    <a:lnTo>
                      <a:pt x="76744" y="35927"/>
                    </a:lnTo>
                    <a:lnTo>
                      <a:pt x="63107" y="49563"/>
                    </a:lnTo>
                    <a:lnTo>
                      <a:pt x="63077" y="49608"/>
                    </a:lnTo>
                    <a:lnTo>
                      <a:pt x="63077" y="56571"/>
                    </a:lnTo>
                    <a:lnTo>
                      <a:pt x="61005" y="58659"/>
                    </a:lnTo>
                    <a:lnTo>
                      <a:pt x="61005" y="62407"/>
                    </a:lnTo>
                    <a:lnTo>
                      <a:pt x="52473" y="70939"/>
                    </a:lnTo>
                    <a:lnTo>
                      <a:pt x="52412" y="70969"/>
                    </a:lnTo>
                    <a:lnTo>
                      <a:pt x="52412" y="78541"/>
                    </a:lnTo>
                    <a:lnTo>
                      <a:pt x="46912" y="84057"/>
                    </a:lnTo>
                    <a:lnTo>
                      <a:pt x="46912" y="89633"/>
                    </a:lnTo>
                    <a:lnTo>
                      <a:pt x="33123" y="103406"/>
                    </a:lnTo>
                    <a:lnTo>
                      <a:pt x="12174" y="103406"/>
                    </a:lnTo>
                    <a:lnTo>
                      <a:pt x="0" y="115565"/>
                    </a:lnTo>
                    <a:lnTo>
                      <a:pt x="229" y="115793"/>
                    </a:lnTo>
                    <a:lnTo>
                      <a:pt x="12280" y="103711"/>
                    </a:lnTo>
                    <a:lnTo>
                      <a:pt x="33245" y="103711"/>
                    </a:lnTo>
                    <a:lnTo>
                      <a:pt x="47155" y="89801"/>
                    </a:lnTo>
                    <a:lnTo>
                      <a:pt x="47216" y="89770"/>
                    </a:lnTo>
                    <a:lnTo>
                      <a:pt x="47216" y="84179"/>
                    </a:lnTo>
                    <a:lnTo>
                      <a:pt x="52732" y="78663"/>
                    </a:lnTo>
                    <a:lnTo>
                      <a:pt x="52732" y="71106"/>
                    </a:lnTo>
                    <a:lnTo>
                      <a:pt x="61264" y="62574"/>
                    </a:lnTo>
                    <a:lnTo>
                      <a:pt x="61310" y="62513"/>
                    </a:lnTo>
                    <a:lnTo>
                      <a:pt x="61310" y="58780"/>
                    </a:lnTo>
                    <a:lnTo>
                      <a:pt x="63382" y="56708"/>
                    </a:lnTo>
                    <a:lnTo>
                      <a:pt x="63382" y="49730"/>
                    </a:lnTo>
                    <a:lnTo>
                      <a:pt x="77018" y="36109"/>
                    </a:lnTo>
                    <a:lnTo>
                      <a:pt x="77048" y="36064"/>
                    </a:lnTo>
                    <a:lnTo>
                      <a:pt x="77048" y="20828"/>
                    </a:lnTo>
                    <a:lnTo>
                      <a:pt x="97678" y="198"/>
                    </a:lnTo>
                    <a:lnTo>
                      <a:pt x="97449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27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9"/>
              <p:cNvSpPr/>
              <p:nvPr/>
            </p:nvSpPr>
            <p:spPr>
              <a:xfrm>
                <a:off x="3934943" y="908175"/>
                <a:ext cx="2925190" cy="3057668"/>
              </a:xfrm>
              <a:custGeom>
                <a:avLst/>
                <a:gdLst/>
                <a:ahLst/>
                <a:cxnLst/>
                <a:rect l="l" t="t" r="r" b="b"/>
                <a:pathLst>
                  <a:path w="71320" h="74550" extrusionOk="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9"/>
              <p:cNvSpPr/>
              <p:nvPr/>
            </p:nvSpPr>
            <p:spPr>
              <a:xfrm>
                <a:off x="3851189" y="1072525"/>
                <a:ext cx="3153315" cy="5119205"/>
              </a:xfrm>
              <a:custGeom>
                <a:avLst/>
                <a:gdLst/>
                <a:ahLst/>
                <a:cxnLst/>
                <a:rect l="l" t="t" r="r" b="b"/>
                <a:pathLst>
                  <a:path w="76882" h="124813" extrusionOk="0">
                    <a:moveTo>
                      <a:pt x="76668" y="0"/>
                    </a:moveTo>
                    <a:lnTo>
                      <a:pt x="63260" y="13408"/>
                    </a:lnTo>
                    <a:cubicBezTo>
                      <a:pt x="62879" y="13789"/>
                      <a:pt x="62879" y="14398"/>
                      <a:pt x="63260" y="14779"/>
                    </a:cubicBezTo>
                    <a:lnTo>
                      <a:pt x="69857" y="21376"/>
                    </a:lnTo>
                    <a:cubicBezTo>
                      <a:pt x="70116" y="21620"/>
                      <a:pt x="70116" y="22046"/>
                      <a:pt x="69857" y="22305"/>
                    </a:cubicBezTo>
                    <a:lnTo>
                      <a:pt x="46546" y="45616"/>
                    </a:lnTo>
                    <a:cubicBezTo>
                      <a:pt x="46417" y="45738"/>
                      <a:pt x="46245" y="45799"/>
                      <a:pt x="46074" y="45799"/>
                    </a:cubicBezTo>
                    <a:cubicBezTo>
                      <a:pt x="45903" y="45799"/>
                      <a:pt x="45731" y="45738"/>
                      <a:pt x="45602" y="45616"/>
                    </a:cubicBezTo>
                    <a:lnTo>
                      <a:pt x="39020" y="39019"/>
                    </a:lnTo>
                    <a:cubicBezTo>
                      <a:pt x="38822" y="38836"/>
                      <a:pt x="38593" y="38745"/>
                      <a:pt x="38334" y="38745"/>
                    </a:cubicBezTo>
                    <a:cubicBezTo>
                      <a:pt x="38060" y="38745"/>
                      <a:pt x="37831" y="38836"/>
                      <a:pt x="37649" y="39019"/>
                    </a:cubicBezTo>
                    <a:lnTo>
                      <a:pt x="23357" y="53311"/>
                    </a:lnTo>
                    <a:cubicBezTo>
                      <a:pt x="22976" y="53691"/>
                      <a:pt x="22976" y="54301"/>
                      <a:pt x="23357" y="54682"/>
                    </a:cubicBezTo>
                    <a:lnTo>
                      <a:pt x="40833" y="72142"/>
                    </a:lnTo>
                    <a:cubicBezTo>
                      <a:pt x="40939" y="72279"/>
                      <a:pt x="41016" y="72432"/>
                      <a:pt x="41016" y="72614"/>
                    </a:cubicBezTo>
                    <a:cubicBezTo>
                      <a:pt x="41016" y="72812"/>
                      <a:pt x="40955" y="72965"/>
                      <a:pt x="40833" y="73102"/>
                    </a:cubicBezTo>
                    <a:lnTo>
                      <a:pt x="27090" y="86830"/>
                    </a:lnTo>
                    <a:cubicBezTo>
                      <a:pt x="26907" y="87028"/>
                      <a:pt x="26816" y="87256"/>
                      <a:pt x="26816" y="87515"/>
                    </a:cubicBezTo>
                    <a:lnTo>
                      <a:pt x="26816" y="96276"/>
                    </a:lnTo>
                    <a:cubicBezTo>
                      <a:pt x="26816" y="96459"/>
                      <a:pt x="26755" y="96611"/>
                      <a:pt x="26618" y="96748"/>
                    </a:cubicBezTo>
                    <a:lnTo>
                      <a:pt x="13225" y="110140"/>
                    </a:lnTo>
                    <a:cubicBezTo>
                      <a:pt x="13103" y="110270"/>
                      <a:pt x="12940" y="110335"/>
                      <a:pt x="12772" y="110335"/>
                    </a:cubicBezTo>
                    <a:cubicBezTo>
                      <a:pt x="12604" y="110335"/>
                      <a:pt x="12433" y="110270"/>
                      <a:pt x="12296" y="110140"/>
                    </a:cubicBezTo>
                    <a:lnTo>
                      <a:pt x="7618" y="105448"/>
                    </a:lnTo>
                    <a:cubicBezTo>
                      <a:pt x="7428" y="105257"/>
                      <a:pt x="7180" y="105162"/>
                      <a:pt x="6933" y="105162"/>
                    </a:cubicBezTo>
                    <a:cubicBezTo>
                      <a:pt x="6685" y="105162"/>
                      <a:pt x="6438" y="105257"/>
                      <a:pt x="6247" y="105448"/>
                    </a:cubicBezTo>
                    <a:lnTo>
                      <a:pt x="381" y="111314"/>
                    </a:lnTo>
                    <a:cubicBezTo>
                      <a:pt x="1" y="111695"/>
                      <a:pt x="1" y="112304"/>
                      <a:pt x="381" y="112685"/>
                    </a:cubicBezTo>
                    <a:lnTo>
                      <a:pt x="5059" y="117378"/>
                    </a:lnTo>
                    <a:cubicBezTo>
                      <a:pt x="5181" y="117515"/>
                      <a:pt x="5257" y="117667"/>
                      <a:pt x="5257" y="117850"/>
                    </a:cubicBezTo>
                    <a:cubicBezTo>
                      <a:pt x="5257" y="118048"/>
                      <a:pt x="5196" y="118200"/>
                      <a:pt x="5059" y="118322"/>
                    </a:cubicBezTo>
                    <a:lnTo>
                      <a:pt x="3231" y="120150"/>
                    </a:lnTo>
                    <a:cubicBezTo>
                      <a:pt x="2850" y="120531"/>
                      <a:pt x="2850" y="121141"/>
                      <a:pt x="3231" y="121522"/>
                    </a:cubicBezTo>
                    <a:lnTo>
                      <a:pt x="5059" y="123365"/>
                    </a:lnTo>
                    <a:cubicBezTo>
                      <a:pt x="5333" y="123609"/>
                      <a:pt x="5333" y="124020"/>
                      <a:pt x="5059" y="124295"/>
                    </a:cubicBezTo>
                    <a:cubicBezTo>
                      <a:pt x="4914" y="124432"/>
                      <a:pt x="4754" y="124489"/>
                      <a:pt x="4602" y="124489"/>
                    </a:cubicBezTo>
                    <a:cubicBezTo>
                      <a:pt x="4449" y="124489"/>
                      <a:pt x="4305" y="124432"/>
                      <a:pt x="4190" y="124340"/>
                    </a:cubicBezTo>
                    <a:cubicBezTo>
                      <a:pt x="3962" y="124173"/>
                      <a:pt x="3825" y="123838"/>
                      <a:pt x="4038" y="123487"/>
                    </a:cubicBezTo>
                    <a:lnTo>
                      <a:pt x="3764" y="123335"/>
                    </a:lnTo>
                    <a:lnTo>
                      <a:pt x="3764" y="123335"/>
                    </a:lnTo>
                    <a:cubicBezTo>
                      <a:pt x="3459" y="123838"/>
                      <a:pt x="3672" y="124356"/>
                      <a:pt x="3992" y="124599"/>
                    </a:cubicBezTo>
                    <a:cubicBezTo>
                      <a:pt x="4175" y="124736"/>
                      <a:pt x="4373" y="124813"/>
                      <a:pt x="4602" y="124813"/>
                    </a:cubicBezTo>
                    <a:cubicBezTo>
                      <a:pt x="4830" y="124813"/>
                      <a:pt x="5059" y="124736"/>
                      <a:pt x="5272" y="124477"/>
                    </a:cubicBezTo>
                    <a:cubicBezTo>
                      <a:pt x="5455" y="124295"/>
                      <a:pt x="5562" y="124066"/>
                      <a:pt x="5562" y="123792"/>
                    </a:cubicBezTo>
                    <a:cubicBezTo>
                      <a:pt x="5562" y="123533"/>
                      <a:pt x="5455" y="123304"/>
                      <a:pt x="5272" y="123106"/>
                    </a:cubicBezTo>
                    <a:lnTo>
                      <a:pt x="3444" y="121278"/>
                    </a:lnTo>
                    <a:cubicBezTo>
                      <a:pt x="3170" y="121034"/>
                      <a:pt x="3170" y="120623"/>
                      <a:pt x="3444" y="120349"/>
                    </a:cubicBezTo>
                    <a:lnTo>
                      <a:pt x="5272" y="118520"/>
                    </a:lnTo>
                    <a:cubicBezTo>
                      <a:pt x="5455" y="118337"/>
                      <a:pt x="5562" y="118094"/>
                      <a:pt x="5562" y="117835"/>
                    </a:cubicBezTo>
                    <a:cubicBezTo>
                      <a:pt x="5562" y="117576"/>
                      <a:pt x="5455" y="117332"/>
                      <a:pt x="5272" y="117149"/>
                    </a:cubicBezTo>
                    <a:lnTo>
                      <a:pt x="579" y="112456"/>
                    </a:lnTo>
                    <a:cubicBezTo>
                      <a:pt x="320" y="112213"/>
                      <a:pt x="320" y="111801"/>
                      <a:pt x="579" y="111527"/>
                    </a:cubicBezTo>
                    <a:lnTo>
                      <a:pt x="6445" y="105661"/>
                    </a:lnTo>
                    <a:cubicBezTo>
                      <a:pt x="6575" y="105532"/>
                      <a:pt x="6742" y="105467"/>
                      <a:pt x="6912" y="105467"/>
                    </a:cubicBezTo>
                    <a:cubicBezTo>
                      <a:pt x="7081" y="105467"/>
                      <a:pt x="7253" y="105532"/>
                      <a:pt x="7390" y="105661"/>
                    </a:cubicBezTo>
                    <a:lnTo>
                      <a:pt x="12067" y="110354"/>
                    </a:lnTo>
                    <a:cubicBezTo>
                      <a:pt x="12265" y="110537"/>
                      <a:pt x="12494" y="110643"/>
                      <a:pt x="12753" y="110643"/>
                    </a:cubicBezTo>
                    <a:cubicBezTo>
                      <a:pt x="13027" y="110643"/>
                      <a:pt x="13256" y="110537"/>
                      <a:pt x="13439" y="110354"/>
                    </a:cubicBezTo>
                    <a:lnTo>
                      <a:pt x="26831" y="96961"/>
                    </a:lnTo>
                    <a:cubicBezTo>
                      <a:pt x="27014" y="96779"/>
                      <a:pt x="27120" y="96550"/>
                      <a:pt x="27120" y="96276"/>
                    </a:cubicBezTo>
                    <a:lnTo>
                      <a:pt x="27120" y="87469"/>
                    </a:lnTo>
                    <a:cubicBezTo>
                      <a:pt x="27120" y="87287"/>
                      <a:pt x="27166" y="87134"/>
                      <a:pt x="27303" y="86997"/>
                    </a:cubicBezTo>
                    <a:lnTo>
                      <a:pt x="41031" y="73270"/>
                    </a:lnTo>
                    <a:cubicBezTo>
                      <a:pt x="41412" y="72889"/>
                      <a:pt x="41412" y="72279"/>
                      <a:pt x="41031" y="71898"/>
                    </a:cubicBezTo>
                    <a:lnTo>
                      <a:pt x="23571" y="54438"/>
                    </a:lnTo>
                    <a:cubicBezTo>
                      <a:pt x="23312" y="54194"/>
                      <a:pt x="23312" y="53768"/>
                      <a:pt x="23571" y="53509"/>
                    </a:cubicBezTo>
                    <a:lnTo>
                      <a:pt x="37862" y="39217"/>
                    </a:lnTo>
                    <a:cubicBezTo>
                      <a:pt x="37984" y="39095"/>
                      <a:pt x="38155" y="39035"/>
                      <a:pt x="38327" y="39035"/>
                    </a:cubicBezTo>
                    <a:cubicBezTo>
                      <a:pt x="38498" y="39035"/>
                      <a:pt x="38669" y="39095"/>
                      <a:pt x="38791" y="39217"/>
                    </a:cubicBezTo>
                    <a:lnTo>
                      <a:pt x="45373" y="45830"/>
                    </a:lnTo>
                    <a:cubicBezTo>
                      <a:pt x="45571" y="46013"/>
                      <a:pt x="45800" y="46119"/>
                      <a:pt x="46059" y="46119"/>
                    </a:cubicBezTo>
                    <a:cubicBezTo>
                      <a:pt x="46333" y="46119"/>
                      <a:pt x="46562" y="46013"/>
                      <a:pt x="46744" y="45830"/>
                    </a:cubicBezTo>
                    <a:lnTo>
                      <a:pt x="70055" y="22519"/>
                    </a:lnTo>
                    <a:cubicBezTo>
                      <a:pt x="70436" y="22138"/>
                      <a:pt x="70436" y="21528"/>
                      <a:pt x="70055" y="21148"/>
                    </a:cubicBezTo>
                    <a:lnTo>
                      <a:pt x="63473" y="14550"/>
                    </a:lnTo>
                    <a:cubicBezTo>
                      <a:pt x="63199" y="14307"/>
                      <a:pt x="63199" y="13895"/>
                      <a:pt x="63473" y="13621"/>
                    </a:cubicBezTo>
                    <a:lnTo>
                      <a:pt x="76881" y="213"/>
                    </a:lnTo>
                    <a:lnTo>
                      <a:pt x="7666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2" name="Google Shape;462;p9"/>
            <p:cNvGrpSpPr/>
            <p:nvPr/>
          </p:nvGrpSpPr>
          <p:grpSpPr>
            <a:xfrm>
              <a:off x="6026650" y="-49075"/>
              <a:ext cx="803471" cy="494095"/>
              <a:chOff x="6394675" y="-49075"/>
              <a:chExt cx="803471" cy="494095"/>
            </a:xfrm>
          </p:grpSpPr>
          <p:sp>
            <p:nvSpPr>
              <p:cNvPr id="463" name="Google Shape;463;p9"/>
              <p:cNvSpPr/>
              <p:nvPr/>
            </p:nvSpPr>
            <p:spPr>
              <a:xfrm>
                <a:off x="6394675" y="0"/>
                <a:ext cx="284119" cy="246048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49803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9"/>
              <p:cNvSpPr/>
              <p:nvPr/>
            </p:nvSpPr>
            <p:spPr>
              <a:xfrm>
                <a:off x="6627600" y="-49075"/>
                <a:ext cx="570546" cy="494095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49803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5" name="Google Shape;465;p9"/>
          <p:cNvGrpSpPr/>
          <p:nvPr/>
        </p:nvGrpSpPr>
        <p:grpSpPr>
          <a:xfrm>
            <a:off x="-1089100" y="4200325"/>
            <a:ext cx="5368850" cy="1863749"/>
            <a:chOff x="-1089100" y="4200325"/>
            <a:chExt cx="5368850" cy="1863749"/>
          </a:xfrm>
        </p:grpSpPr>
        <p:grpSp>
          <p:nvGrpSpPr>
            <p:cNvPr id="466" name="Google Shape;466;p9"/>
            <p:cNvGrpSpPr/>
            <p:nvPr/>
          </p:nvGrpSpPr>
          <p:grpSpPr>
            <a:xfrm>
              <a:off x="-185037" y="4598363"/>
              <a:ext cx="904666" cy="726121"/>
              <a:chOff x="7945225" y="4302000"/>
              <a:chExt cx="904666" cy="726121"/>
            </a:xfrm>
          </p:grpSpPr>
          <p:sp>
            <p:nvSpPr>
              <p:cNvPr id="467" name="Google Shape;467;p9"/>
              <p:cNvSpPr/>
              <p:nvPr/>
            </p:nvSpPr>
            <p:spPr>
              <a:xfrm>
                <a:off x="8176775" y="4445200"/>
                <a:ext cx="673116" cy="582921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49803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9"/>
              <p:cNvSpPr/>
              <p:nvPr/>
            </p:nvSpPr>
            <p:spPr>
              <a:xfrm>
                <a:off x="8164350" y="43020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49803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9"/>
              <p:cNvSpPr/>
              <p:nvPr/>
            </p:nvSpPr>
            <p:spPr>
              <a:xfrm>
                <a:off x="7945225" y="44452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49803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70" name="Google Shape;470;p9"/>
            <p:cNvPicPr preferRelativeResize="0"/>
            <p:nvPr/>
          </p:nvPicPr>
          <p:blipFill rotWithShape="1">
            <a:blip r:embed="rId2">
              <a:alphaModFix/>
            </a:blip>
            <a:srcRect l="16960" t="24718" r="7121" b="26177"/>
            <a:stretch/>
          </p:blipFill>
          <p:spPr>
            <a:xfrm>
              <a:off x="1837800" y="4200325"/>
              <a:ext cx="2441950" cy="18637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71" name="Google Shape;471;p9"/>
            <p:cNvGrpSpPr/>
            <p:nvPr/>
          </p:nvGrpSpPr>
          <p:grpSpPr>
            <a:xfrm rot="-2700000">
              <a:off x="390377" y="4688868"/>
              <a:ext cx="299453" cy="545119"/>
              <a:chOff x="-66426" y="1151064"/>
              <a:chExt cx="299455" cy="545125"/>
            </a:xfrm>
          </p:grpSpPr>
          <p:grpSp>
            <p:nvGrpSpPr>
              <p:cNvPr id="472" name="Google Shape;472;p9"/>
              <p:cNvGrpSpPr/>
              <p:nvPr/>
            </p:nvGrpSpPr>
            <p:grpSpPr>
              <a:xfrm>
                <a:off x="-66426" y="1396564"/>
                <a:ext cx="299455" cy="299625"/>
                <a:chOff x="3678700" y="407275"/>
                <a:chExt cx="708100" cy="708500"/>
              </a:xfrm>
            </p:grpSpPr>
            <p:sp>
              <p:nvSpPr>
                <p:cNvPr id="473" name="Google Shape;473;p9"/>
                <p:cNvSpPr/>
                <p:nvPr/>
              </p:nvSpPr>
              <p:spPr>
                <a:xfrm>
                  <a:off x="3678700" y="4072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B9109">
                        <a:alpha val="46666"/>
                      </a:srgbClr>
                    </a:gs>
                    <a:gs pos="78000">
                      <a:srgbClr val="F5F8FF">
                        <a:alpha val="46666"/>
                      </a:srgbClr>
                    </a:gs>
                    <a:gs pos="100000">
                      <a:srgbClr val="F5F8FF">
                        <a:alpha val="46666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4" name="Google Shape;474;p9"/>
                <p:cNvSpPr/>
                <p:nvPr/>
              </p:nvSpPr>
              <p:spPr>
                <a:xfrm>
                  <a:off x="3754875" y="483475"/>
                  <a:ext cx="249900" cy="2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5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B9109">
                        <a:alpha val="46666"/>
                      </a:srgbClr>
                    </a:gs>
                    <a:gs pos="78000">
                      <a:srgbClr val="F5F8FF">
                        <a:alpha val="46666"/>
                      </a:srgbClr>
                    </a:gs>
                    <a:gs pos="100000">
                      <a:srgbClr val="F5F8FF">
                        <a:alpha val="46666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5" name="Google Shape;475;p9"/>
                <p:cNvSpPr/>
                <p:nvPr/>
              </p:nvSpPr>
              <p:spPr>
                <a:xfrm>
                  <a:off x="3831425" y="560025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B9109">
                        <a:alpha val="46666"/>
                      </a:srgbClr>
                    </a:gs>
                    <a:gs pos="78000">
                      <a:srgbClr val="F5F8FF">
                        <a:alpha val="46666"/>
                      </a:srgbClr>
                    </a:gs>
                    <a:gs pos="100000">
                      <a:srgbClr val="F5F8FF">
                        <a:alpha val="46666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" name="Google Shape;476;p9"/>
                <p:cNvSpPr/>
                <p:nvPr/>
              </p:nvSpPr>
              <p:spPr>
                <a:xfrm>
                  <a:off x="3907625" y="636575"/>
                  <a:ext cx="249875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81" extrusionOk="0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B9109">
                        <a:alpha val="46666"/>
                      </a:srgbClr>
                    </a:gs>
                    <a:gs pos="78000">
                      <a:srgbClr val="F5F8FF">
                        <a:alpha val="46666"/>
                      </a:srgbClr>
                    </a:gs>
                    <a:gs pos="100000">
                      <a:srgbClr val="F5F8FF">
                        <a:alpha val="46666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" name="Google Shape;477;p9"/>
                <p:cNvSpPr/>
                <p:nvPr/>
              </p:nvSpPr>
              <p:spPr>
                <a:xfrm>
                  <a:off x="3984175" y="713150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B9109">
                        <a:alpha val="46666"/>
                      </a:srgbClr>
                    </a:gs>
                    <a:gs pos="78000">
                      <a:srgbClr val="F5F8FF">
                        <a:alpha val="46666"/>
                      </a:srgbClr>
                    </a:gs>
                    <a:gs pos="100000">
                      <a:srgbClr val="F5F8FF">
                        <a:alpha val="46666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" name="Google Shape;478;p9"/>
                <p:cNvSpPr/>
                <p:nvPr/>
              </p:nvSpPr>
              <p:spPr>
                <a:xfrm>
                  <a:off x="4061125" y="789700"/>
                  <a:ext cx="249500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0" h="9981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B9109">
                        <a:alpha val="46666"/>
                      </a:srgbClr>
                    </a:gs>
                    <a:gs pos="78000">
                      <a:srgbClr val="F5F8FF">
                        <a:alpha val="46666"/>
                      </a:srgbClr>
                    </a:gs>
                    <a:gs pos="100000">
                      <a:srgbClr val="F5F8FF">
                        <a:alpha val="46666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" name="Google Shape;479;p9"/>
                <p:cNvSpPr/>
                <p:nvPr/>
              </p:nvSpPr>
              <p:spPr>
                <a:xfrm>
                  <a:off x="4136925" y="8658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B9109">
                        <a:alpha val="46666"/>
                      </a:srgbClr>
                    </a:gs>
                    <a:gs pos="78000">
                      <a:srgbClr val="F5F8FF">
                        <a:alpha val="46666"/>
                      </a:srgbClr>
                    </a:gs>
                    <a:gs pos="100000">
                      <a:srgbClr val="F5F8FF">
                        <a:alpha val="46666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80" name="Google Shape;480;p9"/>
              <p:cNvGrpSpPr/>
              <p:nvPr/>
            </p:nvGrpSpPr>
            <p:grpSpPr>
              <a:xfrm>
                <a:off x="-66426" y="1151064"/>
                <a:ext cx="299455" cy="299625"/>
                <a:chOff x="3678700" y="407275"/>
                <a:chExt cx="708100" cy="708500"/>
              </a:xfrm>
            </p:grpSpPr>
            <p:sp>
              <p:nvSpPr>
                <p:cNvPr id="481" name="Google Shape;481;p9"/>
                <p:cNvSpPr/>
                <p:nvPr/>
              </p:nvSpPr>
              <p:spPr>
                <a:xfrm>
                  <a:off x="3678700" y="4072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B9109">
                        <a:alpha val="46666"/>
                      </a:srgbClr>
                    </a:gs>
                    <a:gs pos="78000">
                      <a:srgbClr val="F5F8FF">
                        <a:alpha val="46666"/>
                      </a:srgbClr>
                    </a:gs>
                    <a:gs pos="100000">
                      <a:srgbClr val="F5F8FF">
                        <a:alpha val="46666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2" name="Google Shape;482;p9"/>
                <p:cNvSpPr/>
                <p:nvPr/>
              </p:nvSpPr>
              <p:spPr>
                <a:xfrm>
                  <a:off x="3754875" y="483475"/>
                  <a:ext cx="249900" cy="2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5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B9109">
                        <a:alpha val="46666"/>
                      </a:srgbClr>
                    </a:gs>
                    <a:gs pos="78000">
                      <a:srgbClr val="F5F8FF">
                        <a:alpha val="46666"/>
                      </a:srgbClr>
                    </a:gs>
                    <a:gs pos="100000">
                      <a:srgbClr val="F5F8FF">
                        <a:alpha val="46666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" name="Google Shape;483;p9"/>
                <p:cNvSpPr/>
                <p:nvPr/>
              </p:nvSpPr>
              <p:spPr>
                <a:xfrm>
                  <a:off x="3831425" y="560025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B9109">
                        <a:alpha val="46666"/>
                      </a:srgbClr>
                    </a:gs>
                    <a:gs pos="78000">
                      <a:srgbClr val="F5F8FF">
                        <a:alpha val="46666"/>
                      </a:srgbClr>
                    </a:gs>
                    <a:gs pos="100000">
                      <a:srgbClr val="F5F8FF">
                        <a:alpha val="46666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" name="Google Shape;484;p9"/>
                <p:cNvSpPr/>
                <p:nvPr/>
              </p:nvSpPr>
              <p:spPr>
                <a:xfrm>
                  <a:off x="3907625" y="636575"/>
                  <a:ext cx="249875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81" extrusionOk="0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B9109">
                        <a:alpha val="46666"/>
                      </a:srgbClr>
                    </a:gs>
                    <a:gs pos="78000">
                      <a:srgbClr val="F5F8FF">
                        <a:alpha val="46666"/>
                      </a:srgbClr>
                    </a:gs>
                    <a:gs pos="100000">
                      <a:srgbClr val="F5F8FF">
                        <a:alpha val="46666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" name="Google Shape;485;p9"/>
                <p:cNvSpPr/>
                <p:nvPr/>
              </p:nvSpPr>
              <p:spPr>
                <a:xfrm>
                  <a:off x="3984175" y="713150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B9109">
                        <a:alpha val="46666"/>
                      </a:srgbClr>
                    </a:gs>
                    <a:gs pos="78000">
                      <a:srgbClr val="F5F8FF">
                        <a:alpha val="46666"/>
                      </a:srgbClr>
                    </a:gs>
                    <a:gs pos="100000">
                      <a:srgbClr val="F5F8FF">
                        <a:alpha val="46666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6" name="Google Shape;486;p9"/>
                <p:cNvSpPr/>
                <p:nvPr/>
              </p:nvSpPr>
              <p:spPr>
                <a:xfrm>
                  <a:off x="4061125" y="789700"/>
                  <a:ext cx="249500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0" h="9981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B9109">
                        <a:alpha val="46666"/>
                      </a:srgbClr>
                    </a:gs>
                    <a:gs pos="78000">
                      <a:srgbClr val="F5F8FF">
                        <a:alpha val="46666"/>
                      </a:srgbClr>
                    </a:gs>
                    <a:gs pos="100000">
                      <a:srgbClr val="F5F8FF">
                        <a:alpha val="46666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7" name="Google Shape;487;p9"/>
                <p:cNvSpPr/>
                <p:nvPr/>
              </p:nvSpPr>
              <p:spPr>
                <a:xfrm>
                  <a:off x="4136925" y="8658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B9109">
                        <a:alpha val="46666"/>
                      </a:srgbClr>
                    </a:gs>
                    <a:gs pos="78000">
                      <a:srgbClr val="F5F8FF">
                        <a:alpha val="46666"/>
                      </a:srgbClr>
                    </a:gs>
                    <a:gs pos="100000">
                      <a:srgbClr val="F5F8FF">
                        <a:alpha val="46666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488" name="Google Shape;488;p9"/>
            <p:cNvGrpSpPr/>
            <p:nvPr/>
          </p:nvGrpSpPr>
          <p:grpSpPr>
            <a:xfrm>
              <a:off x="-1089100" y="4894376"/>
              <a:ext cx="4558967" cy="134100"/>
              <a:chOff x="796100" y="3019701"/>
              <a:chExt cx="4558967" cy="134100"/>
            </a:xfrm>
          </p:grpSpPr>
          <p:sp>
            <p:nvSpPr>
              <p:cNvPr id="489" name="Google Shape;489;p9"/>
              <p:cNvSpPr/>
              <p:nvPr/>
            </p:nvSpPr>
            <p:spPr>
              <a:xfrm>
                <a:off x="5220967" y="3019701"/>
                <a:ext cx="134100" cy="134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90" name="Google Shape;490;p9"/>
              <p:cNvCxnSpPr/>
              <p:nvPr/>
            </p:nvCxnSpPr>
            <p:spPr>
              <a:xfrm>
                <a:off x="796100" y="3086750"/>
                <a:ext cx="446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491" name="Google Shape;491;p9"/>
              <p:cNvSpPr/>
              <p:nvPr/>
            </p:nvSpPr>
            <p:spPr>
              <a:xfrm>
                <a:off x="5251079" y="3049843"/>
                <a:ext cx="73800" cy="73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0"/>
          <p:cNvSpPr txBox="1">
            <a:spLocks noGrp="1"/>
          </p:cNvSpPr>
          <p:nvPr>
            <p:ph type="title"/>
          </p:nvPr>
        </p:nvSpPr>
        <p:spPr>
          <a:xfrm>
            <a:off x="713225" y="2122600"/>
            <a:ext cx="7297500" cy="9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94" name="Google Shape;494;p10"/>
          <p:cNvGrpSpPr/>
          <p:nvPr/>
        </p:nvGrpSpPr>
        <p:grpSpPr>
          <a:xfrm>
            <a:off x="6475810" y="-1541622"/>
            <a:ext cx="2583361" cy="2409685"/>
            <a:chOff x="6475810" y="-1541622"/>
            <a:chExt cx="2583361" cy="2409685"/>
          </a:xfrm>
        </p:grpSpPr>
        <p:grpSp>
          <p:nvGrpSpPr>
            <p:cNvPr id="495" name="Google Shape;495;p10"/>
            <p:cNvGrpSpPr/>
            <p:nvPr/>
          </p:nvGrpSpPr>
          <p:grpSpPr>
            <a:xfrm rot="-5400000">
              <a:off x="5879041" y="-944853"/>
              <a:ext cx="2133442" cy="939904"/>
              <a:chOff x="-149983" y="3754784"/>
              <a:chExt cx="2133442" cy="939904"/>
            </a:xfrm>
          </p:grpSpPr>
          <p:sp>
            <p:nvSpPr>
              <p:cNvPr id="496" name="Google Shape;496;p10"/>
              <p:cNvSpPr/>
              <p:nvPr/>
            </p:nvSpPr>
            <p:spPr>
              <a:xfrm rot="5400000">
                <a:off x="707379" y="3056155"/>
                <a:ext cx="577450" cy="1974708"/>
              </a:xfrm>
              <a:custGeom>
                <a:avLst/>
                <a:gdLst/>
                <a:ahLst/>
                <a:cxnLst/>
                <a:rect l="l" t="t" r="r" b="b"/>
                <a:pathLst>
                  <a:path w="14079" h="48146" extrusionOk="0">
                    <a:moveTo>
                      <a:pt x="13866" y="0"/>
                    </a:moveTo>
                    <a:lnTo>
                      <a:pt x="5867" y="7999"/>
                    </a:lnTo>
                    <a:lnTo>
                      <a:pt x="5836" y="8045"/>
                    </a:lnTo>
                    <a:lnTo>
                      <a:pt x="5836" y="31737"/>
                    </a:lnTo>
                    <a:lnTo>
                      <a:pt x="1" y="37541"/>
                    </a:lnTo>
                    <a:lnTo>
                      <a:pt x="1" y="48146"/>
                    </a:lnTo>
                    <a:lnTo>
                      <a:pt x="306" y="48146"/>
                    </a:lnTo>
                    <a:lnTo>
                      <a:pt x="306" y="37679"/>
                    </a:lnTo>
                    <a:lnTo>
                      <a:pt x="6141" y="31874"/>
                    </a:lnTo>
                    <a:lnTo>
                      <a:pt x="6141" y="8167"/>
                    </a:lnTo>
                    <a:lnTo>
                      <a:pt x="14079" y="229"/>
                    </a:lnTo>
                    <a:lnTo>
                      <a:pt x="13866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27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0"/>
              <p:cNvSpPr/>
              <p:nvPr/>
            </p:nvSpPr>
            <p:spPr>
              <a:xfrm rot="5400000">
                <a:off x="391825" y="3465468"/>
                <a:ext cx="687411" cy="1771028"/>
              </a:xfrm>
              <a:custGeom>
                <a:avLst/>
                <a:gdLst/>
                <a:ahLst/>
                <a:cxnLst/>
                <a:rect l="l" t="t" r="r" b="b"/>
                <a:pathLst>
                  <a:path w="16760" h="43180" extrusionOk="0">
                    <a:moveTo>
                      <a:pt x="16531" y="1"/>
                    </a:moveTo>
                    <a:lnTo>
                      <a:pt x="4403" y="12159"/>
                    </a:lnTo>
                    <a:lnTo>
                      <a:pt x="4342" y="12190"/>
                    </a:lnTo>
                    <a:lnTo>
                      <a:pt x="4342" y="25734"/>
                    </a:lnTo>
                    <a:lnTo>
                      <a:pt x="0" y="30077"/>
                    </a:lnTo>
                    <a:lnTo>
                      <a:pt x="8746" y="38822"/>
                    </a:lnTo>
                    <a:lnTo>
                      <a:pt x="8746" y="43180"/>
                    </a:lnTo>
                    <a:lnTo>
                      <a:pt x="9066" y="43180"/>
                    </a:lnTo>
                    <a:lnTo>
                      <a:pt x="9066" y="38700"/>
                    </a:lnTo>
                    <a:lnTo>
                      <a:pt x="442" y="30077"/>
                    </a:lnTo>
                    <a:lnTo>
                      <a:pt x="4662" y="25872"/>
                    </a:lnTo>
                    <a:lnTo>
                      <a:pt x="4662" y="12327"/>
                    </a:lnTo>
                    <a:lnTo>
                      <a:pt x="16760" y="230"/>
                    </a:lnTo>
                    <a:lnTo>
                      <a:pt x="16531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27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8" name="Google Shape;498;p10"/>
            <p:cNvSpPr/>
            <p:nvPr/>
          </p:nvSpPr>
          <p:spPr>
            <a:xfrm rot="5400000">
              <a:off x="7783092" y="-770470"/>
              <a:ext cx="577450" cy="1974708"/>
            </a:xfrm>
            <a:custGeom>
              <a:avLst/>
              <a:gdLst/>
              <a:ahLst/>
              <a:cxnLst/>
              <a:rect l="l" t="t" r="r" b="b"/>
              <a:pathLst>
                <a:path w="14079" h="48146" extrusionOk="0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0"/>
            <p:cNvSpPr/>
            <p:nvPr/>
          </p:nvSpPr>
          <p:spPr>
            <a:xfrm rot="5400000">
              <a:off x="7617537" y="-361157"/>
              <a:ext cx="687411" cy="1771028"/>
            </a:xfrm>
            <a:custGeom>
              <a:avLst/>
              <a:gdLst/>
              <a:ahLst/>
              <a:cxnLst/>
              <a:rect l="l" t="t" r="r" b="b"/>
              <a:pathLst>
                <a:path w="16760" h="43180" extrusionOk="0">
                  <a:moveTo>
                    <a:pt x="16531" y="1"/>
                  </a:moveTo>
                  <a:lnTo>
                    <a:pt x="4403" y="12159"/>
                  </a:lnTo>
                  <a:lnTo>
                    <a:pt x="4342" y="12190"/>
                  </a:lnTo>
                  <a:lnTo>
                    <a:pt x="4342" y="25734"/>
                  </a:lnTo>
                  <a:lnTo>
                    <a:pt x="0" y="30077"/>
                  </a:lnTo>
                  <a:lnTo>
                    <a:pt x="8746" y="38822"/>
                  </a:lnTo>
                  <a:lnTo>
                    <a:pt x="8746" y="43180"/>
                  </a:lnTo>
                  <a:lnTo>
                    <a:pt x="9066" y="43180"/>
                  </a:lnTo>
                  <a:lnTo>
                    <a:pt x="9066" y="38700"/>
                  </a:lnTo>
                  <a:lnTo>
                    <a:pt x="442" y="30077"/>
                  </a:lnTo>
                  <a:lnTo>
                    <a:pt x="4662" y="25872"/>
                  </a:lnTo>
                  <a:lnTo>
                    <a:pt x="4662" y="12327"/>
                  </a:lnTo>
                  <a:lnTo>
                    <a:pt x="16760" y="230"/>
                  </a:lnTo>
                  <a:lnTo>
                    <a:pt x="16531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0" name="Google Shape;500;p10"/>
            <p:cNvGrpSpPr/>
            <p:nvPr/>
          </p:nvGrpSpPr>
          <p:grpSpPr>
            <a:xfrm>
              <a:off x="7741638" y="-258450"/>
              <a:ext cx="439200" cy="439100"/>
              <a:chOff x="1101075" y="2142375"/>
              <a:chExt cx="439200" cy="439100"/>
            </a:xfrm>
          </p:grpSpPr>
          <p:sp>
            <p:nvSpPr>
              <p:cNvPr id="501" name="Google Shape;501;p10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17564" extrusionOk="0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10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9588" extrusionOk="0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4"/>
          <p:cNvSpPr txBox="1">
            <a:spLocks noGrp="1"/>
          </p:cNvSpPr>
          <p:nvPr>
            <p:ph type="subTitle" idx="1"/>
          </p:nvPr>
        </p:nvSpPr>
        <p:spPr>
          <a:xfrm>
            <a:off x="1096850" y="3456250"/>
            <a:ext cx="48825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>
                <a:latin typeface="IBM Plex Mono"/>
                <a:ea typeface="IBM Plex Mono"/>
                <a:cs typeface="IBM Plex Mono"/>
                <a:sym typeface="IBM Plex Mono"/>
              </a:rPr>
              <a:t>Своего рода учёные</a:t>
            </a:r>
            <a:endParaRPr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591" name="Google Shape;591;p14"/>
          <p:cNvSpPr txBox="1">
            <a:spLocks noGrp="1"/>
          </p:cNvSpPr>
          <p:nvPr>
            <p:ph type="ctrTitle"/>
          </p:nvPr>
        </p:nvSpPr>
        <p:spPr>
          <a:xfrm>
            <a:off x="1096850" y="816324"/>
            <a:ext cx="6974700" cy="23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-RU"/>
              <a:t>Анализ качества преподавания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92" name="Google Shape;592;p14"/>
          <p:cNvGrpSpPr/>
          <p:nvPr/>
        </p:nvGrpSpPr>
        <p:grpSpPr>
          <a:xfrm>
            <a:off x="1096850" y="3242811"/>
            <a:ext cx="3936684" cy="134070"/>
            <a:chOff x="1096850" y="3242811"/>
            <a:chExt cx="3936684" cy="134070"/>
          </a:xfrm>
        </p:grpSpPr>
        <p:cxnSp>
          <p:nvCxnSpPr>
            <p:cNvPr id="593" name="Google Shape;593;p14"/>
            <p:cNvCxnSpPr/>
            <p:nvPr/>
          </p:nvCxnSpPr>
          <p:spPr>
            <a:xfrm>
              <a:off x="1096850" y="3309850"/>
              <a:ext cx="384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94" name="Google Shape;594;p14"/>
            <p:cNvGrpSpPr/>
            <p:nvPr/>
          </p:nvGrpSpPr>
          <p:grpSpPr>
            <a:xfrm>
              <a:off x="4899464" y="3242811"/>
              <a:ext cx="134070" cy="134070"/>
              <a:chOff x="8382514" y="1084976"/>
              <a:chExt cx="265800" cy="265800"/>
            </a:xfrm>
          </p:grpSpPr>
          <p:sp>
            <p:nvSpPr>
              <p:cNvPr id="595" name="Google Shape;595;p14"/>
              <p:cNvSpPr/>
              <p:nvPr/>
            </p:nvSpPr>
            <p:spPr>
              <a:xfrm>
                <a:off x="8442213" y="1144734"/>
                <a:ext cx="146400" cy="1464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14"/>
              <p:cNvSpPr/>
              <p:nvPr/>
            </p:nvSpPr>
            <p:spPr>
              <a:xfrm>
                <a:off x="8382514" y="1084976"/>
                <a:ext cx="265800" cy="2658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7" name="Google Shape;597;p14"/>
          <p:cNvGrpSpPr/>
          <p:nvPr/>
        </p:nvGrpSpPr>
        <p:grpSpPr>
          <a:xfrm>
            <a:off x="8017432" y="-313900"/>
            <a:ext cx="134070" cy="1891363"/>
            <a:chOff x="8017432" y="-313900"/>
            <a:chExt cx="134070" cy="1891363"/>
          </a:xfrm>
        </p:grpSpPr>
        <p:sp>
          <p:nvSpPr>
            <p:cNvPr id="598" name="Google Shape;598;p14"/>
            <p:cNvSpPr/>
            <p:nvPr/>
          </p:nvSpPr>
          <p:spPr>
            <a:xfrm rot="5400000">
              <a:off x="8017432" y="1443393"/>
              <a:ext cx="134070" cy="13407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99" name="Google Shape;599;p14"/>
            <p:cNvCxnSpPr/>
            <p:nvPr/>
          </p:nvCxnSpPr>
          <p:spPr>
            <a:xfrm>
              <a:off x="8084450" y="-313900"/>
              <a:ext cx="0" cy="1795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00" name="Google Shape;600;p14"/>
            <p:cNvSpPr/>
            <p:nvPr/>
          </p:nvSpPr>
          <p:spPr>
            <a:xfrm rot="5400000">
              <a:off x="8047515" y="1473505"/>
              <a:ext cx="73844" cy="7384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1" name="Google Shape;601;p14"/>
          <p:cNvGrpSpPr/>
          <p:nvPr/>
        </p:nvGrpSpPr>
        <p:grpSpPr>
          <a:xfrm>
            <a:off x="6309526" y="957475"/>
            <a:ext cx="3504715" cy="5119205"/>
            <a:chOff x="6309526" y="836950"/>
            <a:chExt cx="3504715" cy="5119205"/>
          </a:xfrm>
        </p:grpSpPr>
        <p:sp>
          <p:nvSpPr>
            <p:cNvPr id="602" name="Google Shape;602;p14"/>
            <p:cNvSpPr/>
            <p:nvPr/>
          </p:nvSpPr>
          <p:spPr>
            <a:xfrm>
              <a:off x="6309526" y="836950"/>
              <a:ext cx="3153315" cy="5119205"/>
            </a:xfrm>
            <a:custGeom>
              <a:avLst/>
              <a:gdLst/>
              <a:ahLst/>
              <a:cxnLst/>
              <a:rect l="l" t="t" r="r" b="b"/>
              <a:pathLst>
                <a:path w="76882" h="124813" extrusionOk="0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274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3" name="Google Shape;603;p14"/>
            <p:cNvGrpSpPr/>
            <p:nvPr/>
          </p:nvGrpSpPr>
          <p:grpSpPr>
            <a:xfrm>
              <a:off x="7728436" y="3524084"/>
              <a:ext cx="134004" cy="134004"/>
              <a:chOff x="8356813" y="1074288"/>
              <a:chExt cx="351900" cy="351900"/>
            </a:xfrm>
          </p:grpSpPr>
          <p:sp>
            <p:nvSpPr>
              <p:cNvPr id="604" name="Google Shape;604;p14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14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27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6" name="Google Shape;606;p14"/>
            <p:cNvGrpSpPr/>
            <p:nvPr/>
          </p:nvGrpSpPr>
          <p:grpSpPr>
            <a:xfrm>
              <a:off x="7344361" y="3150259"/>
              <a:ext cx="134004" cy="134004"/>
              <a:chOff x="8356813" y="1074288"/>
              <a:chExt cx="351900" cy="351900"/>
            </a:xfrm>
          </p:grpSpPr>
          <p:sp>
            <p:nvSpPr>
              <p:cNvPr id="607" name="Google Shape;607;p14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14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27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9" name="Google Shape;609;p14"/>
            <p:cNvGrpSpPr/>
            <p:nvPr/>
          </p:nvGrpSpPr>
          <p:grpSpPr>
            <a:xfrm>
              <a:off x="8337811" y="2464059"/>
              <a:ext cx="134004" cy="134004"/>
              <a:chOff x="8356813" y="1074288"/>
              <a:chExt cx="351900" cy="351900"/>
            </a:xfrm>
          </p:grpSpPr>
          <p:sp>
            <p:nvSpPr>
              <p:cNvPr id="610" name="Google Shape;610;p14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14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27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2" name="Google Shape;612;p14"/>
            <p:cNvSpPr/>
            <p:nvPr/>
          </p:nvSpPr>
          <p:spPr>
            <a:xfrm rot="5400000">
              <a:off x="7687039" y="1023058"/>
              <a:ext cx="1421047" cy="2833357"/>
            </a:xfrm>
            <a:custGeom>
              <a:avLst/>
              <a:gdLst/>
              <a:ahLst/>
              <a:cxnLst/>
              <a:rect l="l" t="t" r="r" b="b"/>
              <a:pathLst>
                <a:path w="34647" h="69081" extrusionOk="0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/>
              <a:t>Технологический стек</a:t>
            </a:r>
            <a:endParaRPr/>
          </a:p>
        </p:txBody>
      </p:sp>
      <p:sp>
        <p:nvSpPr>
          <p:cNvPr id="744" name="Google Shape;744;p23"/>
          <p:cNvSpPr txBox="1"/>
          <p:nvPr/>
        </p:nvSpPr>
        <p:spPr>
          <a:xfrm>
            <a:off x="383456" y="1520421"/>
            <a:ext cx="115692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Python</a:t>
            </a:r>
            <a:endParaRPr sz="2000" b="1" i="0" u="none" strike="noStrike" cap="none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grpSp>
        <p:nvGrpSpPr>
          <p:cNvPr id="745" name="Google Shape;745;p23"/>
          <p:cNvGrpSpPr/>
          <p:nvPr/>
        </p:nvGrpSpPr>
        <p:grpSpPr>
          <a:xfrm>
            <a:off x="3994484" y="1991906"/>
            <a:ext cx="1155299" cy="1155149"/>
            <a:chOff x="4085864" y="2304898"/>
            <a:chExt cx="972392" cy="972266"/>
          </a:xfrm>
        </p:grpSpPr>
        <p:sp>
          <p:nvSpPr>
            <p:cNvPr id="746" name="Google Shape;746;p23"/>
            <p:cNvSpPr/>
            <p:nvPr/>
          </p:nvSpPr>
          <p:spPr>
            <a:xfrm>
              <a:off x="4085864" y="2304898"/>
              <a:ext cx="972392" cy="972266"/>
            </a:xfrm>
            <a:custGeom>
              <a:avLst/>
              <a:gdLst/>
              <a:ahLst/>
              <a:cxnLst/>
              <a:rect l="l" t="t" r="r" b="b"/>
              <a:pathLst>
                <a:path w="7707" h="7706" extrusionOk="0">
                  <a:moveTo>
                    <a:pt x="3854" y="0"/>
                  </a:moveTo>
                  <a:cubicBezTo>
                    <a:pt x="3439" y="0"/>
                    <a:pt x="3030" y="65"/>
                    <a:pt x="2640" y="195"/>
                  </a:cubicBezTo>
                  <a:cubicBezTo>
                    <a:pt x="2543" y="227"/>
                    <a:pt x="2491" y="331"/>
                    <a:pt x="2522" y="428"/>
                  </a:cubicBezTo>
                  <a:cubicBezTo>
                    <a:pt x="2549" y="506"/>
                    <a:pt x="2621" y="555"/>
                    <a:pt x="2698" y="555"/>
                  </a:cubicBezTo>
                  <a:cubicBezTo>
                    <a:pt x="2717" y="555"/>
                    <a:pt x="2736" y="552"/>
                    <a:pt x="2755" y="546"/>
                  </a:cubicBezTo>
                  <a:cubicBezTo>
                    <a:pt x="3109" y="430"/>
                    <a:pt x="3478" y="369"/>
                    <a:pt x="3854" y="369"/>
                  </a:cubicBezTo>
                  <a:cubicBezTo>
                    <a:pt x="5774" y="369"/>
                    <a:pt x="7337" y="1933"/>
                    <a:pt x="7337" y="3852"/>
                  </a:cubicBezTo>
                  <a:cubicBezTo>
                    <a:pt x="7337" y="5773"/>
                    <a:pt x="5774" y="7337"/>
                    <a:pt x="3854" y="7337"/>
                  </a:cubicBezTo>
                  <a:cubicBezTo>
                    <a:pt x="1933" y="7337"/>
                    <a:pt x="370" y="5773"/>
                    <a:pt x="370" y="3852"/>
                  </a:cubicBezTo>
                  <a:cubicBezTo>
                    <a:pt x="370" y="2641"/>
                    <a:pt x="985" y="1535"/>
                    <a:pt x="2016" y="893"/>
                  </a:cubicBezTo>
                  <a:cubicBezTo>
                    <a:pt x="2102" y="839"/>
                    <a:pt x="2129" y="725"/>
                    <a:pt x="2074" y="639"/>
                  </a:cubicBezTo>
                  <a:cubicBezTo>
                    <a:pt x="2040" y="583"/>
                    <a:pt x="1979" y="552"/>
                    <a:pt x="1918" y="552"/>
                  </a:cubicBezTo>
                  <a:cubicBezTo>
                    <a:pt x="1884" y="552"/>
                    <a:pt x="1851" y="561"/>
                    <a:pt x="1821" y="579"/>
                  </a:cubicBezTo>
                  <a:cubicBezTo>
                    <a:pt x="1275" y="920"/>
                    <a:pt x="819" y="1394"/>
                    <a:pt x="501" y="1954"/>
                  </a:cubicBezTo>
                  <a:cubicBezTo>
                    <a:pt x="174" y="2530"/>
                    <a:pt x="0" y="3186"/>
                    <a:pt x="0" y="3852"/>
                  </a:cubicBezTo>
                  <a:cubicBezTo>
                    <a:pt x="0" y="5977"/>
                    <a:pt x="1729" y="7706"/>
                    <a:pt x="3854" y="7706"/>
                  </a:cubicBezTo>
                  <a:cubicBezTo>
                    <a:pt x="5979" y="7706"/>
                    <a:pt x="7707" y="5977"/>
                    <a:pt x="7707" y="3852"/>
                  </a:cubicBezTo>
                  <a:cubicBezTo>
                    <a:pt x="7707" y="1729"/>
                    <a:pt x="5978" y="0"/>
                    <a:pt x="38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3"/>
            <p:cNvSpPr/>
            <p:nvPr/>
          </p:nvSpPr>
          <p:spPr>
            <a:xfrm>
              <a:off x="4216324" y="2435989"/>
              <a:ext cx="711094" cy="711094"/>
            </a:xfrm>
            <a:custGeom>
              <a:avLst/>
              <a:gdLst/>
              <a:ahLst/>
              <a:cxnLst/>
              <a:rect l="l" t="t" r="r" b="b"/>
              <a:pathLst>
                <a:path w="5636" h="5636" extrusionOk="0">
                  <a:moveTo>
                    <a:pt x="3082" y="359"/>
                  </a:moveTo>
                  <a:lnTo>
                    <a:pt x="3082" y="833"/>
                  </a:lnTo>
                  <a:cubicBezTo>
                    <a:pt x="3082" y="920"/>
                    <a:pt x="3142" y="995"/>
                    <a:pt x="3228" y="1014"/>
                  </a:cubicBezTo>
                  <a:cubicBezTo>
                    <a:pt x="3437" y="1062"/>
                    <a:pt x="3635" y="1143"/>
                    <a:pt x="3815" y="1257"/>
                  </a:cubicBezTo>
                  <a:cubicBezTo>
                    <a:pt x="3845" y="1277"/>
                    <a:pt x="3880" y="1286"/>
                    <a:pt x="3914" y="1286"/>
                  </a:cubicBezTo>
                  <a:cubicBezTo>
                    <a:pt x="3963" y="1286"/>
                    <a:pt x="4011" y="1267"/>
                    <a:pt x="4048" y="1232"/>
                  </a:cubicBezTo>
                  <a:lnTo>
                    <a:pt x="4385" y="897"/>
                  </a:lnTo>
                  <a:lnTo>
                    <a:pt x="4756" y="1263"/>
                  </a:lnTo>
                  <a:lnTo>
                    <a:pt x="4418" y="1598"/>
                  </a:lnTo>
                  <a:cubicBezTo>
                    <a:pt x="4357" y="1660"/>
                    <a:pt x="4345" y="1756"/>
                    <a:pt x="4392" y="1828"/>
                  </a:cubicBezTo>
                  <a:cubicBezTo>
                    <a:pt x="4507" y="2007"/>
                    <a:pt x="4590" y="2204"/>
                    <a:pt x="4636" y="2410"/>
                  </a:cubicBezTo>
                  <a:cubicBezTo>
                    <a:pt x="4656" y="2496"/>
                    <a:pt x="4731" y="2556"/>
                    <a:pt x="4819" y="2556"/>
                  </a:cubicBezTo>
                  <a:lnTo>
                    <a:pt x="5276" y="2556"/>
                  </a:lnTo>
                  <a:lnTo>
                    <a:pt x="5276" y="3079"/>
                  </a:lnTo>
                  <a:lnTo>
                    <a:pt x="4819" y="3079"/>
                  </a:lnTo>
                  <a:cubicBezTo>
                    <a:pt x="4731" y="3079"/>
                    <a:pt x="4656" y="3140"/>
                    <a:pt x="4636" y="3225"/>
                  </a:cubicBezTo>
                  <a:cubicBezTo>
                    <a:pt x="4589" y="3431"/>
                    <a:pt x="4508" y="3628"/>
                    <a:pt x="4392" y="3807"/>
                  </a:cubicBezTo>
                  <a:cubicBezTo>
                    <a:pt x="4345" y="3881"/>
                    <a:pt x="4357" y="3976"/>
                    <a:pt x="4418" y="4037"/>
                  </a:cubicBezTo>
                  <a:lnTo>
                    <a:pt x="4756" y="4372"/>
                  </a:lnTo>
                  <a:lnTo>
                    <a:pt x="4385" y="4738"/>
                  </a:lnTo>
                  <a:lnTo>
                    <a:pt x="4048" y="4403"/>
                  </a:lnTo>
                  <a:cubicBezTo>
                    <a:pt x="4012" y="4367"/>
                    <a:pt x="3964" y="4349"/>
                    <a:pt x="3916" y="4349"/>
                  </a:cubicBezTo>
                  <a:cubicBezTo>
                    <a:pt x="3881" y="4349"/>
                    <a:pt x="3846" y="4358"/>
                    <a:pt x="3815" y="4378"/>
                  </a:cubicBezTo>
                  <a:cubicBezTo>
                    <a:pt x="3635" y="4492"/>
                    <a:pt x="3437" y="4573"/>
                    <a:pt x="3227" y="4619"/>
                  </a:cubicBezTo>
                  <a:cubicBezTo>
                    <a:pt x="3142" y="4639"/>
                    <a:pt x="3080" y="4713"/>
                    <a:pt x="3080" y="4800"/>
                  </a:cubicBezTo>
                  <a:lnTo>
                    <a:pt x="3080" y="5274"/>
                  </a:lnTo>
                  <a:lnTo>
                    <a:pt x="2557" y="5274"/>
                  </a:lnTo>
                  <a:lnTo>
                    <a:pt x="2557" y="4817"/>
                  </a:lnTo>
                  <a:cubicBezTo>
                    <a:pt x="2557" y="4729"/>
                    <a:pt x="2496" y="4654"/>
                    <a:pt x="2411" y="4634"/>
                  </a:cubicBezTo>
                  <a:cubicBezTo>
                    <a:pt x="2205" y="4587"/>
                    <a:pt x="2008" y="4505"/>
                    <a:pt x="1829" y="4390"/>
                  </a:cubicBezTo>
                  <a:cubicBezTo>
                    <a:pt x="1799" y="4370"/>
                    <a:pt x="1765" y="4361"/>
                    <a:pt x="1731" y="4361"/>
                  </a:cubicBezTo>
                  <a:cubicBezTo>
                    <a:pt x="1683" y="4361"/>
                    <a:pt x="1635" y="4380"/>
                    <a:pt x="1600" y="4416"/>
                  </a:cubicBezTo>
                  <a:lnTo>
                    <a:pt x="1264" y="4754"/>
                  </a:lnTo>
                  <a:lnTo>
                    <a:pt x="897" y="4383"/>
                  </a:lnTo>
                  <a:lnTo>
                    <a:pt x="1233" y="4043"/>
                  </a:lnTo>
                  <a:cubicBezTo>
                    <a:pt x="1294" y="3983"/>
                    <a:pt x="1305" y="3889"/>
                    <a:pt x="1259" y="3816"/>
                  </a:cubicBezTo>
                  <a:cubicBezTo>
                    <a:pt x="1144" y="3633"/>
                    <a:pt x="1063" y="3434"/>
                    <a:pt x="1016" y="3224"/>
                  </a:cubicBezTo>
                  <a:cubicBezTo>
                    <a:pt x="997" y="3138"/>
                    <a:pt x="922" y="3077"/>
                    <a:pt x="835" y="3077"/>
                  </a:cubicBezTo>
                  <a:lnTo>
                    <a:pt x="362" y="3077"/>
                  </a:lnTo>
                  <a:lnTo>
                    <a:pt x="362" y="2554"/>
                  </a:lnTo>
                  <a:lnTo>
                    <a:pt x="818" y="2554"/>
                  </a:lnTo>
                  <a:cubicBezTo>
                    <a:pt x="906" y="2554"/>
                    <a:pt x="982" y="2493"/>
                    <a:pt x="1001" y="2408"/>
                  </a:cubicBezTo>
                  <a:cubicBezTo>
                    <a:pt x="1049" y="2201"/>
                    <a:pt x="1129" y="2005"/>
                    <a:pt x="1244" y="1826"/>
                  </a:cubicBezTo>
                  <a:cubicBezTo>
                    <a:pt x="1292" y="1752"/>
                    <a:pt x="1280" y="1656"/>
                    <a:pt x="1218" y="1596"/>
                  </a:cubicBezTo>
                  <a:lnTo>
                    <a:pt x="881" y="1261"/>
                  </a:lnTo>
                  <a:lnTo>
                    <a:pt x="1252" y="895"/>
                  </a:lnTo>
                  <a:lnTo>
                    <a:pt x="1592" y="1231"/>
                  </a:lnTo>
                  <a:cubicBezTo>
                    <a:pt x="1627" y="1267"/>
                    <a:pt x="1674" y="1285"/>
                    <a:pt x="1722" y="1285"/>
                  </a:cubicBezTo>
                  <a:cubicBezTo>
                    <a:pt x="1755" y="1285"/>
                    <a:pt x="1789" y="1276"/>
                    <a:pt x="1819" y="1257"/>
                  </a:cubicBezTo>
                  <a:cubicBezTo>
                    <a:pt x="2002" y="1142"/>
                    <a:pt x="2201" y="1061"/>
                    <a:pt x="2411" y="1014"/>
                  </a:cubicBezTo>
                  <a:cubicBezTo>
                    <a:pt x="2496" y="994"/>
                    <a:pt x="2558" y="920"/>
                    <a:pt x="2558" y="833"/>
                  </a:cubicBezTo>
                  <a:lnTo>
                    <a:pt x="2558" y="359"/>
                  </a:lnTo>
                  <a:close/>
                  <a:moveTo>
                    <a:pt x="2519" y="0"/>
                  </a:moveTo>
                  <a:cubicBezTo>
                    <a:pt x="2341" y="0"/>
                    <a:pt x="2195" y="145"/>
                    <a:pt x="2195" y="324"/>
                  </a:cubicBezTo>
                  <a:lnTo>
                    <a:pt x="2195" y="702"/>
                  </a:lnTo>
                  <a:cubicBezTo>
                    <a:pt x="2048" y="745"/>
                    <a:pt x="1904" y="803"/>
                    <a:pt x="1770" y="879"/>
                  </a:cubicBezTo>
                  <a:lnTo>
                    <a:pt x="1503" y="612"/>
                  </a:lnTo>
                  <a:cubicBezTo>
                    <a:pt x="1439" y="548"/>
                    <a:pt x="1356" y="517"/>
                    <a:pt x="1273" y="517"/>
                  </a:cubicBezTo>
                  <a:cubicBezTo>
                    <a:pt x="1190" y="517"/>
                    <a:pt x="1107" y="548"/>
                    <a:pt x="1044" y="612"/>
                  </a:cubicBezTo>
                  <a:lnTo>
                    <a:pt x="611" y="1045"/>
                  </a:lnTo>
                  <a:cubicBezTo>
                    <a:pt x="484" y="1172"/>
                    <a:pt x="484" y="1377"/>
                    <a:pt x="611" y="1503"/>
                  </a:cubicBezTo>
                  <a:lnTo>
                    <a:pt x="878" y="1770"/>
                  </a:lnTo>
                  <a:cubicBezTo>
                    <a:pt x="805" y="1906"/>
                    <a:pt x="746" y="2048"/>
                    <a:pt x="702" y="2195"/>
                  </a:cubicBezTo>
                  <a:lnTo>
                    <a:pt x="323" y="2195"/>
                  </a:lnTo>
                  <a:cubicBezTo>
                    <a:pt x="145" y="2195"/>
                    <a:pt x="0" y="2340"/>
                    <a:pt x="0" y="2519"/>
                  </a:cubicBezTo>
                  <a:lnTo>
                    <a:pt x="0" y="3117"/>
                  </a:lnTo>
                  <a:cubicBezTo>
                    <a:pt x="0" y="3295"/>
                    <a:pt x="144" y="3441"/>
                    <a:pt x="323" y="3441"/>
                  </a:cubicBezTo>
                  <a:lnTo>
                    <a:pt x="702" y="3441"/>
                  </a:lnTo>
                  <a:cubicBezTo>
                    <a:pt x="745" y="3588"/>
                    <a:pt x="805" y="3731"/>
                    <a:pt x="878" y="3866"/>
                  </a:cubicBezTo>
                  <a:lnTo>
                    <a:pt x="611" y="4133"/>
                  </a:lnTo>
                  <a:cubicBezTo>
                    <a:pt x="550" y="4195"/>
                    <a:pt x="517" y="4275"/>
                    <a:pt x="517" y="4362"/>
                  </a:cubicBezTo>
                  <a:cubicBezTo>
                    <a:pt x="517" y="4448"/>
                    <a:pt x="551" y="4530"/>
                    <a:pt x="611" y="4592"/>
                  </a:cubicBezTo>
                  <a:lnTo>
                    <a:pt x="1044" y="5024"/>
                  </a:lnTo>
                  <a:cubicBezTo>
                    <a:pt x="1106" y="5086"/>
                    <a:pt x="1187" y="5119"/>
                    <a:pt x="1274" y="5119"/>
                  </a:cubicBezTo>
                  <a:cubicBezTo>
                    <a:pt x="1361" y="5119"/>
                    <a:pt x="1441" y="5085"/>
                    <a:pt x="1503" y="5024"/>
                  </a:cubicBezTo>
                  <a:lnTo>
                    <a:pt x="1770" y="4757"/>
                  </a:lnTo>
                  <a:cubicBezTo>
                    <a:pt x="1906" y="4832"/>
                    <a:pt x="2048" y="4890"/>
                    <a:pt x="2195" y="4934"/>
                  </a:cubicBezTo>
                  <a:lnTo>
                    <a:pt x="2195" y="5312"/>
                  </a:lnTo>
                  <a:cubicBezTo>
                    <a:pt x="2195" y="5490"/>
                    <a:pt x="2339" y="5636"/>
                    <a:pt x="2519" y="5636"/>
                  </a:cubicBezTo>
                  <a:lnTo>
                    <a:pt x="3117" y="5636"/>
                  </a:lnTo>
                  <a:cubicBezTo>
                    <a:pt x="3295" y="5636"/>
                    <a:pt x="3441" y="5492"/>
                    <a:pt x="3441" y="5312"/>
                  </a:cubicBezTo>
                  <a:lnTo>
                    <a:pt x="3441" y="4934"/>
                  </a:lnTo>
                  <a:cubicBezTo>
                    <a:pt x="3588" y="4891"/>
                    <a:pt x="3731" y="4833"/>
                    <a:pt x="3866" y="4757"/>
                  </a:cubicBezTo>
                  <a:lnTo>
                    <a:pt x="4133" y="5024"/>
                  </a:lnTo>
                  <a:cubicBezTo>
                    <a:pt x="4196" y="5088"/>
                    <a:pt x="4280" y="5120"/>
                    <a:pt x="4363" y="5120"/>
                  </a:cubicBezTo>
                  <a:cubicBezTo>
                    <a:pt x="4446" y="5120"/>
                    <a:pt x="4529" y="5088"/>
                    <a:pt x="4592" y="5024"/>
                  </a:cubicBezTo>
                  <a:lnTo>
                    <a:pt x="5019" y="4597"/>
                  </a:lnTo>
                  <a:cubicBezTo>
                    <a:pt x="5066" y="4550"/>
                    <a:pt x="5102" y="4490"/>
                    <a:pt x="5113" y="4425"/>
                  </a:cubicBezTo>
                  <a:cubicBezTo>
                    <a:pt x="5134" y="4315"/>
                    <a:pt x="5101" y="4209"/>
                    <a:pt x="5024" y="4133"/>
                  </a:cubicBezTo>
                  <a:lnTo>
                    <a:pt x="4757" y="3866"/>
                  </a:lnTo>
                  <a:cubicBezTo>
                    <a:pt x="4831" y="3730"/>
                    <a:pt x="4890" y="3588"/>
                    <a:pt x="4934" y="3441"/>
                  </a:cubicBezTo>
                  <a:lnTo>
                    <a:pt x="5312" y="3441"/>
                  </a:lnTo>
                  <a:cubicBezTo>
                    <a:pt x="5490" y="3441"/>
                    <a:pt x="5636" y="3296"/>
                    <a:pt x="5636" y="3117"/>
                  </a:cubicBezTo>
                  <a:lnTo>
                    <a:pt x="5636" y="2519"/>
                  </a:lnTo>
                  <a:cubicBezTo>
                    <a:pt x="5636" y="2341"/>
                    <a:pt x="5490" y="2195"/>
                    <a:pt x="5312" y="2195"/>
                  </a:cubicBezTo>
                  <a:lnTo>
                    <a:pt x="4934" y="2195"/>
                  </a:lnTo>
                  <a:cubicBezTo>
                    <a:pt x="4891" y="2048"/>
                    <a:pt x="4831" y="1905"/>
                    <a:pt x="4757" y="1770"/>
                  </a:cubicBezTo>
                  <a:lnTo>
                    <a:pt x="5024" y="1503"/>
                  </a:lnTo>
                  <a:cubicBezTo>
                    <a:pt x="5152" y="1376"/>
                    <a:pt x="5152" y="1171"/>
                    <a:pt x="5024" y="1045"/>
                  </a:cubicBezTo>
                  <a:lnTo>
                    <a:pt x="4592" y="612"/>
                  </a:lnTo>
                  <a:cubicBezTo>
                    <a:pt x="4528" y="549"/>
                    <a:pt x="4445" y="518"/>
                    <a:pt x="4362" y="518"/>
                  </a:cubicBezTo>
                  <a:cubicBezTo>
                    <a:pt x="4279" y="518"/>
                    <a:pt x="4196" y="549"/>
                    <a:pt x="4133" y="612"/>
                  </a:cubicBezTo>
                  <a:lnTo>
                    <a:pt x="3866" y="879"/>
                  </a:lnTo>
                  <a:cubicBezTo>
                    <a:pt x="3730" y="806"/>
                    <a:pt x="3588" y="746"/>
                    <a:pt x="3441" y="702"/>
                  </a:cubicBezTo>
                  <a:lnTo>
                    <a:pt x="3441" y="325"/>
                  </a:lnTo>
                  <a:cubicBezTo>
                    <a:pt x="3442" y="146"/>
                    <a:pt x="3296" y="0"/>
                    <a:pt x="3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23"/>
            <p:cNvSpPr/>
            <p:nvPr/>
          </p:nvSpPr>
          <p:spPr>
            <a:xfrm>
              <a:off x="4393593" y="2614898"/>
              <a:ext cx="355673" cy="352267"/>
            </a:xfrm>
            <a:custGeom>
              <a:avLst/>
              <a:gdLst/>
              <a:ahLst/>
              <a:cxnLst/>
              <a:rect l="l" t="t" r="r" b="b"/>
              <a:pathLst>
                <a:path w="2819" h="2792" extrusionOk="0">
                  <a:moveTo>
                    <a:pt x="1408" y="1"/>
                  </a:moveTo>
                  <a:cubicBezTo>
                    <a:pt x="1386" y="1"/>
                    <a:pt x="1364" y="1"/>
                    <a:pt x="1341" y="2"/>
                  </a:cubicBezTo>
                  <a:cubicBezTo>
                    <a:pt x="636" y="39"/>
                    <a:pt x="56" y="619"/>
                    <a:pt x="21" y="1325"/>
                  </a:cubicBezTo>
                  <a:cubicBezTo>
                    <a:pt x="1" y="1719"/>
                    <a:pt x="149" y="2105"/>
                    <a:pt x="428" y="2383"/>
                  </a:cubicBezTo>
                  <a:cubicBezTo>
                    <a:pt x="690" y="2645"/>
                    <a:pt x="1047" y="2791"/>
                    <a:pt x="1417" y="2791"/>
                  </a:cubicBezTo>
                  <a:cubicBezTo>
                    <a:pt x="1440" y="2791"/>
                    <a:pt x="1462" y="2791"/>
                    <a:pt x="1486" y="2789"/>
                  </a:cubicBezTo>
                  <a:cubicBezTo>
                    <a:pt x="1587" y="2785"/>
                    <a:pt x="1666" y="2698"/>
                    <a:pt x="1661" y="2596"/>
                  </a:cubicBezTo>
                  <a:cubicBezTo>
                    <a:pt x="1656" y="2497"/>
                    <a:pt x="1574" y="2421"/>
                    <a:pt x="1475" y="2421"/>
                  </a:cubicBezTo>
                  <a:cubicBezTo>
                    <a:pt x="1472" y="2421"/>
                    <a:pt x="1470" y="2421"/>
                    <a:pt x="1467" y="2421"/>
                  </a:cubicBezTo>
                  <a:cubicBezTo>
                    <a:pt x="1449" y="2422"/>
                    <a:pt x="1431" y="2422"/>
                    <a:pt x="1413" y="2422"/>
                  </a:cubicBezTo>
                  <a:cubicBezTo>
                    <a:pt x="1139" y="2422"/>
                    <a:pt x="884" y="2317"/>
                    <a:pt x="690" y="2121"/>
                  </a:cubicBezTo>
                  <a:cubicBezTo>
                    <a:pt x="483" y="1913"/>
                    <a:pt x="376" y="1636"/>
                    <a:pt x="391" y="1343"/>
                  </a:cubicBezTo>
                  <a:cubicBezTo>
                    <a:pt x="418" y="825"/>
                    <a:pt x="843" y="398"/>
                    <a:pt x="1361" y="372"/>
                  </a:cubicBezTo>
                  <a:cubicBezTo>
                    <a:pt x="1379" y="371"/>
                    <a:pt x="1396" y="371"/>
                    <a:pt x="1413" y="371"/>
                  </a:cubicBezTo>
                  <a:cubicBezTo>
                    <a:pt x="1690" y="371"/>
                    <a:pt x="1966" y="488"/>
                    <a:pt x="2157" y="687"/>
                  </a:cubicBezTo>
                  <a:cubicBezTo>
                    <a:pt x="2580" y="1131"/>
                    <a:pt x="2469" y="1782"/>
                    <a:pt x="2122" y="2131"/>
                  </a:cubicBezTo>
                  <a:cubicBezTo>
                    <a:pt x="2050" y="2202"/>
                    <a:pt x="2050" y="2320"/>
                    <a:pt x="2124" y="2392"/>
                  </a:cubicBezTo>
                  <a:cubicBezTo>
                    <a:pt x="2159" y="2428"/>
                    <a:pt x="2206" y="2446"/>
                    <a:pt x="2253" y="2446"/>
                  </a:cubicBezTo>
                  <a:cubicBezTo>
                    <a:pt x="2301" y="2446"/>
                    <a:pt x="2349" y="2427"/>
                    <a:pt x="2386" y="2390"/>
                  </a:cubicBezTo>
                  <a:cubicBezTo>
                    <a:pt x="2632" y="2142"/>
                    <a:pt x="2784" y="1798"/>
                    <a:pt x="2800" y="1445"/>
                  </a:cubicBezTo>
                  <a:cubicBezTo>
                    <a:pt x="2818" y="1064"/>
                    <a:pt x="2685" y="706"/>
                    <a:pt x="2424" y="432"/>
                  </a:cubicBezTo>
                  <a:cubicBezTo>
                    <a:pt x="2158" y="155"/>
                    <a:pt x="1791" y="1"/>
                    <a:pt x="14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49" name="Google Shape;749;p23"/>
          <p:cNvCxnSpPr>
            <a:stCxn id="744" idx="3"/>
          </p:cNvCxnSpPr>
          <p:nvPr/>
        </p:nvCxnSpPr>
        <p:spPr>
          <a:xfrm>
            <a:off x="1540376" y="1772421"/>
            <a:ext cx="2468700" cy="8175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750" name="Google Shape;750;p23"/>
          <p:cNvSpPr txBox="1"/>
          <p:nvPr/>
        </p:nvSpPr>
        <p:spPr>
          <a:xfrm>
            <a:off x="383456" y="2187284"/>
            <a:ext cx="2042654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Transformers</a:t>
            </a:r>
            <a:endParaRPr sz="2000" b="1" i="0" u="none" strike="noStrike" cap="none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751" name="Google Shape;751;p23"/>
          <p:cNvSpPr txBox="1"/>
          <p:nvPr/>
        </p:nvSpPr>
        <p:spPr>
          <a:xfrm>
            <a:off x="383456" y="2781376"/>
            <a:ext cx="127082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PyTorch</a:t>
            </a:r>
            <a:endParaRPr sz="2000" b="1" i="0" u="none" strike="noStrike" cap="none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752" name="Google Shape;752;p23"/>
          <p:cNvSpPr txBox="1"/>
          <p:nvPr/>
        </p:nvSpPr>
        <p:spPr>
          <a:xfrm>
            <a:off x="383456" y="3443153"/>
            <a:ext cx="127082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FastAPI</a:t>
            </a:r>
            <a:endParaRPr sz="2000" b="1" i="0" u="none" strike="noStrike" cap="none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753" name="Google Shape;753;p23"/>
          <p:cNvSpPr txBox="1"/>
          <p:nvPr/>
        </p:nvSpPr>
        <p:spPr>
          <a:xfrm>
            <a:off x="7416193" y="2774878"/>
            <a:ext cx="12636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Flutter</a:t>
            </a:r>
            <a:endParaRPr sz="2000" b="1" i="0" u="none" strike="noStrike" cap="none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754" name="Google Shape;754;p23"/>
          <p:cNvSpPr txBox="1"/>
          <p:nvPr/>
        </p:nvSpPr>
        <p:spPr>
          <a:xfrm>
            <a:off x="7160342" y="3398336"/>
            <a:ext cx="1600202" cy="551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Docker</a:t>
            </a:r>
            <a:endParaRPr sz="2000" b="1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Compose</a:t>
            </a:r>
            <a:endParaRPr sz="2000" b="1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755" name="Google Shape;755;p23"/>
          <p:cNvSpPr txBox="1"/>
          <p:nvPr/>
        </p:nvSpPr>
        <p:spPr>
          <a:xfrm>
            <a:off x="7160342" y="2191114"/>
            <a:ext cx="12636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MongoDB</a:t>
            </a:r>
            <a:endParaRPr sz="2000" b="1" i="0" u="none" strike="noStrike" cap="none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756" name="Google Shape;756;p23"/>
          <p:cNvSpPr txBox="1"/>
          <p:nvPr/>
        </p:nvSpPr>
        <p:spPr>
          <a:xfrm>
            <a:off x="7310026" y="1520421"/>
            <a:ext cx="1113974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Docker</a:t>
            </a:r>
            <a:endParaRPr sz="2000" b="1" i="0" u="none" strike="noStrike" cap="none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cxnSp>
        <p:nvCxnSpPr>
          <p:cNvPr id="757" name="Google Shape;757;p23"/>
          <p:cNvCxnSpPr>
            <a:stCxn id="750" idx="3"/>
          </p:cNvCxnSpPr>
          <p:nvPr/>
        </p:nvCxnSpPr>
        <p:spPr>
          <a:xfrm>
            <a:off x="2426110" y="2439284"/>
            <a:ext cx="1977000" cy="6609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758" name="Google Shape;758;p23"/>
          <p:cNvCxnSpPr>
            <a:stCxn id="751" idx="3"/>
          </p:cNvCxnSpPr>
          <p:nvPr/>
        </p:nvCxnSpPr>
        <p:spPr>
          <a:xfrm rot="10800000" flipH="1">
            <a:off x="1654276" y="2214676"/>
            <a:ext cx="2509200" cy="8187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759" name="Google Shape;759;p23"/>
          <p:cNvCxnSpPr>
            <a:stCxn id="752" idx="3"/>
          </p:cNvCxnSpPr>
          <p:nvPr/>
        </p:nvCxnSpPr>
        <p:spPr>
          <a:xfrm rot="10800000" flipH="1">
            <a:off x="1654276" y="2881553"/>
            <a:ext cx="2485500" cy="813600"/>
          </a:xfrm>
          <a:prstGeom prst="bentConnector3">
            <a:avLst>
              <a:gd name="adj1" fmla="val 6009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760" name="Google Shape;760;p23"/>
          <p:cNvCxnSpPr>
            <a:stCxn id="756" idx="1"/>
          </p:cNvCxnSpPr>
          <p:nvPr/>
        </p:nvCxnSpPr>
        <p:spPr>
          <a:xfrm flipH="1">
            <a:off x="5134726" y="1772421"/>
            <a:ext cx="2175300" cy="8283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761" name="Google Shape;761;p23"/>
          <p:cNvCxnSpPr>
            <a:stCxn id="755" idx="1"/>
          </p:cNvCxnSpPr>
          <p:nvPr/>
        </p:nvCxnSpPr>
        <p:spPr>
          <a:xfrm rot="10800000">
            <a:off x="4880342" y="2069914"/>
            <a:ext cx="2280000" cy="3732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762" name="Google Shape;762;p23"/>
          <p:cNvCxnSpPr>
            <a:stCxn id="754" idx="1"/>
          </p:cNvCxnSpPr>
          <p:nvPr/>
        </p:nvCxnSpPr>
        <p:spPr>
          <a:xfrm rot="10800000">
            <a:off x="5093342" y="2511524"/>
            <a:ext cx="2067000" cy="11625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763" name="Google Shape;763;p23"/>
          <p:cNvCxnSpPr>
            <a:stCxn id="753" idx="1"/>
          </p:cNvCxnSpPr>
          <p:nvPr/>
        </p:nvCxnSpPr>
        <p:spPr>
          <a:xfrm rot="10800000">
            <a:off x="5036293" y="2280778"/>
            <a:ext cx="2379900" cy="746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none" w="sm" len="sm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/>
              <a:t>Своего рода учёные</a:t>
            </a:r>
            <a:endParaRPr/>
          </a:p>
        </p:txBody>
      </p:sp>
      <p:sp>
        <p:nvSpPr>
          <p:cNvPr id="769" name="Google Shape;769;p24"/>
          <p:cNvSpPr txBox="1"/>
          <p:nvPr/>
        </p:nvSpPr>
        <p:spPr>
          <a:xfrm>
            <a:off x="4880398" y="3133121"/>
            <a:ext cx="220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Data Scientist</a:t>
            </a:r>
            <a:br>
              <a:rPr lang="ru-RU" sz="1400" b="0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</a:br>
            <a:r>
              <a:rPr lang="ru-RU" sz="1400" b="0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Python, ML, NLP, CV</a:t>
            </a:r>
            <a:br>
              <a:rPr lang="ru-RU" sz="1400" b="0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</a:br>
            <a:endParaRPr sz="1000" b="0" i="0" u="none" strike="noStrike" cap="none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770" name="Google Shape;770;p24"/>
          <p:cNvSpPr txBox="1"/>
          <p:nvPr/>
        </p:nvSpPr>
        <p:spPr>
          <a:xfrm>
            <a:off x="4934581" y="2821917"/>
            <a:ext cx="22041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</a:pPr>
            <a:r>
              <a:rPr lang="ru-RU" sz="2000" b="1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Валерия Осипова</a:t>
            </a:r>
            <a:endParaRPr/>
          </a:p>
        </p:txBody>
      </p:sp>
      <p:sp>
        <p:nvSpPr>
          <p:cNvPr id="771" name="Google Shape;771;p24"/>
          <p:cNvSpPr txBox="1"/>
          <p:nvPr/>
        </p:nvSpPr>
        <p:spPr>
          <a:xfrm>
            <a:off x="2569489" y="3174128"/>
            <a:ext cx="220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Data Scientist</a:t>
            </a:r>
            <a:br>
              <a:rPr lang="ru-RU" sz="1400" b="0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</a:br>
            <a:r>
              <a:rPr lang="ru-RU" sz="1400" b="0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Python, ML, NLP, DL</a:t>
            </a:r>
            <a:br>
              <a:rPr lang="ru-RU" sz="1400" b="0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</a:br>
            <a:endParaRPr sz="1000" b="0" i="0" u="none" strike="noStrike" cap="none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772" name="Google Shape;772;p24"/>
          <p:cNvSpPr txBox="1"/>
          <p:nvPr/>
        </p:nvSpPr>
        <p:spPr>
          <a:xfrm>
            <a:off x="2587534" y="2813522"/>
            <a:ext cx="22041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Илья</a:t>
            </a:r>
            <a:br>
              <a:rPr lang="ru-RU" sz="20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</a:br>
            <a:r>
              <a:rPr lang="ru-RU" sz="20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Петров</a:t>
            </a:r>
            <a:endParaRPr/>
          </a:p>
        </p:txBody>
      </p:sp>
      <p:sp>
        <p:nvSpPr>
          <p:cNvPr id="773" name="Google Shape;773;p24"/>
          <p:cNvSpPr txBox="1"/>
          <p:nvPr/>
        </p:nvSpPr>
        <p:spPr>
          <a:xfrm>
            <a:off x="294652" y="3136103"/>
            <a:ext cx="220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Data Scientist</a:t>
            </a:r>
            <a:br>
              <a:rPr lang="ru-RU" sz="1400" b="0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</a:br>
            <a:r>
              <a:rPr lang="ru-RU" sz="1400" b="0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Python, ML, NLP, DL</a:t>
            </a:r>
            <a:br>
              <a:rPr lang="ru-RU" sz="1400" b="0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</a:br>
            <a:endParaRPr sz="1000" b="0" i="0" u="none" strike="noStrike" cap="none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774" name="Google Shape;774;p24"/>
          <p:cNvSpPr txBox="1"/>
          <p:nvPr/>
        </p:nvSpPr>
        <p:spPr>
          <a:xfrm>
            <a:off x="225666" y="2857461"/>
            <a:ext cx="22041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Владимир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Кимбрис</a:t>
            </a:r>
            <a:endParaRPr/>
          </a:p>
        </p:txBody>
      </p:sp>
      <p:grpSp>
        <p:nvGrpSpPr>
          <p:cNvPr id="775" name="Google Shape;775;p24"/>
          <p:cNvGrpSpPr/>
          <p:nvPr/>
        </p:nvGrpSpPr>
        <p:grpSpPr>
          <a:xfrm>
            <a:off x="5602357" y="1437696"/>
            <a:ext cx="759999" cy="909409"/>
            <a:chOff x="4907159" y="3346936"/>
            <a:chExt cx="264845" cy="354214"/>
          </a:xfrm>
        </p:grpSpPr>
        <p:sp>
          <p:nvSpPr>
            <p:cNvPr id="776" name="Google Shape;776;p24"/>
            <p:cNvSpPr/>
            <p:nvPr/>
          </p:nvSpPr>
          <p:spPr>
            <a:xfrm>
              <a:off x="5015061" y="3556752"/>
              <a:ext cx="43402" cy="15777"/>
            </a:xfrm>
            <a:custGeom>
              <a:avLst/>
              <a:gdLst/>
              <a:ahLst/>
              <a:cxnLst/>
              <a:rect l="l" t="t" r="r" b="b"/>
              <a:pathLst>
                <a:path w="1370" h="498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4"/>
                    <a:pt x="0" y="212"/>
                    <a:pt x="60" y="271"/>
                  </a:cubicBezTo>
                  <a:cubicBezTo>
                    <a:pt x="203" y="402"/>
                    <a:pt x="441" y="497"/>
                    <a:pt x="703" y="497"/>
                  </a:cubicBezTo>
                  <a:cubicBezTo>
                    <a:pt x="953" y="497"/>
                    <a:pt x="1191" y="402"/>
                    <a:pt x="1346" y="271"/>
                  </a:cubicBezTo>
                  <a:cubicBezTo>
                    <a:pt x="1369" y="212"/>
                    <a:pt x="1369" y="104"/>
                    <a:pt x="1310" y="45"/>
                  </a:cubicBezTo>
                  <a:cubicBezTo>
                    <a:pt x="1280" y="15"/>
                    <a:pt x="1241" y="0"/>
                    <a:pt x="1203" y="0"/>
                  </a:cubicBezTo>
                  <a:cubicBezTo>
                    <a:pt x="1164" y="0"/>
                    <a:pt x="1125" y="15"/>
                    <a:pt x="1096" y="45"/>
                  </a:cubicBezTo>
                  <a:cubicBezTo>
                    <a:pt x="1036" y="104"/>
                    <a:pt x="881" y="188"/>
                    <a:pt x="691" y="188"/>
                  </a:cubicBezTo>
                  <a:cubicBezTo>
                    <a:pt x="500" y="188"/>
                    <a:pt x="345" y="104"/>
                    <a:pt x="286" y="45"/>
                  </a:cubicBez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4"/>
            <p:cNvSpPr/>
            <p:nvPr/>
          </p:nvSpPr>
          <p:spPr>
            <a:xfrm>
              <a:off x="4907159" y="3346936"/>
              <a:ext cx="264845" cy="354214"/>
            </a:xfrm>
            <a:custGeom>
              <a:avLst/>
              <a:gdLst/>
              <a:ahLst/>
              <a:cxnLst/>
              <a:rect l="l" t="t" r="r" b="b"/>
              <a:pathLst>
                <a:path w="8360" h="11181" extrusionOk="0">
                  <a:moveTo>
                    <a:pt x="4240" y="334"/>
                  </a:moveTo>
                  <a:cubicBezTo>
                    <a:pt x="4418" y="334"/>
                    <a:pt x="4597" y="405"/>
                    <a:pt x="4716" y="560"/>
                  </a:cubicBezTo>
                  <a:lnTo>
                    <a:pt x="5287" y="1227"/>
                  </a:lnTo>
                  <a:cubicBezTo>
                    <a:pt x="5311" y="1274"/>
                    <a:pt x="5335" y="1310"/>
                    <a:pt x="5335" y="1358"/>
                  </a:cubicBezTo>
                  <a:cubicBezTo>
                    <a:pt x="5335" y="1405"/>
                    <a:pt x="5299" y="1465"/>
                    <a:pt x="5252" y="1489"/>
                  </a:cubicBezTo>
                  <a:lnTo>
                    <a:pt x="5156" y="1584"/>
                  </a:lnTo>
                  <a:lnTo>
                    <a:pt x="5013" y="1310"/>
                  </a:lnTo>
                  <a:cubicBezTo>
                    <a:pt x="4979" y="1259"/>
                    <a:pt x="4926" y="1219"/>
                    <a:pt x="4864" y="1219"/>
                  </a:cubicBezTo>
                  <a:cubicBezTo>
                    <a:pt x="4840" y="1219"/>
                    <a:pt x="4814" y="1225"/>
                    <a:pt x="4787" y="1239"/>
                  </a:cubicBezTo>
                  <a:cubicBezTo>
                    <a:pt x="4716" y="1286"/>
                    <a:pt x="4668" y="1370"/>
                    <a:pt x="4716" y="1465"/>
                  </a:cubicBezTo>
                  <a:lnTo>
                    <a:pt x="5549" y="3156"/>
                  </a:lnTo>
                  <a:lnTo>
                    <a:pt x="2573" y="3156"/>
                  </a:lnTo>
                  <a:lnTo>
                    <a:pt x="3680" y="703"/>
                  </a:lnTo>
                  <a:cubicBezTo>
                    <a:pt x="3787" y="477"/>
                    <a:pt x="4001" y="334"/>
                    <a:pt x="4240" y="334"/>
                  </a:cubicBezTo>
                  <a:close/>
                  <a:moveTo>
                    <a:pt x="5799" y="3453"/>
                  </a:moveTo>
                  <a:cubicBezTo>
                    <a:pt x="5799" y="3453"/>
                    <a:pt x="5823" y="3453"/>
                    <a:pt x="5823" y="3477"/>
                  </a:cubicBezTo>
                  <a:lnTo>
                    <a:pt x="5823" y="3834"/>
                  </a:lnTo>
                  <a:lnTo>
                    <a:pt x="5466" y="3834"/>
                  </a:lnTo>
                  <a:cubicBezTo>
                    <a:pt x="5371" y="3834"/>
                    <a:pt x="5299" y="3906"/>
                    <a:pt x="5299" y="3989"/>
                  </a:cubicBezTo>
                  <a:cubicBezTo>
                    <a:pt x="5299" y="4084"/>
                    <a:pt x="5371" y="4156"/>
                    <a:pt x="5466" y="4156"/>
                  </a:cubicBezTo>
                  <a:lnTo>
                    <a:pt x="5942" y="4156"/>
                  </a:lnTo>
                  <a:lnTo>
                    <a:pt x="7585" y="5049"/>
                  </a:lnTo>
                  <a:lnTo>
                    <a:pt x="537" y="5049"/>
                  </a:lnTo>
                  <a:lnTo>
                    <a:pt x="2192" y="4156"/>
                  </a:lnTo>
                  <a:lnTo>
                    <a:pt x="4763" y="4156"/>
                  </a:lnTo>
                  <a:cubicBezTo>
                    <a:pt x="4847" y="4156"/>
                    <a:pt x="4930" y="4084"/>
                    <a:pt x="4930" y="3989"/>
                  </a:cubicBezTo>
                  <a:cubicBezTo>
                    <a:pt x="4930" y="3906"/>
                    <a:pt x="4847" y="3834"/>
                    <a:pt x="4763" y="3834"/>
                  </a:cubicBezTo>
                  <a:lnTo>
                    <a:pt x="2311" y="3834"/>
                  </a:lnTo>
                  <a:lnTo>
                    <a:pt x="2311" y="3477"/>
                  </a:lnTo>
                  <a:cubicBezTo>
                    <a:pt x="2311" y="3477"/>
                    <a:pt x="2311" y="3453"/>
                    <a:pt x="2323" y="3453"/>
                  </a:cubicBezTo>
                  <a:close/>
                  <a:moveTo>
                    <a:pt x="6621" y="5394"/>
                  </a:moveTo>
                  <a:cubicBezTo>
                    <a:pt x="6776" y="5394"/>
                    <a:pt x="6895" y="5513"/>
                    <a:pt x="6895" y="5656"/>
                  </a:cubicBezTo>
                  <a:cubicBezTo>
                    <a:pt x="6883" y="5811"/>
                    <a:pt x="6752" y="5930"/>
                    <a:pt x="6609" y="5930"/>
                  </a:cubicBezTo>
                  <a:lnTo>
                    <a:pt x="6502" y="5930"/>
                  </a:lnTo>
                  <a:lnTo>
                    <a:pt x="6502" y="5918"/>
                  </a:lnTo>
                  <a:cubicBezTo>
                    <a:pt x="6502" y="5823"/>
                    <a:pt x="6430" y="5751"/>
                    <a:pt x="6347" y="5751"/>
                  </a:cubicBezTo>
                  <a:cubicBezTo>
                    <a:pt x="6252" y="5751"/>
                    <a:pt x="6180" y="5823"/>
                    <a:pt x="6180" y="5918"/>
                  </a:cubicBezTo>
                  <a:cubicBezTo>
                    <a:pt x="6180" y="7073"/>
                    <a:pt x="5240" y="8013"/>
                    <a:pt x="4085" y="8013"/>
                  </a:cubicBezTo>
                  <a:cubicBezTo>
                    <a:pt x="2918" y="8013"/>
                    <a:pt x="1977" y="7073"/>
                    <a:pt x="1977" y="5918"/>
                  </a:cubicBezTo>
                  <a:cubicBezTo>
                    <a:pt x="1977" y="5823"/>
                    <a:pt x="1906" y="5751"/>
                    <a:pt x="1823" y="5751"/>
                  </a:cubicBezTo>
                  <a:cubicBezTo>
                    <a:pt x="1727" y="5751"/>
                    <a:pt x="1656" y="5823"/>
                    <a:pt x="1656" y="5918"/>
                  </a:cubicBezTo>
                  <a:lnTo>
                    <a:pt x="1656" y="5930"/>
                  </a:lnTo>
                  <a:lnTo>
                    <a:pt x="1549" y="5930"/>
                  </a:lnTo>
                  <a:cubicBezTo>
                    <a:pt x="1406" y="5930"/>
                    <a:pt x="1287" y="5811"/>
                    <a:pt x="1287" y="5656"/>
                  </a:cubicBezTo>
                  <a:cubicBezTo>
                    <a:pt x="1287" y="5513"/>
                    <a:pt x="1406" y="5394"/>
                    <a:pt x="1549" y="5394"/>
                  </a:cubicBezTo>
                  <a:lnTo>
                    <a:pt x="2870" y="5394"/>
                  </a:lnTo>
                  <a:lnTo>
                    <a:pt x="2870" y="5632"/>
                  </a:lnTo>
                  <a:cubicBezTo>
                    <a:pt x="2870" y="5715"/>
                    <a:pt x="2954" y="5799"/>
                    <a:pt x="3037" y="5799"/>
                  </a:cubicBezTo>
                  <a:cubicBezTo>
                    <a:pt x="3132" y="5799"/>
                    <a:pt x="3204" y="5715"/>
                    <a:pt x="3204" y="5632"/>
                  </a:cubicBezTo>
                  <a:lnTo>
                    <a:pt x="3204" y="5394"/>
                  </a:lnTo>
                  <a:lnTo>
                    <a:pt x="4978" y="5394"/>
                  </a:lnTo>
                  <a:lnTo>
                    <a:pt x="4978" y="5632"/>
                  </a:lnTo>
                  <a:cubicBezTo>
                    <a:pt x="4978" y="5715"/>
                    <a:pt x="5049" y="5799"/>
                    <a:pt x="5133" y="5799"/>
                  </a:cubicBezTo>
                  <a:cubicBezTo>
                    <a:pt x="5228" y="5799"/>
                    <a:pt x="5299" y="5715"/>
                    <a:pt x="5299" y="5632"/>
                  </a:cubicBezTo>
                  <a:lnTo>
                    <a:pt x="5299" y="5394"/>
                  </a:lnTo>
                  <a:close/>
                  <a:moveTo>
                    <a:pt x="6537" y="6251"/>
                  </a:moveTo>
                  <a:cubicBezTo>
                    <a:pt x="6561" y="6596"/>
                    <a:pt x="6657" y="7525"/>
                    <a:pt x="6537" y="8549"/>
                  </a:cubicBezTo>
                  <a:lnTo>
                    <a:pt x="6323" y="8549"/>
                  </a:lnTo>
                  <a:cubicBezTo>
                    <a:pt x="6299" y="8549"/>
                    <a:pt x="6252" y="8549"/>
                    <a:pt x="6228" y="8561"/>
                  </a:cubicBezTo>
                  <a:cubicBezTo>
                    <a:pt x="6061" y="8418"/>
                    <a:pt x="5704" y="8120"/>
                    <a:pt x="5514" y="7882"/>
                  </a:cubicBezTo>
                  <a:cubicBezTo>
                    <a:pt x="6026" y="7501"/>
                    <a:pt x="6383" y="6930"/>
                    <a:pt x="6478" y="6251"/>
                  </a:cubicBezTo>
                  <a:close/>
                  <a:moveTo>
                    <a:pt x="4954" y="8180"/>
                  </a:moveTo>
                  <a:lnTo>
                    <a:pt x="4954" y="8561"/>
                  </a:lnTo>
                  <a:cubicBezTo>
                    <a:pt x="4954" y="8632"/>
                    <a:pt x="4966" y="8692"/>
                    <a:pt x="4990" y="8775"/>
                  </a:cubicBezTo>
                  <a:lnTo>
                    <a:pt x="4442" y="9037"/>
                  </a:lnTo>
                  <a:cubicBezTo>
                    <a:pt x="4347" y="8954"/>
                    <a:pt x="4216" y="8894"/>
                    <a:pt x="4073" y="8894"/>
                  </a:cubicBezTo>
                  <a:cubicBezTo>
                    <a:pt x="3942" y="8894"/>
                    <a:pt x="3811" y="8954"/>
                    <a:pt x="3716" y="9037"/>
                  </a:cubicBezTo>
                  <a:lnTo>
                    <a:pt x="3168" y="8775"/>
                  </a:lnTo>
                  <a:cubicBezTo>
                    <a:pt x="3180" y="8716"/>
                    <a:pt x="3204" y="8632"/>
                    <a:pt x="3204" y="8561"/>
                  </a:cubicBezTo>
                  <a:lnTo>
                    <a:pt x="3204" y="8180"/>
                  </a:lnTo>
                  <a:cubicBezTo>
                    <a:pt x="3466" y="8275"/>
                    <a:pt x="3763" y="8335"/>
                    <a:pt x="4073" y="8335"/>
                  </a:cubicBezTo>
                  <a:cubicBezTo>
                    <a:pt x="4394" y="8335"/>
                    <a:pt x="4692" y="8275"/>
                    <a:pt x="4954" y="8180"/>
                  </a:cubicBezTo>
                  <a:close/>
                  <a:moveTo>
                    <a:pt x="5287" y="8097"/>
                  </a:moveTo>
                  <a:cubicBezTo>
                    <a:pt x="5478" y="8335"/>
                    <a:pt x="5775" y="8597"/>
                    <a:pt x="5942" y="8728"/>
                  </a:cubicBezTo>
                  <a:cubicBezTo>
                    <a:pt x="5883" y="8811"/>
                    <a:pt x="5835" y="8930"/>
                    <a:pt x="5835" y="9049"/>
                  </a:cubicBezTo>
                  <a:lnTo>
                    <a:pt x="5835" y="9132"/>
                  </a:lnTo>
                  <a:lnTo>
                    <a:pt x="5645" y="9049"/>
                  </a:lnTo>
                  <a:cubicBezTo>
                    <a:pt x="5430" y="8978"/>
                    <a:pt x="5287" y="8775"/>
                    <a:pt x="5287" y="8549"/>
                  </a:cubicBezTo>
                  <a:lnTo>
                    <a:pt x="5287" y="8097"/>
                  </a:lnTo>
                  <a:close/>
                  <a:moveTo>
                    <a:pt x="2870" y="8132"/>
                  </a:moveTo>
                  <a:lnTo>
                    <a:pt x="2870" y="8561"/>
                  </a:lnTo>
                  <a:cubicBezTo>
                    <a:pt x="2870" y="8787"/>
                    <a:pt x="2727" y="8990"/>
                    <a:pt x="2513" y="9073"/>
                  </a:cubicBezTo>
                  <a:lnTo>
                    <a:pt x="2323" y="9144"/>
                  </a:lnTo>
                  <a:lnTo>
                    <a:pt x="2323" y="9073"/>
                  </a:lnTo>
                  <a:cubicBezTo>
                    <a:pt x="2323" y="8954"/>
                    <a:pt x="2275" y="8847"/>
                    <a:pt x="2216" y="8751"/>
                  </a:cubicBezTo>
                  <a:cubicBezTo>
                    <a:pt x="2382" y="8620"/>
                    <a:pt x="2680" y="8370"/>
                    <a:pt x="2870" y="8132"/>
                  </a:cubicBezTo>
                  <a:close/>
                  <a:moveTo>
                    <a:pt x="1823" y="8871"/>
                  </a:moveTo>
                  <a:cubicBezTo>
                    <a:pt x="1918" y="8871"/>
                    <a:pt x="2001" y="8966"/>
                    <a:pt x="2001" y="9049"/>
                  </a:cubicBezTo>
                  <a:cubicBezTo>
                    <a:pt x="2001" y="9144"/>
                    <a:pt x="1918" y="9228"/>
                    <a:pt x="1823" y="9228"/>
                  </a:cubicBezTo>
                  <a:lnTo>
                    <a:pt x="1644" y="9228"/>
                  </a:lnTo>
                  <a:cubicBezTo>
                    <a:pt x="1537" y="9228"/>
                    <a:pt x="1465" y="9144"/>
                    <a:pt x="1465" y="9049"/>
                  </a:cubicBezTo>
                  <a:cubicBezTo>
                    <a:pt x="1465" y="8966"/>
                    <a:pt x="1549" y="8871"/>
                    <a:pt x="1644" y="8871"/>
                  </a:cubicBezTo>
                  <a:close/>
                  <a:moveTo>
                    <a:pt x="6526" y="8871"/>
                  </a:moveTo>
                  <a:cubicBezTo>
                    <a:pt x="6621" y="8871"/>
                    <a:pt x="6704" y="8966"/>
                    <a:pt x="6704" y="9049"/>
                  </a:cubicBezTo>
                  <a:cubicBezTo>
                    <a:pt x="6704" y="9144"/>
                    <a:pt x="6621" y="9228"/>
                    <a:pt x="6526" y="9228"/>
                  </a:cubicBezTo>
                  <a:lnTo>
                    <a:pt x="6347" y="9228"/>
                  </a:lnTo>
                  <a:cubicBezTo>
                    <a:pt x="6240" y="9228"/>
                    <a:pt x="6156" y="9144"/>
                    <a:pt x="6156" y="9049"/>
                  </a:cubicBezTo>
                  <a:cubicBezTo>
                    <a:pt x="6156" y="8966"/>
                    <a:pt x="6252" y="8871"/>
                    <a:pt x="6347" y="8871"/>
                  </a:cubicBezTo>
                  <a:close/>
                  <a:moveTo>
                    <a:pt x="4073" y="9228"/>
                  </a:moveTo>
                  <a:cubicBezTo>
                    <a:pt x="4180" y="9228"/>
                    <a:pt x="4263" y="9323"/>
                    <a:pt x="4263" y="9406"/>
                  </a:cubicBezTo>
                  <a:cubicBezTo>
                    <a:pt x="4263" y="9502"/>
                    <a:pt x="4180" y="9585"/>
                    <a:pt x="4073" y="9585"/>
                  </a:cubicBezTo>
                  <a:cubicBezTo>
                    <a:pt x="3978" y="9585"/>
                    <a:pt x="3894" y="9502"/>
                    <a:pt x="3894" y="9406"/>
                  </a:cubicBezTo>
                  <a:cubicBezTo>
                    <a:pt x="3894" y="9323"/>
                    <a:pt x="3990" y="9228"/>
                    <a:pt x="4073" y="9228"/>
                  </a:cubicBezTo>
                  <a:close/>
                  <a:moveTo>
                    <a:pt x="4299" y="0"/>
                  </a:moveTo>
                  <a:cubicBezTo>
                    <a:pt x="3930" y="0"/>
                    <a:pt x="3585" y="227"/>
                    <a:pt x="3442" y="572"/>
                  </a:cubicBezTo>
                  <a:lnTo>
                    <a:pt x="2299" y="3156"/>
                  </a:lnTo>
                  <a:cubicBezTo>
                    <a:pt x="2156" y="3203"/>
                    <a:pt x="2073" y="3322"/>
                    <a:pt x="2073" y="3465"/>
                  </a:cubicBezTo>
                  <a:lnTo>
                    <a:pt x="2073" y="3906"/>
                  </a:lnTo>
                  <a:lnTo>
                    <a:pt x="311" y="4834"/>
                  </a:lnTo>
                  <a:cubicBezTo>
                    <a:pt x="191" y="4894"/>
                    <a:pt x="132" y="5037"/>
                    <a:pt x="180" y="5168"/>
                  </a:cubicBezTo>
                  <a:cubicBezTo>
                    <a:pt x="215" y="5299"/>
                    <a:pt x="334" y="5370"/>
                    <a:pt x="465" y="5370"/>
                  </a:cubicBezTo>
                  <a:lnTo>
                    <a:pt x="1108" y="5370"/>
                  </a:lnTo>
                  <a:cubicBezTo>
                    <a:pt x="1061" y="5453"/>
                    <a:pt x="1049" y="5549"/>
                    <a:pt x="1049" y="5644"/>
                  </a:cubicBezTo>
                  <a:cubicBezTo>
                    <a:pt x="1049" y="5882"/>
                    <a:pt x="1180" y="6084"/>
                    <a:pt x="1382" y="6180"/>
                  </a:cubicBezTo>
                  <a:cubicBezTo>
                    <a:pt x="1382" y="6239"/>
                    <a:pt x="1370" y="6311"/>
                    <a:pt x="1358" y="6418"/>
                  </a:cubicBezTo>
                  <a:cubicBezTo>
                    <a:pt x="1346" y="6501"/>
                    <a:pt x="1418" y="6585"/>
                    <a:pt x="1501" y="6596"/>
                  </a:cubicBezTo>
                  <a:lnTo>
                    <a:pt x="1513" y="6596"/>
                  </a:lnTo>
                  <a:cubicBezTo>
                    <a:pt x="1608" y="6596"/>
                    <a:pt x="1668" y="6537"/>
                    <a:pt x="1680" y="6442"/>
                  </a:cubicBezTo>
                  <a:cubicBezTo>
                    <a:pt x="1680" y="6370"/>
                    <a:pt x="1692" y="6299"/>
                    <a:pt x="1692" y="6251"/>
                  </a:cubicBezTo>
                  <a:lnTo>
                    <a:pt x="1751" y="6251"/>
                  </a:lnTo>
                  <a:cubicBezTo>
                    <a:pt x="1846" y="6906"/>
                    <a:pt x="2204" y="7489"/>
                    <a:pt x="2727" y="7870"/>
                  </a:cubicBezTo>
                  <a:cubicBezTo>
                    <a:pt x="2549" y="8120"/>
                    <a:pt x="2168" y="8430"/>
                    <a:pt x="1989" y="8561"/>
                  </a:cubicBezTo>
                  <a:cubicBezTo>
                    <a:pt x="1965" y="8561"/>
                    <a:pt x="1918" y="8549"/>
                    <a:pt x="1894" y="8549"/>
                  </a:cubicBezTo>
                  <a:lnTo>
                    <a:pt x="1680" y="8549"/>
                  </a:lnTo>
                  <a:cubicBezTo>
                    <a:pt x="1632" y="8097"/>
                    <a:pt x="1608" y="7620"/>
                    <a:pt x="1620" y="7144"/>
                  </a:cubicBezTo>
                  <a:cubicBezTo>
                    <a:pt x="1620" y="7061"/>
                    <a:pt x="1549" y="6977"/>
                    <a:pt x="1454" y="6977"/>
                  </a:cubicBezTo>
                  <a:cubicBezTo>
                    <a:pt x="1370" y="6977"/>
                    <a:pt x="1299" y="7061"/>
                    <a:pt x="1299" y="7144"/>
                  </a:cubicBezTo>
                  <a:cubicBezTo>
                    <a:pt x="1275" y="7680"/>
                    <a:pt x="1311" y="8204"/>
                    <a:pt x="1370" y="8680"/>
                  </a:cubicBezTo>
                  <a:cubicBezTo>
                    <a:pt x="1263" y="8763"/>
                    <a:pt x="1203" y="8906"/>
                    <a:pt x="1203" y="9061"/>
                  </a:cubicBezTo>
                  <a:cubicBezTo>
                    <a:pt x="1203" y="9216"/>
                    <a:pt x="1275" y="9359"/>
                    <a:pt x="1382" y="9454"/>
                  </a:cubicBezTo>
                  <a:lnTo>
                    <a:pt x="1382" y="9513"/>
                  </a:lnTo>
                  <a:lnTo>
                    <a:pt x="799" y="9716"/>
                  </a:lnTo>
                  <a:cubicBezTo>
                    <a:pt x="322" y="9883"/>
                    <a:pt x="1" y="10347"/>
                    <a:pt x="1" y="10871"/>
                  </a:cubicBezTo>
                  <a:lnTo>
                    <a:pt x="1" y="11002"/>
                  </a:lnTo>
                  <a:cubicBezTo>
                    <a:pt x="1" y="11097"/>
                    <a:pt x="72" y="11168"/>
                    <a:pt x="168" y="11168"/>
                  </a:cubicBezTo>
                  <a:cubicBezTo>
                    <a:pt x="251" y="11168"/>
                    <a:pt x="322" y="11097"/>
                    <a:pt x="322" y="11002"/>
                  </a:cubicBezTo>
                  <a:lnTo>
                    <a:pt x="322" y="10871"/>
                  </a:lnTo>
                  <a:cubicBezTo>
                    <a:pt x="322" y="10502"/>
                    <a:pt x="561" y="10156"/>
                    <a:pt x="918" y="10037"/>
                  </a:cubicBezTo>
                  <a:lnTo>
                    <a:pt x="1394" y="9871"/>
                  </a:lnTo>
                  <a:lnTo>
                    <a:pt x="1394" y="11002"/>
                  </a:lnTo>
                  <a:cubicBezTo>
                    <a:pt x="1394" y="11097"/>
                    <a:pt x="1477" y="11168"/>
                    <a:pt x="1561" y="11168"/>
                  </a:cubicBezTo>
                  <a:cubicBezTo>
                    <a:pt x="1656" y="11168"/>
                    <a:pt x="1727" y="11097"/>
                    <a:pt x="1727" y="11002"/>
                  </a:cubicBezTo>
                  <a:lnTo>
                    <a:pt x="1727" y="9609"/>
                  </a:lnTo>
                  <a:lnTo>
                    <a:pt x="1977" y="9609"/>
                  </a:lnTo>
                  <a:cubicBezTo>
                    <a:pt x="2096" y="9823"/>
                    <a:pt x="2466" y="10502"/>
                    <a:pt x="2620" y="11049"/>
                  </a:cubicBezTo>
                  <a:cubicBezTo>
                    <a:pt x="2632" y="11121"/>
                    <a:pt x="2704" y="11168"/>
                    <a:pt x="2787" y="11168"/>
                  </a:cubicBezTo>
                  <a:lnTo>
                    <a:pt x="2823" y="11168"/>
                  </a:lnTo>
                  <a:cubicBezTo>
                    <a:pt x="2918" y="11145"/>
                    <a:pt x="2966" y="11061"/>
                    <a:pt x="2942" y="10978"/>
                  </a:cubicBezTo>
                  <a:cubicBezTo>
                    <a:pt x="2811" y="10454"/>
                    <a:pt x="2501" y="9859"/>
                    <a:pt x="2335" y="9549"/>
                  </a:cubicBezTo>
                  <a:lnTo>
                    <a:pt x="2727" y="9406"/>
                  </a:lnTo>
                  <a:cubicBezTo>
                    <a:pt x="2882" y="9347"/>
                    <a:pt x="3037" y="9252"/>
                    <a:pt x="3144" y="9097"/>
                  </a:cubicBezTo>
                  <a:lnTo>
                    <a:pt x="3680" y="9359"/>
                  </a:lnTo>
                  <a:lnTo>
                    <a:pt x="3680" y="9442"/>
                  </a:lnTo>
                  <a:cubicBezTo>
                    <a:pt x="3680" y="9656"/>
                    <a:pt x="3823" y="9859"/>
                    <a:pt x="4013" y="9930"/>
                  </a:cubicBezTo>
                  <a:lnTo>
                    <a:pt x="4013" y="11014"/>
                  </a:lnTo>
                  <a:cubicBezTo>
                    <a:pt x="4013" y="11109"/>
                    <a:pt x="4097" y="11180"/>
                    <a:pt x="4180" y="11180"/>
                  </a:cubicBezTo>
                  <a:cubicBezTo>
                    <a:pt x="4275" y="11180"/>
                    <a:pt x="4347" y="11109"/>
                    <a:pt x="4347" y="11014"/>
                  </a:cubicBezTo>
                  <a:lnTo>
                    <a:pt x="4347" y="9930"/>
                  </a:lnTo>
                  <a:cubicBezTo>
                    <a:pt x="4549" y="9859"/>
                    <a:pt x="4692" y="9680"/>
                    <a:pt x="4692" y="9442"/>
                  </a:cubicBezTo>
                  <a:lnTo>
                    <a:pt x="4692" y="9359"/>
                  </a:lnTo>
                  <a:lnTo>
                    <a:pt x="5228" y="9097"/>
                  </a:lnTo>
                  <a:cubicBezTo>
                    <a:pt x="5323" y="9228"/>
                    <a:pt x="5466" y="9347"/>
                    <a:pt x="5645" y="9406"/>
                  </a:cubicBezTo>
                  <a:lnTo>
                    <a:pt x="6026" y="9549"/>
                  </a:lnTo>
                  <a:cubicBezTo>
                    <a:pt x="5859" y="9847"/>
                    <a:pt x="5549" y="10454"/>
                    <a:pt x="5418" y="10978"/>
                  </a:cubicBezTo>
                  <a:cubicBezTo>
                    <a:pt x="5406" y="11061"/>
                    <a:pt x="5442" y="11157"/>
                    <a:pt x="5537" y="11168"/>
                  </a:cubicBezTo>
                  <a:lnTo>
                    <a:pt x="5585" y="11168"/>
                  </a:lnTo>
                  <a:cubicBezTo>
                    <a:pt x="5656" y="11168"/>
                    <a:pt x="5716" y="11121"/>
                    <a:pt x="5740" y="11049"/>
                  </a:cubicBezTo>
                  <a:cubicBezTo>
                    <a:pt x="5883" y="10502"/>
                    <a:pt x="6252" y="9811"/>
                    <a:pt x="6383" y="9609"/>
                  </a:cubicBezTo>
                  <a:lnTo>
                    <a:pt x="6633" y="9609"/>
                  </a:lnTo>
                  <a:lnTo>
                    <a:pt x="6633" y="11002"/>
                  </a:lnTo>
                  <a:cubicBezTo>
                    <a:pt x="6633" y="11097"/>
                    <a:pt x="6716" y="11168"/>
                    <a:pt x="6799" y="11168"/>
                  </a:cubicBezTo>
                  <a:cubicBezTo>
                    <a:pt x="6895" y="11168"/>
                    <a:pt x="6966" y="11097"/>
                    <a:pt x="6966" y="11002"/>
                  </a:cubicBezTo>
                  <a:lnTo>
                    <a:pt x="6966" y="9871"/>
                  </a:lnTo>
                  <a:lnTo>
                    <a:pt x="7442" y="10037"/>
                  </a:lnTo>
                  <a:cubicBezTo>
                    <a:pt x="7800" y="10156"/>
                    <a:pt x="8038" y="10502"/>
                    <a:pt x="8038" y="10871"/>
                  </a:cubicBezTo>
                  <a:lnTo>
                    <a:pt x="8038" y="11002"/>
                  </a:lnTo>
                  <a:cubicBezTo>
                    <a:pt x="8038" y="11097"/>
                    <a:pt x="8109" y="11168"/>
                    <a:pt x="8204" y="11168"/>
                  </a:cubicBezTo>
                  <a:cubicBezTo>
                    <a:pt x="8288" y="11168"/>
                    <a:pt x="8359" y="11097"/>
                    <a:pt x="8359" y="11002"/>
                  </a:cubicBezTo>
                  <a:lnTo>
                    <a:pt x="8359" y="10871"/>
                  </a:lnTo>
                  <a:cubicBezTo>
                    <a:pt x="8240" y="10323"/>
                    <a:pt x="7919" y="9871"/>
                    <a:pt x="7442" y="9692"/>
                  </a:cubicBezTo>
                  <a:lnTo>
                    <a:pt x="6859" y="9490"/>
                  </a:lnTo>
                  <a:lnTo>
                    <a:pt x="6859" y="9430"/>
                  </a:lnTo>
                  <a:cubicBezTo>
                    <a:pt x="6966" y="9335"/>
                    <a:pt x="7038" y="9192"/>
                    <a:pt x="7038" y="9037"/>
                  </a:cubicBezTo>
                  <a:cubicBezTo>
                    <a:pt x="7038" y="8894"/>
                    <a:pt x="6978" y="8751"/>
                    <a:pt x="6883" y="8656"/>
                  </a:cubicBezTo>
                  <a:cubicBezTo>
                    <a:pt x="7014" y="7525"/>
                    <a:pt x="6918" y="6513"/>
                    <a:pt x="6895" y="6168"/>
                  </a:cubicBezTo>
                  <a:cubicBezTo>
                    <a:pt x="7085" y="6061"/>
                    <a:pt x="7216" y="5870"/>
                    <a:pt x="7216" y="5632"/>
                  </a:cubicBezTo>
                  <a:cubicBezTo>
                    <a:pt x="7216" y="5525"/>
                    <a:pt x="7192" y="5442"/>
                    <a:pt x="7157" y="5358"/>
                  </a:cubicBezTo>
                  <a:lnTo>
                    <a:pt x="7800" y="5358"/>
                  </a:lnTo>
                  <a:cubicBezTo>
                    <a:pt x="7931" y="5358"/>
                    <a:pt x="8038" y="5275"/>
                    <a:pt x="8085" y="5156"/>
                  </a:cubicBezTo>
                  <a:cubicBezTo>
                    <a:pt x="8109" y="5025"/>
                    <a:pt x="8050" y="4894"/>
                    <a:pt x="7942" y="4822"/>
                  </a:cubicBezTo>
                  <a:lnTo>
                    <a:pt x="6192" y="3894"/>
                  </a:lnTo>
                  <a:lnTo>
                    <a:pt x="6192" y="3477"/>
                  </a:lnTo>
                  <a:cubicBezTo>
                    <a:pt x="6192" y="3322"/>
                    <a:pt x="6109" y="3203"/>
                    <a:pt x="5966" y="3156"/>
                  </a:cubicBezTo>
                  <a:lnTo>
                    <a:pt x="5335" y="1870"/>
                  </a:lnTo>
                  <a:lnTo>
                    <a:pt x="5490" y="1751"/>
                  </a:lnTo>
                  <a:cubicBezTo>
                    <a:pt x="5609" y="1655"/>
                    <a:pt x="5680" y="1536"/>
                    <a:pt x="5704" y="1393"/>
                  </a:cubicBezTo>
                  <a:cubicBezTo>
                    <a:pt x="5716" y="1251"/>
                    <a:pt x="5668" y="1108"/>
                    <a:pt x="5585" y="1000"/>
                  </a:cubicBezTo>
                  <a:lnTo>
                    <a:pt x="5013" y="334"/>
                  </a:lnTo>
                  <a:cubicBezTo>
                    <a:pt x="4835" y="119"/>
                    <a:pt x="4573" y="0"/>
                    <a:pt x="4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24"/>
          <p:cNvGrpSpPr/>
          <p:nvPr/>
        </p:nvGrpSpPr>
        <p:grpSpPr>
          <a:xfrm>
            <a:off x="989398" y="1434694"/>
            <a:ext cx="698996" cy="909416"/>
            <a:chOff x="4899999" y="2882095"/>
            <a:chExt cx="271244" cy="346801"/>
          </a:xfrm>
        </p:grpSpPr>
        <p:sp>
          <p:nvSpPr>
            <p:cNvPr id="779" name="Google Shape;779;p24"/>
            <p:cNvSpPr/>
            <p:nvPr/>
          </p:nvSpPr>
          <p:spPr>
            <a:xfrm>
              <a:off x="4899999" y="2882095"/>
              <a:ext cx="271244" cy="346801"/>
            </a:xfrm>
            <a:custGeom>
              <a:avLst/>
              <a:gdLst/>
              <a:ahLst/>
              <a:cxnLst/>
              <a:rect l="l" t="t" r="r" b="b"/>
              <a:pathLst>
                <a:path w="8562" h="10947" extrusionOk="0">
                  <a:moveTo>
                    <a:pt x="6609" y="1719"/>
                  </a:moveTo>
                  <a:cubicBezTo>
                    <a:pt x="6823" y="1803"/>
                    <a:pt x="6954" y="2041"/>
                    <a:pt x="6906" y="2279"/>
                  </a:cubicBezTo>
                  <a:lnTo>
                    <a:pt x="6716" y="3398"/>
                  </a:lnTo>
                  <a:lnTo>
                    <a:pt x="6502" y="3398"/>
                  </a:lnTo>
                  <a:cubicBezTo>
                    <a:pt x="6406" y="3398"/>
                    <a:pt x="6323" y="3327"/>
                    <a:pt x="6323" y="3220"/>
                  </a:cubicBezTo>
                  <a:lnTo>
                    <a:pt x="6323" y="1969"/>
                  </a:lnTo>
                  <a:cubicBezTo>
                    <a:pt x="6454" y="1910"/>
                    <a:pt x="6537" y="1815"/>
                    <a:pt x="6609" y="1719"/>
                  </a:cubicBezTo>
                  <a:close/>
                  <a:moveTo>
                    <a:pt x="2287" y="1684"/>
                  </a:moveTo>
                  <a:cubicBezTo>
                    <a:pt x="2287" y="1743"/>
                    <a:pt x="2263" y="1803"/>
                    <a:pt x="2263" y="1862"/>
                  </a:cubicBezTo>
                  <a:lnTo>
                    <a:pt x="2263" y="3231"/>
                  </a:lnTo>
                  <a:cubicBezTo>
                    <a:pt x="2263" y="3339"/>
                    <a:pt x="2191" y="3410"/>
                    <a:pt x="2084" y="3410"/>
                  </a:cubicBezTo>
                  <a:lnTo>
                    <a:pt x="1882" y="3410"/>
                  </a:lnTo>
                  <a:lnTo>
                    <a:pt x="1691" y="2291"/>
                  </a:lnTo>
                  <a:cubicBezTo>
                    <a:pt x="1656" y="2136"/>
                    <a:pt x="1703" y="1981"/>
                    <a:pt x="1810" y="1862"/>
                  </a:cubicBezTo>
                  <a:cubicBezTo>
                    <a:pt x="1906" y="1743"/>
                    <a:pt x="2037" y="1684"/>
                    <a:pt x="2203" y="1684"/>
                  </a:cubicBezTo>
                  <a:close/>
                  <a:moveTo>
                    <a:pt x="6454" y="386"/>
                  </a:moveTo>
                  <a:lnTo>
                    <a:pt x="6454" y="386"/>
                  </a:lnTo>
                  <a:cubicBezTo>
                    <a:pt x="6597" y="815"/>
                    <a:pt x="6573" y="1207"/>
                    <a:pt x="6394" y="1469"/>
                  </a:cubicBezTo>
                  <a:cubicBezTo>
                    <a:pt x="6228" y="1707"/>
                    <a:pt x="5954" y="1862"/>
                    <a:pt x="5680" y="1862"/>
                  </a:cubicBezTo>
                  <a:lnTo>
                    <a:pt x="3120" y="1862"/>
                  </a:lnTo>
                  <a:cubicBezTo>
                    <a:pt x="3025" y="1862"/>
                    <a:pt x="2953" y="1934"/>
                    <a:pt x="2953" y="2029"/>
                  </a:cubicBezTo>
                  <a:cubicBezTo>
                    <a:pt x="2953" y="2112"/>
                    <a:pt x="3025" y="2184"/>
                    <a:pt x="3120" y="2184"/>
                  </a:cubicBezTo>
                  <a:lnTo>
                    <a:pt x="5680" y="2184"/>
                  </a:lnTo>
                  <a:cubicBezTo>
                    <a:pt x="5799" y="2184"/>
                    <a:pt x="5918" y="2172"/>
                    <a:pt x="6037" y="2136"/>
                  </a:cubicBezTo>
                  <a:lnTo>
                    <a:pt x="6037" y="3220"/>
                  </a:lnTo>
                  <a:cubicBezTo>
                    <a:pt x="6037" y="3493"/>
                    <a:pt x="6252" y="3720"/>
                    <a:pt x="6537" y="3720"/>
                  </a:cubicBezTo>
                  <a:lnTo>
                    <a:pt x="6787" y="3720"/>
                  </a:lnTo>
                  <a:cubicBezTo>
                    <a:pt x="6871" y="3720"/>
                    <a:pt x="6942" y="3755"/>
                    <a:pt x="6990" y="3815"/>
                  </a:cubicBezTo>
                  <a:cubicBezTo>
                    <a:pt x="7025" y="3874"/>
                    <a:pt x="7061" y="3946"/>
                    <a:pt x="7061" y="4017"/>
                  </a:cubicBezTo>
                  <a:cubicBezTo>
                    <a:pt x="7049" y="4148"/>
                    <a:pt x="6930" y="4255"/>
                    <a:pt x="6763" y="4255"/>
                  </a:cubicBezTo>
                  <a:lnTo>
                    <a:pt x="6692" y="4255"/>
                  </a:lnTo>
                  <a:lnTo>
                    <a:pt x="6692" y="4244"/>
                  </a:lnTo>
                  <a:cubicBezTo>
                    <a:pt x="6692" y="4148"/>
                    <a:pt x="6609" y="4077"/>
                    <a:pt x="6525" y="4077"/>
                  </a:cubicBezTo>
                  <a:cubicBezTo>
                    <a:pt x="6430" y="4077"/>
                    <a:pt x="6359" y="4148"/>
                    <a:pt x="6359" y="4244"/>
                  </a:cubicBezTo>
                  <a:cubicBezTo>
                    <a:pt x="6359" y="5375"/>
                    <a:pt x="5442" y="6315"/>
                    <a:pt x="4287" y="6315"/>
                  </a:cubicBezTo>
                  <a:cubicBezTo>
                    <a:pt x="3180" y="6315"/>
                    <a:pt x="2239" y="5387"/>
                    <a:pt x="2239" y="4244"/>
                  </a:cubicBezTo>
                  <a:cubicBezTo>
                    <a:pt x="2239" y="4160"/>
                    <a:pt x="2168" y="4077"/>
                    <a:pt x="2072" y="4077"/>
                  </a:cubicBezTo>
                  <a:cubicBezTo>
                    <a:pt x="1989" y="4077"/>
                    <a:pt x="1906" y="4160"/>
                    <a:pt x="1906" y="4244"/>
                  </a:cubicBezTo>
                  <a:lnTo>
                    <a:pt x="1906" y="4255"/>
                  </a:lnTo>
                  <a:lnTo>
                    <a:pt x="1822" y="4255"/>
                  </a:lnTo>
                  <a:cubicBezTo>
                    <a:pt x="1751" y="4255"/>
                    <a:pt x="1668" y="4232"/>
                    <a:pt x="1632" y="4172"/>
                  </a:cubicBezTo>
                  <a:cubicBezTo>
                    <a:pt x="1584" y="4113"/>
                    <a:pt x="1549" y="4041"/>
                    <a:pt x="1549" y="3958"/>
                  </a:cubicBezTo>
                  <a:cubicBezTo>
                    <a:pt x="1572" y="3827"/>
                    <a:pt x="1691" y="3720"/>
                    <a:pt x="1846" y="3720"/>
                  </a:cubicBezTo>
                  <a:lnTo>
                    <a:pt x="2084" y="3720"/>
                  </a:lnTo>
                  <a:cubicBezTo>
                    <a:pt x="2370" y="3720"/>
                    <a:pt x="2596" y="3505"/>
                    <a:pt x="2596" y="3220"/>
                  </a:cubicBezTo>
                  <a:lnTo>
                    <a:pt x="2596" y="1850"/>
                  </a:lnTo>
                  <a:cubicBezTo>
                    <a:pt x="2596" y="1184"/>
                    <a:pt x="3132" y="648"/>
                    <a:pt x="3799" y="648"/>
                  </a:cubicBezTo>
                  <a:lnTo>
                    <a:pt x="5335" y="648"/>
                  </a:lnTo>
                  <a:cubicBezTo>
                    <a:pt x="5894" y="648"/>
                    <a:pt x="6252" y="493"/>
                    <a:pt x="6454" y="386"/>
                  </a:cubicBezTo>
                  <a:close/>
                  <a:moveTo>
                    <a:pt x="5347" y="6387"/>
                  </a:moveTo>
                  <a:lnTo>
                    <a:pt x="5347" y="6911"/>
                  </a:lnTo>
                  <a:lnTo>
                    <a:pt x="4299" y="7494"/>
                  </a:lnTo>
                  <a:lnTo>
                    <a:pt x="3263" y="6911"/>
                  </a:lnTo>
                  <a:lnTo>
                    <a:pt x="3263" y="6387"/>
                  </a:lnTo>
                  <a:cubicBezTo>
                    <a:pt x="3573" y="6541"/>
                    <a:pt x="3930" y="6625"/>
                    <a:pt x="4299" y="6625"/>
                  </a:cubicBezTo>
                  <a:cubicBezTo>
                    <a:pt x="4680" y="6625"/>
                    <a:pt x="5037" y="6541"/>
                    <a:pt x="5347" y="6387"/>
                  </a:cubicBezTo>
                  <a:close/>
                  <a:moveTo>
                    <a:pt x="2846" y="7041"/>
                  </a:moveTo>
                  <a:lnTo>
                    <a:pt x="4073" y="7708"/>
                  </a:lnTo>
                  <a:lnTo>
                    <a:pt x="3704" y="8149"/>
                  </a:lnTo>
                  <a:cubicBezTo>
                    <a:pt x="3680" y="8184"/>
                    <a:pt x="3632" y="8208"/>
                    <a:pt x="3596" y="8220"/>
                  </a:cubicBezTo>
                  <a:cubicBezTo>
                    <a:pt x="3549" y="8220"/>
                    <a:pt x="3489" y="8208"/>
                    <a:pt x="3454" y="8173"/>
                  </a:cubicBezTo>
                  <a:lnTo>
                    <a:pt x="2620" y="7458"/>
                  </a:lnTo>
                  <a:lnTo>
                    <a:pt x="2834" y="7041"/>
                  </a:lnTo>
                  <a:close/>
                  <a:moveTo>
                    <a:pt x="5787" y="7041"/>
                  </a:moveTo>
                  <a:lnTo>
                    <a:pt x="6001" y="7458"/>
                  </a:lnTo>
                  <a:lnTo>
                    <a:pt x="5156" y="8173"/>
                  </a:lnTo>
                  <a:cubicBezTo>
                    <a:pt x="5109" y="8208"/>
                    <a:pt x="5061" y="8220"/>
                    <a:pt x="5013" y="8220"/>
                  </a:cubicBezTo>
                  <a:cubicBezTo>
                    <a:pt x="4978" y="8220"/>
                    <a:pt x="4930" y="8184"/>
                    <a:pt x="4894" y="8149"/>
                  </a:cubicBezTo>
                  <a:lnTo>
                    <a:pt x="4561" y="7708"/>
                  </a:lnTo>
                  <a:lnTo>
                    <a:pt x="5775" y="7041"/>
                  </a:lnTo>
                  <a:close/>
                  <a:moveTo>
                    <a:pt x="6497" y="1"/>
                  </a:moveTo>
                  <a:cubicBezTo>
                    <a:pt x="6455" y="1"/>
                    <a:pt x="6419" y="16"/>
                    <a:pt x="6382" y="53"/>
                  </a:cubicBezTo>
                  <a:cubicBezTo>
                    <a:pt x="6382" y="53"/>
                    <a:pt x="6073" y="350"/>
                    <a:pt x="5299" y="350"/>
                  </a:cubicBezTo>
                  <a:lnTo>
                    <a:pt x="3763" y="350"/>
                  </a:lnTo>
                  <a:cubicBezTo>
                    <a:pt x="3096" y="350"/>
                    <a:pt x="2537" y="779"/>
                    <a:pt x="2322" y="1374"/>
                  </a:cubicBezTo>
                  <a:lnTo>
                    <a:pt x="2180" y="1374"/>
                  </a:lnTo>
                  <a:cubicBezTo>
                    <a:pt x="1918" y="1374"/>
                    <a:pt x="1703" y="1481"/>
                    <a:pt x="1537" y="1672"/>
                  </a:cubicBezTo>
                  <a:cubicBezTo>
                    <a:pt x="1370" y="1862"/>
                    <a:pt x="1310" y="2112"/>
                    <a:pt x="1346" y="2350"/>
                  </a:cubicBezTo>
                  <a:lnTo>
                    <a:pt x="1537" y="3505"/>
                  </a:lnTo>
                  <a:cubicBezTo>
                    <a:pt x="1358" y="3589"/>
                    <a:pt x="1239" y="3755"/>
                    <a:pt x="1203" y="3958"/>
                  </a:cubicBezTo>
                  <a:cubicBezTo>
                    <a:pt x="1191" y="4124"/>
                    <a:pt x="1251" y="4291"/>
                    <a:pt x="1358" y="4422"/>
                  </a:cubicBezTo>
                  <a:cubicBezTo>
                    <a:pt x="1465" y="4541"/>
                    <a:pt x="1620" y="4613"/>
                    <a:pt x="1787" y="4613"/>
                  </a:cubicBezTo>
                  <a:lnTo>
                    <a:pt x="1906" y="4613"/>
                  </a:lnTo>
                  <a:cubicBezTo>
                    <a:pt x="2001" y="5291"/>
                    <a:pt x="2382" y="5863"/>
                    <a:pt x="2906" y="6244"/>
                  </a:cubicBezTo>
                  <a:lnTo>
                    <a:pt x="2906" y="6780"/>
                  </a:lnTo>
                  <a:cubicBezTo>
                    <a:pt x="2876" y="6762"/>
                    <a:pt x="2843" y="6753"/>
                    <a:pt x="2808" y="6753"/>
                  </a:cubicBezTo>
                  <a:cubicBezTo>
                    <a:pt x="2772" y="6753"/>
                    <a:pt x="2733" y="6762"/>
                    <a:pt x="2692" y="6780"/>
                  </a:cubicBezTo>
                  <a:cubicBezTo>
                    <a:pt x="2608" y="6803"/>
                    <a:pt x="2537" y="6863"/>
                    <a:pt x="2501" y="6934"/>
                  </a:cubicBezTo>
                  <a:lnTo>
                    <a:pt x="2251" y="7434"/>
                  </a:lnTo>
                  <a:lnTo>
                    <a:pt x="846" y="7851"/>
                  </a:lnTo>
                  <a:cubicBezTo>
                    <a:pt x="346" y="7994"/>
                    <a:pt x="1" y="8458"/>
                    <a:pt x="1" y="8982"/>
                  </a:cubicBezTo>
                  <a:lnTo>
                    <a:pt x="1" y="10780"/>
                  </a:lnTo>
                  <a:cubicBezTo>
                    <a:pt x="1" y="10863"/>
                    <a:pt x="72" y="10947"/>
                    <a:pt x="167" y="10947"/>
                  </a:cubicBezTo>
                  <a:cubicBezTo>
                    <a:pt x="251" y="10947"/>
                    <a:pt x="334" y="10863"/>
                    <a:pt x="334" y="10780"/>
                  </a:cubicBezTo>
                  <a:lnTo>
                    <a:pt x="334" y="8982"/>
                  </a:lnTo>
                  <a:cubicBezTo>
                    <a:pt x="334" y="8589"/>
                    <a:pt x="584" y="8244"/>
                    <a:pt x="953" y="8149"/>
                  </a:cubicBezTo>
                  <a:lnTo>
                    <a:pt x="1549" y="7958"/>
                  </a:lnTo>
                  <a:lnTo>
                    <a:pt x="1549" y="10756"/>
                  </a:lnTo>
                  <a:cubicBezTo>
                    <a:pt x="1549" y="10851"/>
                    <a:pt x="1620" y="10923"/>
                    <a:pt x="1715" y="10923"/>
                  </a:cubicBezTo>
                  <a:cubicBezTo>
                    <a:pt x="1799" y="10923"/>
                    <a:pt x="1882" y="10851"/>
                    <a:pt x="1882" y="10756"/>
                  </a:cubicBezTo>
                  <a:lnTo>
                    <a:pt x="1882" y="7863"/>
                  </a:lnTo>
                  <a:lnTo>
                    <a:pt x="2239" y="7756"/>
                  </a:lnTo>
                  <a:lnTo>
                    <a:pt x="2239" y="10756"/>
                  </a:lnTo>
                  <a:cubicBezTo>
                    <a:pt x="2239" y="10851"/>
                    <a:pt x="2311" y="10923"/>
                    <a:pt x="2394" y="10923"/>
                  </a:cubicBezTo>
                  <a:cubicBezTo>
                    <a:pt x="2489" y="10923"/>
                    <a:pt x="2561" y="10851"/>
                    <a:pt x="2561" y="10756"/>
                  </a:cubicBezTo>
                  <a:lnTo>
                    <a:pt x="2561" y="7863"/>
                  </a:lnTo>
                  <a:lnTo>
                    <a:pt x="3227" y="8423"/>
                  </a:lnTo>
                  <a:cubicBezTo>
                    <a:pt x="3323" y="8494"/>
                    <a:pt x="3442" y="8542"/>
                    <a:pt x="3561" y="8542"/>
                  </a:cubicBezTo>
                  <a:lnTo>
                    <a:pt x="3608" y="8542"/>
                  </a:lnTo>
                  <a:cubicBezTo>
                    <a:pt x="3739" y="8530"/>
                    <a:pt x="3858" y="8470"/>
                    <a:pt x="3942" y="8351"/>
                  </a:cubicBezTo>
                  <a:lnTo>
                    <a:pt x="4287" y="7934"/>
                  </a:lnTo>
                  <a:lnTo>
                    <a:pt x="4632" y="8351"/>
                  </a:lnTo>
                  <a:cubicBezTo>
                    <a:pt x="4716" y="8458"/>
                    <a:pt x="4835" y="8530"/>
                    <a:pt x="4978" y="8542"/>
                  </a:cubicBezTo>
                  <a:lnTo>
                    <a:pt x="5013" y="8542"/>
                  </a:lnTo>
                  <a:cubicBezTo>
                    <a:pt x="5132" y="8542"/>
                    <a:pt x="5251" y="8494"/>
                    <a:pt x="5347" y="8423"/>
                  </a:cubicBezTo>
                  <a:lnTo>
                    <a:pt x="6180" y="7708"/>
                  </a:lnTo>
                  <a:lnTo>
                    <a:pt x="6680" y="7863"/>
                  </a:lnTo>
                  <a:lnTo>
                    <a:pt x="6680" y="10756"/>
                  </a:lnTo>
                  <a:cubicBezTo>
                    <a:pt x="6680" y="10851"/>
                    <a:pt x="6763" y="10923"/>
                    <a:pt x="6847" y="10923"/>
                  </a:cubicBezTo>
                  <a:cubicBezTo>
                    <a:pt x="6942" y="10923"/>
                    <a:pt x="7014" y="10851"/>
                    <a:pt x="7014" y="10756"/>
                  </a:cubicBezTo>
                  <a:lnTo>
                    <a:pt x="7014" y="7958"/>
                  </a:lnTo>
                  <a:lnTo>
                    <a:pt x="7609" y="8149"/>
                  </a:lnTo>
                  <a:cubicBezTo>
                    <a:pt x="7978" y="8244"/>
                    <a:pt x="8228" y="8589"/>
                    <a:pt x="8228" y="8982"/>
                  </a:cubicBezTo>
                  <a:lnTo>
                    <a:pt x="8228" y="10780"/>
                  </a:lnTo>
                  <a:cubicBezTo>
                    <a:pt x="8228" y="10863"/>
                    <a:pt x="8311" y="10947"/>
                    <a:pt x="8395" y="10947"/>
                  </a:cubicBezTo>
                  <a:cubicBezTo>
                    <a:pt x="8490" y="10947"/>
                    <a:pt x="8561" y="10863"/>
                    <a:pt x="8561" y="10780"/>
                  </a:cubicBezTo>
                  <a:lnTo>
                    <a:pt x="8561" y="8982"/>
                  </a:lnTo>
                  <a:cubicBezTo>
                    <a:pt x="8561" y="8423"/>
                    <a:pt x="8216" y="7970"/>
                    <a:pt x="7716" y="7815"/>
                  </a:cubicBezTo>
                  <a:lnTo>
                    <a:pt x="6311" y="7399"/>
                  </a:lnTo>
                  <a:lnTo>
                    <a:pt x="6061" y="6911"/>
                  </a:lnTo>
                  <a:cubicBezTo>
                    <a:pt x="6013" y="6839"/>
                    <a:pt x="5942" y="6756"/>
                    <a:pt x="5871" y="6744"/>
                  </a:cubicBezTo>
                  <a:cubicBezTo>
                    <a:pt x="5829" y="6738"/>
                    <a:pt x="5793" y="6735"/>
                    <a:pt x="5759" y="6735"/>
                  </a:cubicBezTo>
                  <a:cubicBezTo>
                    <a:pt x="5725" y="6735"/>
                    <a:pt x="5692" y="6738"/>
                    <a:pt x="5656" y="6744"/>
                  </a:cubicBezTo>
                  <a:lnTo>
                    <a:pt x="5656" y="6208"/>
                  </a:lnTo>
                  <a:cubicBezTo>
                    <a:pt x="6192" y="5839"/>
                    <a:pt x="6561" y="5256"/>
                    <a:pt x="6656" y="4589"/>
                  </a:cubicBezTo>
                  <a:lnTo>
                    <a:pt x="6740" y="4589"/>
                  </a:lnTo>
                  <a:cubicBezTo>
                    <a:pt x="7061" y="4589"/>
                    <a:pt x="7323" y="4351"/>
                    <a:pt x="7359" y="4065"/>
                  </a:cubicBezTo>
                  <a:cubicBezTo>
                    <a:pt x="7371" y="3898"/>
                    <a:pt x="7311" y="3743"/>
                    <a:pt x="7204" y="3601"/>
                  </a:cubicBezTo>
                  <a:cubicBezTo>
                    <a:pt x="7156" y="3541"/>
                    <a:pt x="7097" y="3505"/>
                    <a:pt x="7025" y="3470"/>
                  </a:cubicBezTo>
                  <a:lnTo>
                    <a:pt x="7216" y="2339"/>
                  </a:lnTo>
                  <a:cubicBezTo>
                    <a:pt x="7275" y="1969"/>
                    <a:pt x="7085" y="1600"/>
                    <a:pt x="6763" y="1446"/>
                  </a:cubicBezTo>
                  <a:cubicBezTo>
                    <a:pt x="6906" y="1065"/>
                    <a:pt x="6883" y="600"/>
                    <a:pt x="6656" y="88"/>
                  </a:cubicBezTo>
                  <a:cubicBezTo>
                    <a:pt x="6644" y="53"/>
                    <a:pt x="6597" y="5"/>
                    <a:pt x="6537" y="5"/>
                  </a:cubicBezTo>
                  <a:cubicBezTo>
                    <a:pt x="6523" y="2"/>
                    <a:pt x="6510" y="1"/>
                    <a:pt x="64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4"/>
            <p:cNvSpPr/>
            <p:nvPr/>
          </p:nvSpPr>
          <p:spPr>
            <a:xfrm>
              <a:off x="5090491" y="3141364"/>
              <a:ext cx="10581" cy="86391"/>
            </a:xfrm>
            <a:custGeom>
              <a:avLst/>
              <a:gdLst/>
              <a:ahLst/>
              <a:cxnLst/>
              <a:rect l="l" t="t" r="r" b="b"/>
              <a:pathLst>
                <a:path w="334" h="2727" extrusionOk="0"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2560"/>
                  </a:lnTo>
                  <a:cubicBezTo>
                    <a:pt x="0" y="2656"/>
                    <a:pt x="84" y="2727"/>
                    <a:pt x="167" y="2727"/>
                  </a:cubicBezTo>
                  <a:cubicBezTo>
                    <a:pt x="262" y="2727"/>
                    <a:pt x="334" y="2656"/>
                    <a:pt x="334" y="2560"/>
                  </a:cubicBez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4"/>
            <p:cNvSpPr/>
            <p:nvPr/>
          </p:nvSpPr>
          <p:spPr>
            <a:xfrm>
              <a:off x="5031281" y="3152294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cubicBezTo>
                    <a:pt x="250" y="334"/>
                    <a:pt x="322" y="251"/>
                    <a:pt x="322" y="167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4"/>
            <p:cNvSpPr/>
            <p:nvPr/>
          </p:nvSpPr>
          <p:spPr>
            <a:xfrm>
              <a:off x="5031281" y="3217555"/>
              <a:ext cx="10201" cy="10201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55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4"/>
            <p:cNvSpPr/>
            <p:nvPr/>
          </p:nvSpPr>
          <p:spPr>
            <a:xfrm>
              <a:off x="5031281" y="3184734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250" y="334"/>
                    <a:pt x="322" y="263"/>
                    <a:pt x="322" y="167"/>
                  </a:cubicBez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4"/>
            <p:cNvSpPr/>
            <p:nvPr/>
          </p:nvSpPr>
          <p:spPr>
            <a:xfrm>
              <a:off x="4998841" y="2995763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2" y="489"/>
                    <a:pt x="155" y="489"/>
                  </a:cubicBezTo>
                  <a:cubicBezTo>
                    <a:pt x="250" y="489"/>
                    <a:pt x="322" y="417"/>
                    <a:pt x="322" y="334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4"/>
            <p:cNvSpPr/>
            <p:nvPr/>
          </p:nvSpPr>
          <p:spPr>
            <a:xfrm>
              <a:off x="5063721" y="2995763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1" y="489"/>
                    <a:pt x="167" y="489"/>
                  </a:cubicBezTo>
                  <a:cubicBezTo>
                    <a:pt x="250" y="489"/>
                    <a:pt x="322" y="417"/>
                    <a:pt x="322" y="334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4"/>
            <p:cNvSpPr/>
            <p:nvPr/>
          </p:nvSpPr>
          <p:spPr>
            <a:xfrm>
              <a:off x="4993550" y="2979163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01" y="334"/>
                  </a:lnTo>
                  <a:cubicBezTo>
                    <a:pt x="596" y="334"/>
                    <a:pt x="667" y="263"/>
                    <a:pt x="667" y="167"/>
                  </a:cubicBezTo>
                  <a:cubicBezTo>
                    <a:pt x="655" y="84"/>
                    <a:pt x="584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4"/>
            <p:cNvSpPr/>
            <p:nvPr/>
          </p:nvSpPr>
          <p:spPr>
            <a:xfrm>
              <a:off x="5058051" y="2979163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01" y="334"/>
                  </a:lnTo>
                  <a:cubicBezTo>
                    <a:pt x="596" y="334"/>
                    <a:pt x="667" y="263"/>
                    <a:pt x="667" y="167"/>
                  </a:cubicBezTo>
                  <a:cubicBezTo>
                    <a:pt x="667" y="84"/>
                    <a:pt x="596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4"/>
            <p:cNvSpPr/>
            <p:nvPr/>
          </p:nvSpPr>
          <p:spPr>
            <a:xfrm>
              <a:off x="5007141" y="3025574"/>
              <a:ext cx="58481" cy="32092"/>
            </a:xfrm>
            <a:custGeom>
              <a:avLst/>
              <a:gdLst/>
              <a:ahLst/>
              <a:cxnLst/>
              <a:rect l="l" t="t" r="r" b="b"/>
              <a:pathLst>
                <a:path w="1846" h="1013" extrusionOk="0">
                  <a:moveTo>
                    <a:pt x="1500" y="322"/>
                  </a:moveTo>
                  <a:cubicBezTo>
                    <a:pt x="1429" y="536"/>
                    <a:pt x="1191" y="679"/>
                    <a:pt x="917" y="679"/>
                  </a:cubicBezTo>
                  <a:cubicBezTo>
                    <a:pt x="655" y="679"/>
                    <a:pt x="417" y="536"/>
                    <a:pt x="345" y="322"/>
                  </a:cubicBez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619"/>
                    <a:pt x="417" y="1012"/>
                    <a:pt x="929" y="1012"/>
                  </a:cubicBezTo>
                  <a:cubicBezTo>
                    <a:pt x="1429" y="1012"/>
                    <a:pt x="1846" y="643"/>
                    <a:pt x="1846" y="167"/>
                  </a:cubicBezTo>
                  <a:cubicBezTo>
                    <a:pt x="1846" y="72"/>
                    <a:pt x="1786" y="0"/>
                    <a:pt x="1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24"/>
          <p:cNvGrpSpPr/>
          <p:nvPr/>
        </p:nvGrpSpPr>
        <p:grpSpPr>
          <a:xfrm>
            <a:off x="3292607" y="1434712"/>
            <a:ext cx="760007" cy="944476"/>
            <a:chOff x="7144274" y="1500214"/>
            <a:chExt cx="282174" cy="355735"/>
          </a:xfrm>
        </p:grpSpPr>
        <p:sp>
          <p:nvSpPr>
            <p:cNvPr id="790" name="Google Shape;790;p24"/>
            <p:cNvSpPr/>
            <p:nvPr/>
          </p:nvSpPr>
          <p:spPr>
            <a:xfrm>
              <a:off x="7245745" y="1613375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4"/>
            <p:cNvSpPr/>
            <p:nvPr/>
          </p:nvSpPr>
          <p:spPr>
            <a:xfrm>
              <a:off x="7313635" y="1613375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4"/>
            <p:cNvSpPr/>
            <p:nvPr/>
          </p:nvSpPr>
          <p:spPr>
            <a:xfrm>
              <a:off x="7262345" y="1653070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4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03" y="426"/>
                    <a:pt x="441" y="509"/>
                    <a:pt x="715" y="509"/>
                  </a:cubicBezTo>
                  <a:cubicBezTo>
                    <a:pt x="977" y="509"/>
                    <a:pt x="1215" y="414"/>
                    <a:pt x="1370" y="283"/>
                  </a:cubicBezTo>
                  <a:cubicBezTo>
                    <a:pt x="1429" y="212"/>
                    <a:pt x="1429" y="105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8" y="15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4"/>
            <p:cNvSpPr/>
            <p:nvPr/>
          </p:nvSpPr>
          <p:spPr>
            <a:xfrm>
              <a:off x="7144274" y="1500214"/>
              <a:ext cx="282174" cy="355735"/>
            </a:xfrm>
            <a:custGeom>
              <a:avLst/>
              <a:gdLst/>
              <a:ahLst/>
              <a:cxnLst/>
              <a:rect l="l" t="t" r="r" b="b"/>
              <a:pathLst>
                <a:path w="8907" h="11229" extrusionOk="0">
                  <a:moveTo>
                    <a:pt x="7299" y="334"/>
                  </a:moveTo>
                  <a:cubicBezTo>
                    <a:pt x="7228" y="1048"/>
                    <a:pt x="6597" y="1608"/>
                    <a:pt x="5871" y="1608"/>
                  </a:cubicBezTo>
                  <a:lnTo>
                    <a:pt x="2656" y="1608"/>
                  </a:lnTo>
                  <a:cubicBezTo>
                    <a:pt x="2561" y="1608"/>
                    <a:pt x="2489" y="1679"/>
                    <a:pt x="2489" y="1775"/>
                  </a:cubicBezTo>
                  <a:cubicBezTo>
                    <a:pt x="2489" y="1858"/>
                    <a:pt x="2561" y="1941"/>
                    <a:pt x="2656" y="1941"/>
                  </a:cubicBezTo>
                  <a:lnTo>
                    <a:pt x="5871" y="1941"/>
                  </a:lnTo>
                  <a:cubicBezTo>
                    <a:pt x="6192" y="1941"/>
                    <a:pt x="6514" y="1846"/>
                    <a:pt x="6776" y="1679"/>
                  </a:cubicBezTo>
                  <a:lnTo>
                    <a:pt x="6776" y="3560"/>
                  </a:lnTo>
                  <a:cubicBezTo>
                    <a:pt x="6776" y="3644"/>
                    <a:pt x="6847" y="3727"/>
                    <a:pt x="6942" y="3727"/>
                  </a:cubicBezTo>
                  <a:lnTo>
                    <a:pt x="7026" y="3727"/>
                  </a:lnTo>
                  <a:cubicBezTo>
                    <a:pt x="7109" y="3727"/>
                    <a:pt x="7180" y="3751"/>
                    <a:pt x="7240" y="3810"/>
                  </a:cubicBezTo>
                  <a:cubicBezTo>
                    <a:pt x="7299" y="3870"/>
                    <a:pt x="7311" y="3941"/>
                    <a:pt x="7311" y="4037"/>
                  </a:cubicBezTo>
                  <a:cubicBezTo>
                    <a:pt x="7299" y="4180"/>
                    <a:pt x="7168" y="4287"/>
                    <a:pt x="7002" y="4287"/>
                  </a:cubicBezTo>
                  <a:lnTo>
                    <a:pt x="6930" y="4287"/>
                  </a:lnTo>
                  <a:lnTo>
                    <a:pt x="6930" y="4275"/>
                  </a:lnTo>
                  <a:cubicBezTo>
                    <a:pt x="6930" y="4180"/>
                    <a:pt x="6847" y="4108"/>
                    <a:pt x="6764" y="4108"/>
                  </a:cubicBezTo>
                  <a:cubicBezTo>
                    <a:pt x="6668" y="4108"/>
                    <a:pt x="6597" y="4180"/>
                    <a:pt x="6597" y="4275"/>
                  </a:cubicBezTo>
                  <a:cubicBezTo>
                    <a:pt x="6597" y="5465"/>
                    <a:pt x="5633" y="6430"/>
                    <a:pt x="4442" y="6430"/>
                  </a:cubicBezTo>
                  <a:cubicBezTo>
                    <a:pt x="3251" y="6430"/>
                    <a:pt x="2287" y="5465"/>
                    <a:pt x="2287" y="4275"/>
                  </a:cubicBezTo>
                  <a:cubicBezTo>
                    <a:pt x="2287" y="4180"/>
                    <a:pt x="2204" y="4108"/>
                    <a:pt x="2120" y="4108"/>
                  </a:cubicBezTo>
                  <a:cubicBezTo>
                    <a:pt x="2025" y="4108"/>
                    <a:pt x="1954" y="4180"/>
                    <a:pt x="1954" y="4275"/>
                  </a:cubicBezTo>
                  <a:lnTo>
                    <a:pt x="1954" y="4287"/>
                  </a:lnTo>
                  <a:lnTo>
                    <a:pt x="1846" y="4287"/>
                  </a:lnTo>
                  <a:cubicBezTo>
                    <a:pt x="1775" y="4287"/>
                    <a:pt x="1704" y="4263"/>
                    <a:pt x="1644" y="4203"/>
                  </a:cubicBezTo>
                  <a:cubicBezTo>
                    <a:pt x="1584" y="4144"/>
                    <a:pt x="1573" y="4061"/>
                    <a:pt x="1573" y="3977"/>
                  </a:cubicBezTo>
                  <a:cubicBezTo>
                    <a:pt x="1584" y="3822"/>
                    <a:pt x="1715" y="3727"/>
                    <a:pt x="1882" y="3727"/>
                  </a:cubicBezTo>
                  <a:lnTo>
                    <a:pt x="1942" y="3727"/>
                  </a:lnTo>
                  <a:cubicBezTo>
                    <a:pt x="2025" y="3727"/>
                    <a:pt x="2108" y="3644"/>
                    <a:pt x="2108" y="3560"/>
                  </a:cubicBezTo>
                  <a:lnTo>
                    <a:pt x="2108" y="1775"/>
                  </a:lnTo>
                  <a:cubicBezTo>
                    <a:pt x="2108" y="989"/>
                    <a:pt x="2739" y="334"/>
                    <a:pt x="3549" y="334"/>
                  </a:cubicBezTo>
                  <a:close/>
                  <a:moveTo>
                    <a:pt x="3025" y="6763"/>
                  </a:moveTo>
                  <a:lnTo>
                    <a:pt x="3025" y="7085"/>
                  </a:lnTo>
                  <a:cubicBezTo>
                    <a:pt x="3025" y="7239"/>
                    <a:pt x="2918" y="7382"/>
                    <a:pt x="2787" y="7430"/>
                  </a:cubicBezTo>
                  <a:lnTo>
                    <a:pt x="2406" y="7180"/>
                  </a:lnTo>
                  <a:cubicBezTo>
                    <a:pt x="2299" y="7097"/>
                    <a:pt x="2287" y="7001"/>
                    <a:pt x="2311" y="6918"/>
                  </a:cubicBezTo>
                  <a:cubicBezTo>
                    <a:pt x="2346" y="6847"/>
                    <a:pt x="2406" y="6763"/>
                    <a:pt x="2537" y="6763"/>
                  </a:cubicBezTo>
                  <a:close/>
                  <a:moveTo>
                    <a:pt x="6359" y="6763"/>
                  </a:moveTo>
                  <a:cubicBezTo>
                    <a:pt x="6478" y="6763"/>
                    <a:pt x="6549" y="6847"/>
                    <a:pt x="6585" y="6918"/>
                  </a:cubicBezTo>
                  <a:cubicBezTo>
                    <a:pt x="6609" y="7001"/>
                    <a:pt x="6597" y="7120"/>
                    <a:pt x="6490" y="7180"/>
                  </a:cubicBezTo>
                  <a:lnTo>
                    <a:pt x="6109" y="7430"/>
                  </a:lnTo>
                  <a:cubicBezTo>
                    <a:pt x="5954" y="7382"/>
                    <a:pt x="5859" y="7239"/>
                    <a:pt x="5859" y="7085"/>
                  </a:cubicBezTo>
                  <a:lnTo>
                    <a:pt x="5859" y="6763"/>
                  </a:lnTo>
                  <a:close/>
                  <a:moveTo>
                    <a:pt x="6371" y="6216"/>
                  </a:moveTo>
                  <a:cubicBezTo>
                    <a:pt x="6883" y="6216"/>
                    <a:pt x="7276" y="6620"/>
                    <a:pt x="7276" y="7132"/>
                  </a:cubicBezTo>
                  <a:cubicBezTo>
                    <a:pt x="7311" y="8156"/>
                    <a:pt x="6514" y="9025"/>
                    <a:pt x="5502" y="9097"/>
                  </a:cubicBezTo>
                  <a:lnTo>
                    <a:pt x="5502" y="8918"/>
                  </a:lnTo>
                  <a:cubicBezTo>
                    <a:pt x="5502" y="8823"/>
                    <a:pt x="5418" y="8752"/>
                    <a:pt x="5335" y="8752"/>
                  </a:cubicBezTo>
                  <a:cubicBezTo>
                    <a:pt x="5240" y="8752"/>
                    <a:pt x="5168" y="8823"/>
                    <a:pt x="5168" y="8918"/>
                  </a:cubicBezTo>
                  <a:lnTo>
                    <a:pt x="5168" y="9109"/>
                  </a:lnTo>
                  <a:lnTo>
                    <a:pt x="3716" y="9109"/>
                  </a:lnTo>
                  <a:lnTo>
                    <a:pt x="3716" y="8918"/>
                  </a:lnTo>
                  <a:cubicBezTo>
                    <a:pt x="3716" y="8823"/>
                    <a:pt x="3632" y="8752"/>
                    <a:pt x="3549" y="8752"/>
                  </a:cubicBezTo>
                  <a:cubicBezTo>
                    <a:pt x="3454" y="8752"/>
                    <a:pt x="3382" y="8823"/>
                    <a:pt x="3382" y="8918"/>
                  </a:cubicBezTo>
                  <a:lnTo>
                    <a:pt x="3382" y="9097"/>
                  </a:lnTo>
                  <a:cubicBezTo>
                    <a:pt x="2370" y="9002"/>
                    <a:pt x="1573" y="8156"/>
                    <a:pt x="1573" y="7132"/>
                  </a:cubicBezTo>
                  <a:cubicBezTo>
                    <a:pt x="1573" y="6620"/>
                    <a:pt x="1965" y="6227"/>
                    <a:pt x="2477" y="6227"/>
                  </a:cubicBezTo>
                  <a:lnTo>
                    <a:pt x="2906" y="6227"/>
                  </a:lnTo>
                  <a:cubicBezTo>
                    <a:pt x="2954" y="6251"/>
                    <a:pt x="3001" y="6287"/>
                    <a:pt x="3025" y="6311"/>
                  </a:cubicBezTo>
                  <a:lnTo>
                    <a:pt x="3025" y="6430"/>
                  </a:lnTo>
                  <a:lnTo>
                    <a:pt x="2525" y="6430"/>
                  </a:lnTo>
                  <a:cubicBezTo>
                    <a:pt x="2263" y="6430"/>
                    <a:pt x="2061" y="6585"/>
                    <a:pt x="1989" y="6835"/>
                  </a:cubicBezTo>
                  <a:cubicBezTo>
                    <a:pt x="1906" y="7085"/>
                    <a:pt x="2001" y="7323"/>
                    <a:pt x="2204" y="7454"/>
                  </a:cubicBezTo>
                  <a:lnTo>
                    <a:pt x="4037" y="8680"/>
                  </a:lnTo>
                  <a:cubicBezTo>
                    <a:pt x="4156" y="8752"/>
                    <a:pt x="4287" y="8799"/>
                    <a:pt x="4430" y="8799"/>
                  </a:cubicBezTo>
                  <a:cubicBezTo>
                    <a:pt x="4561" y="8799"/>
                    <a:pt x="4692" y="8752"/>
                    <a:pt x="4811" y="8680"/>
                  </a:cubicBezTo>
                  <a:lnTo>
                    <a:pt x="5228" y="8394"/>
                  </a:lnTo>
                  <a:cubicBezTo>
                    <a:pt x="5299" y="8347"/>
                    <a:pt x="5323" y="8252"/>
                    <a:pt x="5275" y="8168"/>
                  </a:cubicBezTo>
                  <a:cubicBezTo>
                    <a:pt x="5247" y="8125"/>
                    <a:pt x="5197" y="8104"/>
                    <a:pt x="5146" y="8104"/>
                  </a:cubicBezTo>
                  <a:cubicBezTo>
                    <a:pt x="5112" y="8104"/>
                    <a:pt x="5078" y="8113"/>
                    <a:pt x="5049" y="8132"/>
                  </a:cubicBezTo>
                  <a:lnTo>
                    <a:pt x="4632" y="8406"/>
                  </a:lnTo>
                  <a:cubicBezTo>
                    <a:pt x="4573" y="8454"/>
                    <a:pt x="4501" y="8478"/>
                    <a:pt x="4429" y="8478"/>
                  </a:cubicBezTo>
                  <a:cubicBezTo>
                    <a:pt x="4356" y="8478"/>
                    <a:pt x="4281" y="8454"/>
                    <a:pt x="4216" y="8406"/>
                  </a:cubicBezTo>
                  <a:lnTo>
                    <a:pt x="3073" y="7656"/>
                  </a:lnTo>
                  <a:cubicBezTo>
                    <a:pt x="3239" y="7513"/>
                    <a:pt x="3335" y="7323"/>
                    <a:pt x="3335" y="7097"/>
                  </a:cubicBezTo>
                  <a:lnTo>
                    <a:pt x="3335" y="6525"/>
                  </a:lnTo>
                  <a:cubicBezTo>
                    <a:pt x="3668" y="6680"/>
                    <a:pt x="4037" y="6775"/>
                    <a:pt x="4430" y="6775"/>
                  </a:cubicBezTo>
                  <a:cubicBezTo>
                    <a:pt x="4811" y="6775"/>
                    <a:pt x="5180" y="6680"/>
                    <a:pt x="5514" y="6525"/>
                  </a:cubicBezTo>
                  <a:lnTo>
                    <a:pt x="5514" y="7097"/>
                  </a:lnTo>
                  <a:cubicBezTo>
                    <a:pt x="5514" y="7323"/>
                    <a:pt x="5621" y="7513"/>
                    <a:pt x="5775" y="7656"/>
                  </a:cubicBezTo>
                  <a:lnTo>
                    <a:pt x="5668" y="7728"/>
                  </a:lnTo>
                  <a:cubicBezTo>
                    <a:pt x="5597" y="7775"/>
                    <a:pt x="5585" y="7871"/>
                    <a:pt x="5633" y="7954"/>
                  </a:cubicBezTo>
                  <a:cubicBezTo>
                    <a:pt x="5656" y="7990"/>
                    <a:pt x="5716" y="8025"/>
                    <a:pt x="5764" y="8025"/>
                  </a:cubicBezTo>
                  <a:cubicBezTo>
                    <a:pt x="5799" y="8025"/>
                    <a:pt x="5823" y="8001"/>
                    <a:pt x="5847" y="7990"/>
                  </a:cubicBezTo>
                  <a:lnTo>
                    <a:pt x="6645" y="7454"/>
                  </a:lnTo>
                  <a:cubicBezTo>
                    <a:pt x="6847" y="7323"/>
                    <a:pt x="6942" y="7073"/>
                    <a:pt x="6859" y="6835"/>
                  </a:cubicBezTo>
                  <a:cubicBezTo>
                    <a:pt x="6787" y="6597"/>
                    <a:pt x="6585" y="6430"/>
                    <a:pt x="6323" y="6430"/>
                  </a:cubicBezTo>
                  <a:lnTo>
                    <a:pt x="5823" y="6430"/>
                  </a:lnTo>
                  <a:lnTo>
                    <a:pt x="5823" y="6311"/>
                  </a:lnTo>
                  <a:cubicBezTo>
                    <a:pt x="5871" y="6287"/>
                    <a:pt x="5906" y="6251"/>
                    <a:pt x="5942" y="6216"/>
                  </a:cubicBezTo>
                  <a:close/>
                  <a:moveTo>
                    <a:pt x="3561" y="0"/>
                  </a:moveTo>
                  <a:cubicBezTo>
                    <a:pt x="2585" y="0"/>
                    <a:pt x="1787" y="786"/>
                    <a:pt x="1787" y="1775"/>
                  </a:cubicBezTo>
                  <a:lnTo>
                    <a:pt x="1787" y="3394"/>
                  </a:lnTo>
                  <a:cubicBezTo>
                    <a:pt x="1513" y="3441"/>
                    <a:pt x="1287" y="3668"/>
                    <a:pt x="1251" y="3930"/>
                  </a:cubicBezTo>
                  <a:cubicBezTo>
                    <a:pt x="1239" y="4108"/>
                    <a:pt x="1299" y="4275"/>
                    <a:pt x="1406" y="4406"/>
                  </a:cubicBezTo>
                  <a:cubicBezTo>
                    <a:pt x="1525" y="4537"/>
                    <a:pt x="1692" y="4608"/>
                    <a:pt x="1846" y="4608"/>
                  </a:cubicBezTo>
                  <a:lnTo>
                    <a:pt x="1989" y="4608"/>
                  </a:lnTo>
                  <a:cubicBezTo>
                    <a:pt x="2061" y="5108"/>
                    <a:pt x="2251" y="5537"/>
                    <a:pt x="2561" y="5894"/>
                  </a:cubicBezTo>
                  <a:lnTo>
                    <a:pt x="2489" y="5894"/>
                  </a:lnTo>
                  <a:cubicBezTo>
                    <a:pt x="1811" y="5894"/>
                    <a:pt x="1251" y="6442"/>
                    <a:pt x="1251" y="7132"/>
                  </a:cubicBezTo>
                  <a:cubicBezTo>
                    <a:pt x="1251" y="7382"/>
                    <a:pt x="1299" y="7620"/>
                    <a:pt x="1370" y="7859"/>
                  </a:cubicBezTo>
                  <a:lnTo>
                    <a:pt x="894" y="7990"/>
                  </a:lnTo>
                  <a:cubicBezTo>
                    <a:pt x="382" y="8144"/>
                    <a:pt x="1" y="8633"/>
                    <a:pt x="1" y="9180"/>
                  </a:cubicBezTo>
                  <a:lnTo>
                    <a:pt x="1" y="11061"/>
                  </a:lnTo>
                  <a:cubicBezTo>
                    <a:pt x="1" y="11145"/>
                    <a:pt x="84" y="11228"/>
                    <a:pt x="168" y="11228"/>
                  </a:cubicBezTo>
                  <a:cubicBezTo>
                    <a:pt x="263" y="11228"/>
                    <a:pt x="334" y="11145"/>
                    <a:pt x="334" y="11061"/>
                  </a:cubicBezTo>
                  <a:lnTo>
                    <a:pt x="334" y="9180"/>
                  </a:lnTo>
                  <a:cubicBezTo>
                    <a:pt x="334" y="8775"/>
                    <a:pt x="596" y="8418"/>
                    <a:pt x="989" y="8323"/>
                  </a:cubicBezTo>
                  <a:lnTo>
                    <a:pt x="1489" y="8168"/>
                  </a:lnTo>
                  <a:cubicBezTo>
                    <a:pt x="1846" y="8883"/>
                    <a:pt x="2561" y="9371"/>
                    <a:pt x="3394" y="9430"/>
                  </a:cubicBezTo>
                  <a:lnTo>
                    <a:pt x="3394" y="11061"/>
                  </a:lnTo>
                  <a:cubicBezTo>
                    <a:pt x="3394" y="11145"/>
                    <a:pt x="3478" y="11216"/>
                    <a:pt x="3561" y="11216"/>
                  </a:cubicBezTo>
                  <a:cubicBezTo>
                    <a:pt x="3656" y="11216"/>
                    <a:pt x="3728" y="11145"/>
                    <a:pt x="3728" y="11061"/>
                  </a:cubicBezTo>
                  <a:lnTo>
                    <a:pt x="3728" y="9430"/>
                  </a:lnTo>
                  <a:lnTo>
                    <a:pt x="5180" y="9430"/>
                  </a:lnTo>
                  <a:lnTo>
                    <a:pt x="5180" y="11061"/>
                  </a:lnTo>
                  <a:cubicBezTo>
                    <a:pt x="5180" y="11145"/>
                    <a:pt x="5263" y="11216"/>
                    <a:pt x="5347" y="11216"/>
                  </a:cubicBezTo>
                  <a:cubicBezTo>
                    <a:pt x="5430" y="11216"/>
                    <a:pt x="5514" y="11145"/>
                    <a:pt x="5514" y="11061"/>
                  </a:cubicBezTo>
                  <a:lnTo>
                    <a:pt x="5514" y="9430"/>
                  </a:lnTo>
                  <a:cubicBezTo>
                    <a:pt x="6347" y="9371"/>
                    <a:pt x="7061" y="8871"/>
                    <a:pt x="7419" y="8168"/>
                  </a:cubicBezTo>
                  <a:lnTo>
                    <a:pt x="7919" y="8323"/>
                  </a:lnTo>
                  <a:cubicBezTo>
                    <a:pt x="8311" y="8442"/>
                    <a:pt x="8573" y="8799"/>
                    <a:pt x="8573" y="9180"/>
                  </a:cubicBezTo>
                  <a:lnTo>
                    <a:pt x="8573" y="11061"/>
                  </a:lnTo>
                  <a:cubicBezTo>
                    <a:pt x="8573" y="11145"/>
                    <a:pt x="8657" y="11228"/>
                    <a:pt x="8740" y="11228"/>
                  </a:cubicBezTo>
                  <a:cubicBezTo>
                    <a:pt x="8823" y="11228"/>
                    <a:pt x="8907" y="11145"/>
                    <a:pt x="8907" y="11061"/>
                  </a:cubicBezTo>
                  <a:lnTo>
                    <a:pt x="8907" y="9180"/>
                  </a:lnTo>
                  <a:cubicBezTo>
                    <a:pt x="8895" y="8633"/>
                    <a:pt x="8514" y="8144"/>
                    <a:pt x="8002" y="7990"/>
                  </a:cubicBezTo>
                  <a:lnTo>
                    <a:pt x="7526" y="7859"/>
                  </a:lnTo>
                  <a:cubicBezTo>
                    <a:pt x="7597" y="7632"/>
                    <a:pt x="7645" y="7382"/>
                    <a:pt x="7645" y="7132"/>
                  </a:cubicBezTo>
                  <a:cubicBezTo>
                    <a:pt x="7645" y="6442"/>
                    <a:pt x="7085" y="5894"/>
                    <a:pt x="6406" y="5894"/>
                  </a:cubicBezTo>
                  <a:lnTo>
                    <a:pt x="6311" y="5894"/>
                  </a:lnTo>
                  <a:cubicBezTo>
                    <a:pt x="6609" y="5537"/>
                    <a:pt x="6823" y="5108"/>
                    <a:pt x="6895" y="4620"/>
                  </a:cubicBezTo>
                  <a:lnTo>
                    <a:pt x="7002" y="4620"/>
                  </a:lnTo>
                  <a:cubicBezTo>
                    <a:pt x="7323" y="4620"/>
                    <a:pt x="7597" y="4382"/>
                    <a:pt x="7645" y="4061"/>
                  </a:cubicBezTo>
                  <a:cubicBezTo>
                    <a:pt x="7657" y="3882"/>
                    <a:pt x="7597" y="3727"/>
                    <a:pt x="7490" y="3584"/>
                  </a:cubicBezTo>
                  <a:cubicBezTo>
                    <a:pt x="7383" y="3489"/>
                    <a:pt x="7252" y="3406"/>
                    <a:pt x="7121" y="3394"/>
                  </a:cubicBezTo>
                  <a:lnTo>
                    <a:pt x="7121" y="1429"/>
                  </a:lnTo>
                  <a:cubicBezTo>
                    <a:pt x="7442" y="1108"/>
                    <a:pt x="7657" y="655"/>
                    <a:pt x="7657" y="167"/>
                  </a:cubicBezTo>
                  <a:cubicBezTo>
                    <a:pt x="7657" y="72"/>
                    <a:pt x="7585" y="0"/>
                    <a:pt x="74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4"/>
            <p:cNvSpPr/>
            <p:nvPr/>
          </p:nvSpPr>
          <p:spPr>
            <a:xfrm>
              <a:off x="7239726" y="1594081"/>
              <a:ext cx="22651" cy="12165"/>
            </a:xfrm>
            <a:custGeom>
              <a:avLst/>
              <a:gdLst/>
              <a:ahLst/>
              <a:cxnLst/>
              <a:rect l="l" t="t" r="r" b="b"/>
              <a:pathLst>
                <a:path w="715" h="384" extrusionOk="0">
                  <a:moveTo>
                    <a:pt x="524" y="1"/>
                  </a:moveTo>
                  <a:cubicBezTo>
                    <a:pt x="517" y="1"/>
                    <a:pt x="508" y="1"/>
                    <a:pt x="500" y="2"/>
                  </a:cubicBezTo>
                  <a:lnTo>
                    <a:pt x="143" y="62"/>
                  </a:lnTo>
                  <a:cubicBezTo>
                    <a:pt x="60" y="74"/>
                    <a:pt x="0" y="169"/>
                    <a:pt x="12" y="252"/>
                  </a:cubicBezTo>
                  <a:cubicBezTo>
                    <a:pt x="24" y="324"/>
                    <a:pt x="95" y="383"/>
                    <a:pt x="179" y="383"/>
                  </a:cubicBezTo>
                  <a:lnTo>
                    <a:pt x="203" y="383"/>
                  </a:lnTo>
                  <a:lnTo>
                    <a:pt x="560" y="324"/>
                  </a:lnTo>
                  <a:cubicBezTo>
                    <a:pt x="655" y="312"/>
                    <a:pt x="715" y="228"/>
                    <a:pt x="703" y="133"/>
                  </a:cubicBezTo>
                  <a:cubicBezTo>
                    <a:pt x="681" y="57"/>
                    <a:pt x="609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4"/>
            <p:cNvSpPr/>
            <p:nvPr/>
          </p:nvSpPr>
          <p:spPr>
            <a:xfrm>
              <a:off x="7307616" y="1594462"/>
              <a:ext cx="22651" cy="12514"/>
            </a:xfrm>
            <a:custGeom>
              <a:avLst/>
              <a:gdLst/>
              <a:ahLst/>
              <a:cxnLst/>
              <a:rect l="l" t="t" r="r" b="b"/>
              <a:pathLst>
                <a:path w="715" h="395" extrusionOk="0">
                  <a:moveTo>
                    <a:pt x="181" y="1"/>
                  </a:moveTo>
                  <a:cubicBezTo>
                    <a:pt x="104" y="1"/>
                    <a:pt x="23" y="57"/>
                    <a:pt x="12" y="133"/>
                  </a:cubicBezTo>
                  <a:cubicBezTo>
                    <a:pt x="0" y="228"/>
                    <a:pt x="60" y="312"/>
                    <a:pt x="143" y="335"/>
                  </a:cubicBezTo>
                  <a:lnTo>
                    <a:pt x="500" y="395"/>
                  </a:lnTo>
                  <a:lnTo>
                    <a:pt x="536" y="395"/>
                  </a:lnTo>
                  <a:cubicBezTo>
                    <a:pt x="608" y="395"/>
                    <a:pt x="679" y="335"/>
                    <a:pt x="703" y="252"/>
                  </a:cubicBezTo>
                  <a:cubicBezTo>
                    <a:pt x="715" y="169"/>
                    <a:pt x="655" y="73"/>
                    <a:pt x="560" y="62"/>
                  </a:cubicBezTo>
                  <a:lnTo>
                    <a:pt x="203" y="2"/>
                  </a:lnTo>
                  <a:cubicBezTo>
                    <a:pt x="196" y="1"/>
                    <a:pt x="188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6" name="Google Shape;796;p24"/>
          <p:cNvSpPr txBox="1"/>
          <p:nvPr/>
        </p:nvSpPr>
        <p:spPr>
          <a:xfrm>
            <a:off x="6921864" y="3155116"/>
            <a:ext cx="2204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</a:pPr>
            <a:r>
              <a:rPr lang="ru-RU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Frontend Engineer</a:t>
            </a:r>
            <a:endParaRPr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</a:pPr>
            <a:r>
              <a:rPr lang="ru-RU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Flutter</a:t>
            </a:r>
            <a:endParaRPr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797" name="Google Shape;797;p24"/>
          <p:cNvSpPr txBox="1"/>
          <p:nvPr/>
        </p:nvSpPr>
        <p:spPr>
          <a:xfrm>
            <a:off x="6939909" y="2794510"/>
            <a:ext cx="22041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</a:pPr>
            <a:r>
              <a:rPr lang="ru-RU" sz="2000" b="1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Глеб </a:t>
            </a:r>
            <a:endParaRPr sz="2000" b="1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Mono"/>
              <a:buNone/>
            </a:pPr>
            <a:r>
              <a:rPr lang="ru-RU" sz="2000" b="1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Первеев</a:t>
            </a:r>
            <a:endParaRPr/>
          </a:p>
        </p:txBody>
      </p:sp>
      <p:grpSp>
        <p:nvGrpSpPr>
          <p:cNvPr id="798" name="Google Shape;798;p24"/>
          <p:cNvGrpSpPr/>
          <p:nvPr/>
        </p:nvGrpSpPr>
        <p:grpSpPr>
          <a:xfrm>
            <a:off x="7644982" y="1415699"/>
            <a:ext cx="760007" cy="944476"/>
            <a:chOff x="7144274" y="1500214"/>
            <a:chExt cx="282174" cy="355735"/>
          </a:xfrm>
        </p:grpSpPr>
        <p:sp>
          <p:nvSpPr>
            <p:cNvPr id="799" name="Google Shape;799;p24"/>
            <p:cNvSpPr/>
            <p:nvPr/>
          </p:nvSpPr>
          <p:spPr>
            <a:xfrm>
              <a:off x="7245745" y="1613375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4"/>
            <p:cNvSpPr/>
            <p:nvPr/>
          </p:nvSpPr>
          <p:spPr>
            <a:xfrm>
              <a:off x="7313635" y="1613375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4"/>
            <p:cNvSpPr/>
            <p:nvPr/>
          </p:nvSpPr>
          <p:spPr>
            <a:xfrm>
              <a:off x="7262345" y="1653070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4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03" y="426"/>
                    <a:pt x="441" y="509"/>
                    <a:pt x="715" y="509"/>
                  </a:cubicBezTo>
                  <a:cubicBezTo>
                    <a:pt x="977" y="509"/>
                    <a:pt x="1215" y="414"/>
                    <a:pt x="1370" y="283"/>
                  </a:cubicBezTo>
                  <a:cubicBezTo>
                    <a:pt x="1429" y="212"/>
                    <a:pt x="1429" y="105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8" y="15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4"/>
            <p:cNvSpPr/>
            <p:nvPr/>
          </p:nvSpPr>
          <p:spPr>
            <a:xfrm>
              <a:off x="7144274" y="1500214"/>
              <a:ext cx="282174" cy="355735"/>
            </a:xfrm>
            <a:custGeom>
              <a:avLst/>
              <a:gdLst/>
              <a:ahLst/>
              <a:cxnLst/>
              <a:rect l="l" t="t" r="r" b="b"/>
              <a:pathLst>
                <a:path w="8907" h="11229" extrusionOk="0">
                  <a:moveTo>
                    <a:pt x="7299" y="334"/>
                  </a:moveTo>
                  <a:cubicBezTo>
                    <a:pt x="7228" y="1048"/>
                    <a:pt x="6597" y="1608"/>
                    <a:pt x="5871" y="1608"/>
                  </a:cubicBezTo>
                  <a:lnTo>
                    <a:pt x="2656" y="1608"/>
                  </a:lnTo>
                  <a:cubicBezTo>
                    <a:pt x="2561" y="1608"/>
                    <a:pt x="2489" y="1679"/>
                    <a:pt x="2489" y="1775"/>
                  </a:cubicBezTo>
                  <a:cubicBezTo>
                    <a:pt x="2489" y="1858"/>
                    <a:pt x="2561" y="1941"/>
                    <a:pt x="2656" y="1941"/>
                  </a:cubicBezTo>
                  <a:lnTo>
                    <a:pt x="5871" y="1941"/>
                  </a:lnTo>
                  <a:cubicBezTo>
                    <a:pt x="6192" y="1941"/>
                    <a:pt x="6514" y="1846"/>
                    <a:pt x="6776" y="1679"/>
                  </a:cubicBezTo>
                  <a:lnTo>
                    <a:pt x="6776" y="3560"/>
                  </a:lnTo>
                  <a:cubicBezTo>
                    <a:pt x="6776" y="3644"/>
                    <a:pt x="6847" y="3727"/>
                    <a:pt x="6942" y="3727"/>
                  </a:cubicBezTo>
                  <a:lnTo>
                    <a:pt x="7026" y="3727"/>
                  </a:lnTo>
                  <a:cubicBezTo>
                    <a:pt x="7109" y="3727"/>
                    <a:pt x="7180" y="3751"/>
                    <a:pt x="7240" y="3810"/>
                  </a:cubicBezTo>
                  <a:cubicBezTo>
                    <a:pt x="7299" y="3870"/>
                    <a:pt x="7311" y="3941"/>
                    <a:pt x="7311" y="4037"/>
                  </a:cubicBezTo>
                  <a:cubicBezTo>
                    <a:pt x="7299" y="4180"/>
                    <a:pt x="7168" y="4287"/>
                    <a:pt x="7002" y="4287"/>
                  </a:cubicBezTo>
                  <a:lnTo>
                    <a:pt x="6930" y="4287"/>
                  </a:lnTo>
                  <a:lnTo>
                    <a:pt x="6930" y="4275"/>
                  </a:lnTo>
                  <a:cubicBezTo>
                    <a:pt x="6930" y="4180"/>
                    <a:pt x="6847" y="4108"/>
                    <a:pt x="6764" y="4108"/>
                  </a:cubicBezTo>
                  <a:cubicBezTo>
                    <a:pt x="6668" y="4108"/>
                    <a:pt x="6597" y="4180"/>
                    <a:pt x="6597" y="4275"/>
                  </a:cubicBezTo>
                  <a:cubicBezTo>
                    <a:pt x="6597" y="5465"/>
                    <a:pt x="5633" y="6430"/>
                    <a:pt x="4442" y="6430"/>
                  </a:cubicBezTo>
                  <a:cubicBezTo>
                    <a:pt x="3251" y="6430"/>
                    <a:pt x="2287" y="5465"/>
                    <a:pt x="2287" y="4275"/>
                  </a:cubicBezTo>
                  <a:cubicBezTo>
                    <a:pt x="2287" y="4180"/>
                    <a:pt x="2204" y="4108"/>
                    <a:pt x="2120" y="4108"/>
                  </a:cubicBezTo>
                  <a:cubicBezTo>
                    <a:pt x="2025" y="4108"/>
                    <a:pt x="1954" y="4180"/>
                    <a:pt x="1954" y="4275"/>
                  </a:cubicBezTo>
                  <a:lnTo>
                    <a:pt x="1954" y="4287"/>
                  </a:lnTo>
                  <a:lnTo>
                    <a:pt x="1846" y="4287"/>
                  </a:lnTo>
                  <a:cubicBezTo>
                    <a:pt x="1775" y="4287"/>
                    <a:pt x="1704" y="4263"/>
                    <a:pt x="1644" y="4203"/>
                  </a:cubicBezTo>
                  <a:cubicBezTo>
                    <a:pt x="1584" y="4144"/>
                    <a:pt x="1573" y="4061"/>
                    <a:pt x="1573" y="3977"/>
                  </a:cubicBezTo>
                  <a:cubicBezTo>
                    <a:pt x="1584" y="3822"/>
                    <a:pt x="1715" y="3727"/>
                    <a:pt x="1882" y="3727"/>
                  </a:cubicBezTo>
                  <a:lnTo>
                    <a:pt x="1942" y="3727"/>
                  </a:lnTo>
                  <a:cubicBezTo>
                    <a:pt x="2025" y="3727"/>
                    <a:pt x="2108" y="3644"/>
                    <a:pt x="2108" y="3560"/>
                  </a:cubicBezTo>
                  <a:lnTo>
                    <a:pt x="2108" y="1775"/>
                  </a:lnTo>
                  <a:cubicBezTo>
                    <a:pt x="2108" y="989"/>
                    <a:pt x="2739" y="334"/>
                    <a:pt x="3549" y="334"/>
                  </a:cubicBezTo>
                  <a:close/>
                  <a:moveTo>
                    <a:pt x="3025" y="6763"/>
                  </a:moveTo>
                  <a:lnTo>
                    <a:pt x="3025" y="7085"/>
                  </a:lnTo>
                  <a:cubicBezTo>
                    <a:pt x="3025" y="7239"/>
                    <a:pt x="2918" y="7382"/>
                    <a:pt x="2787" y="7430"/>
                  </a:cubicBezTo>
                  <a:lnTo>
                    <a:pt x="2406" y="7180"/>
                  </a:lnTo>
                  <a:cubicBezTo>
                    <a:pt x="2299" y="7097"/>
                    <a:pt x="2287" y="7001"/>
                    <a:pt x="2311" y="6918"/>
                  </a:cubicBezTo>
                  <a:cubicBezTo>
                    <a:pt x="2346" y="6847"/>
                    <a:pt x="2406" y="6763"/>
                    <a:pt x="2537" y="6763"/>
                  </a:cubicBezTo>
                  <a:close/>
                  <a:moveTo>
                    <a:pt x="6359" y="6763"/>
                  </a:moveTo>
                  <a:cubicBezTo>
                    <a:pt x="6478" y="6763"/>
                    <a:pt x="6549" y="6847"/>
                    <a:pt x="6585" y="6918"/>
                  </a:cubicBezTo>
                  <a:cubicBezTo>
                    <a:pt x="6609" y="7001"/>
                    <a:pt x="6597" y="7120"/>
                    <a:pt x="6490" y="7180"/>
                  </a:cubicBezTo>
                  <a:lnTo>
                    <a:pt x="6109" y="7430"/>
                  </a:lnTo>
                  <a:cubicBezTo>
                    <a:pt x="5954" y="7382"/>
                    <a:pt x="5859" y="7239"/>
                    <a:pt x="5859" y="7085"/>
                  </a:cubicBezTo>
                  <a:lnTo>
                    <a:pt x="5859" y="6763"/>
                  </a:lnTo>
                  <a:close/>
                  <a:moveTo>
                    <a:pt x="6371" y="6216"/>
                  </a:moveTo>
                  <a:cubicBezTo>
                    <a:pt x="6883" y="6216"/>
                    <a:pt x="7276" y="6620"/>
                    <a:pt x="7276" y="7132"/>
                  </a:cubicBezTo>
                  <a:cubicBezTo>
                    <a:pt x="7311" y="8156"/>
                    <a:pt x="6514" y="9025"/>
                    <a:pt x="5502" y="9097"/>
                  </a:cubicBezTo>
                  <a:lnTo>
                    <a:pt x="5502" y="8918"/>
                  </a:lnTo>
                  <a:cubicBezTo>
                    <a:pt x="5502" y="8823"/>
                    <a:pt x="5418" y="8752"/>
                    <a:pt x="5335" y="8752"/>
                  </a:cubicBezTo>
                  <a:cubicBezTo>
                    <a:pt x="5240" y="8752"/>
                    <a:pt x="5168" y="8823"/>
                    <a:pt x="5168" y="8918"/>
                  </a:cubicBezTo>
                  <a:lnTo>
                    <a:pt x="5168" y="9109"/>
                  </a:lnTo>
                  <a:lnTo>
                    <a:pt x="3716" y="9109"/>
                  </a:lnTo>
                  <a:lnTo>
                    <a:pt x="3716" y="8918"/>
                  </a:lnTo>
                  <a:cubicBezTo>
                    <a:pt x="3716" y="8823"/>
                    <a:pt x="3632" y="8752"/>
                    <a:pt x="3549" y="8752"/>
                  </a:cubicBezTo>
                  <a:cubicBezTo>
                    <a:pt x="3454" y="8752"/>
                    <a:pt x="3382" y="8823"/>
                    <a:pt x="3382" y="8918"/>
                  </a:cubicBezTo>
                  <a:lnTo>
                    <a:pt x="3382" y="9097"/>
                  </a:lnTo>
                  <a:cubicBezTo>
                    <a:pt x="2370" y="9002"/>
                    <a:pt x="1573" y="8156"/>
                    <a:pt x="1573" y="7132"/>
                  </a:cubicBezTo>
                  <a:cubicBezTo>
                    <a:pt x="1573" y="6620"/>
                    <a:pt x="1965" y="6227"/>
                    <a:pt x="2477" y="6227"/>
                  </a:cubicBezTo>
                  <a:lnTo>
                    <a:pt x="2906" y="6227"/>
                  </a:lnTo>
                  <a:cubicBezTo>
                    <a:pt x="2954" y="6251"/>
                    <a:pt x="3001" y="6287"/>
                    <a:pt x="3025" y="6311"/>
                  </a:cubicBezTo>
                  <a:lnTo>
                    <a:pt x="3025" y="6430"/>
                  </a:lnTo>
                  <a:lnTo>
                    <a:pt x="2525" y="6430"/>
                  </a:lnTo>
                  <a:cubicBezTo>
                    <a:pt x="2263" y="6430"/>
                    <a:pt x="2061" y="6585"/>
                    <a:pt x="1989" y="6835"/>
                  </a:cubicBezTo>
                  <a:cubicBezTo>
                    <a:pt x="1906" y="7085"/>
                    <a:pt x="2001" y="7323"/>
                    <a:pt x="2204" y="7454"/>
                  </a:cubicBezTo>
                  <a:lnTo>
                    <a:pt x="4037" y="8680"/>
                  </a:lnTo>
                  <a:cubicBezTo>
                    <a:pt x="4156" y="8752"/>
                    <a:pt x="4287" y="8799"/>
                    <a:pt x="4430" y="8799"/>
                  </a:cubicBezTo>
                  <a:cubicBezTo>
                    <a:pt x="4561" y="8799"/>
                    <a:pt x="4692" y="8752"/>
                    <a:pt x="4811" y="8680"/>
                  </a:cubicBezTo>
                  <a:lnTo>
                    <a:pt x="5228" y="8394"/>
                  </a:lnTo>
                  <a:cubicBezTo>
                    <a:pt x="5299" y="8347"/>
                    <a:pt x="5323" y="8252"/>
                    <a:pt x="5275" y="8168"/>
                  </a:cubicBezTo>
                  <a:cubicBezTo>
                    <a:pt x="5247" y="8125"/>
                    <a:pt x="5197" y="8104"/>
                    <a:pt x="5146" y="8104"/>
                  </a:cubicBezTo>
                  <a:cubicBezTo>
                    <a:pt x="5112" y="8104"/>
                    <a:pt x="5078" y="8113"/>
                    <a:pt x="5049" y="8132"/>
                  </a:cubicBezTo>
                  <a:lnTo>
                    <a:pt x="4632" y="8406"/>
                  </a:lnTo>
                  <a:cubicBezTo>
                    <a:pt x="4573" y="8454"/>
                    <a:pt x="4501" y="8478"/>
                    <a:pt x="4429" y="8478"/>
                  </a:cubicBezTo>
                  <a:cubicBezTo>
                    <a:pt x="4356" y="8478"/>
                    <a:pt x="4281" y="8454"/>
                    <a:pt x="4216" y="8406"/>
                  </a:cubicBezTo>
                  <a:lnTo>
                    <a:pt x="3073" y="7656"/>
                  </a:lnTo>
                  <a:cubicBezTo>
                    <a:pt x="3239" y="7513"/>
                    <a:pt x="3335" y="7323"/>
                    <a:pt x="3335" y="7097"/>
                  </a:cubicBezTo>
                  <a:lnTo>
                    <a:pt x="3335" y="6525"/>
                  </a:lnTo>
                  <a:cubicBezTo>
                    <a:pt x="3668" y="6680"/>
                    <a:pt x="4037" y="6775"/>
                    <a:pt x="4430" y="6775"/>
                  </a:cubicBezTo>
                  <a:cubicBezTo>
                    <a:pt x="4811" y="6775"/>
                    <a:pt x="5180" y="6680"/>
                    <a:pt x="5514" y="6525"/>
                  </a:cubicBezTo>
                  <a:lnTo>
                    <a:pt x="5514" y="7097"/>
                  </a:lnTo>
                  <a:cubicBezTo>
                    <a:pt x="5514" y="7323"/>
                    <a:pt x="5621" y="7513"/>
                    <a:pt x="5775" y="7656"/>
                  </a:cubicBezTo>
                  <a:lnTo>
                    <a:pt x="5668" y="7728"/>
                  </a:lnTo>
                  <a:cubicBezTo>
                    <a:pt x="5597" y="7775"/>
                    <a:pt x="5585" y="7871"/>
                    <a:pt x="5633" y="7954"/>
                  </a:cubicBezTo>
                  <a:cubicBezTo>
                    <a:pt x="5656" y="7990"/>
                    <a:pt x="5716" y="8025"/>
                    <a:pt x="5764" y="8025"/>
                  </a:cubicBezTo>
                  <a:cubicBezTo>
                    <a:pt x="5799" y="8025"/>
                    <a:pt x="5823" y="8001"/>
                    <a:pt x="5847" y="7990"/>
                  </a:cubicBezTo>
                  <a:lnTo>
                    <a:pt x="6645" y="7454"/>
                  </a:lnTo>
                  <a:cubicBezTo>
                    <a:pt x="6847" y="7323"/>
                    <a:pt x="6942" y="7073"/>
                    <a:pt x="6859" y="6835"/>
                  </a:cubicBezTo>
                  <a:cubicBezTo>
                    <a:pt x="6787" y="6597"/>
                    <a:pt x="6585" y="6430"/>
                    <a:pt x="6323" y="6430"/>
                  </a:cubicBezTo>
                  <a:lnTo>
                    <a:pt x="5823" y="6430"/>
                  </a:lnTo>
                  <a:lnTo>
                    <a:pt x="5823" y="6311"/>
                  </a:lnTo>
                  <a:cubicBezTo>
                    <a:pt x="5871" y="6287"/>
                    <a:pt x="5906" y="6251"/>
                    <a:pt x="5942" y="6216"/>
                  </a:cubicBezTo>
                  <a:close/>
                  <a:moveTo>
                    <a:pt x="3561" y="0"/>
                  </a:moveTo>
                  <a:cubicBezTo>
                    <a:pt x="2585" y="0"/>
                    <a:pt x="1787" y="786"/>
                    <a:pt x="1787" y="1775"/>
                  </a:cubicBezTo>
                  <a:lnTo>
                    <a:pt x="1787" y="3394"/>
                  </a:lnTo>
                  <a:cubicBezTo>
                    <a:pt x="1513" y="3441"/>
                    <a:pt x="1287" y="3668"/>
                    <a:pt x="1251" y="3930"/>
                  </a:cubicBezTo>
                  <a:cubicBezTo>
                    <a:pt x="1239" y="4108"/>
                    <a:pt x="1299" y="4275"/>
                    <a:pt x="1406" y="4406"/>
                  </a:cubicBezTo>
                  <a:cubicBezTo>
                    <a:pt x="1525" y="4537"/>
                    <a:pt x="1692" y="4608"/>
                    <a:pt x="1846" y="4608"/>
                  </a:cubicBezTo>
                  <a:lnTo>
                    <a:pt x="1989" y="4608"/>
                  </a:lnTo>
                  <a:cubicBezTo>
                    <a:pt x="2061" y="5108"/>
                    <a:pt x="2251" y="5537"/>
                    <a:pt x="2561" y="5894"/>
                  </a:cubicBezTo>
                  <a:lnTo>
                    <a:pt x="2489" y="5894"/>
                  </a:lnTo>
                  <a:cubicBezTo>
                    <a:pt x="1811" y="5894"/>
                    <a:pt x="1251" y="6442"/>
                    <a:pt x="1251" y="7132"/>
                  </a:cubicBezTo>
                  <a:cubicBezTo>
                    <a:pt x="1251" y="7382"/>
                    <a:pt x="1299" y="7620"/>
                    <a:pt x="1370" y="7859"/>
                  </a:cubicBezTo>
                  <a:lnTo>
                    <a:pt x="894" y="7990"/>
                  </a:lnTo>
                  <a:cubicBezTo>
                    <a:pt x="382" y="8144"/>
                    <a:pt x="1" y="8633"/>
                    <a:pt x="1" y="9180"/>
                  </a:cubicBezTo>
                  <a:lnTo>
                    <a:pt x="1" y="11061"/>
                  </a:lnTo>
                  <a:cubicBezTo>
                    <a:pt x="1" y="11145"/>
                    <a:pt x="84" y="11228"/>
                    <a:pt x="168" y="11228"/>
                  </a:cubicBezTo>
                  <a:cubicBezTo>
                    <a:pt x="263" y="11228"/>
                    <a:pt x="334" y="11145"/>
                    <a:pt x="334" y="11061"/>
                  </a:cubicBezTo>
                  <a:lnTo>
                    <a:pt x="334" y="9180"/>
                  </a:lnTo>
                  <a:cubicBezTo>
                    <a:pt x="334" y="8775"/>
                    <a:pt x="596" y="8418"/>
                    <a:pt x="989" y="8323"/>
                  </a:cubicBezTo>
                  <a:lnTo>
                    <a:pt x="1489" y="8168"/>
                  </a:lnTo>
                  <a:cubicBezTo>
                    <a:pt x="1846" y="8883"/>
                    <a:pt x="2561" y="9371"/>
                    <a:pt x="3394" y="9430"/>
                  </a:cubicBezTo>
                  <a:lnTo>
                    <a:pt x="3394" y="11061"/>
                  </a:lnTo>
                  <a:cubicBezTo>
                    <a:pt x="3394" y="11145"/>
                    <a:pt x="3478" y="11216"/>
                    <a:pt x="3561" y="11216"/>
                  </a:cubicBezTo>
                  <a:cubicBezTo>
                    <a:pt x="3656" y="11216"/>
                    <a:pt x="3728" y="11145"/>
                    <a:pt x="3728" y="11061"/>
                  </a:cubicBezTo>
                  <a:lnTo>
                    <a:pt x="3728" y="9430"/>
                  </a:lnTo>
                  <a:lnTo>
                    <a:pt x="5180" y="9430"/>
                  </a:lnTo>
                  <a:lnTo>
                    <a:pt x="5180" y="11061"/>
                  </a:lnTo>
                  <a:cubicBezTo>
                    <a:pt x="5180" y="11145"/>
                    <a:pt x="5263" y="11216"/>
                    <a:pt x="5347" y="11216"/>
                  </a:cubicBezTo>
                  <a:cubicBezTo>
                    <a:pt x="5430" y="11216"/>
                    <a:pt x="5514" y="11145"/>
                    <a:pt x="5514" y="11061"/>
                  </a:cubicBezTo>
                  <a:lnTo>
                    <a:pt x="5514" y="9430"/>
                  </a:lnTo>
                  <a:cubicBezTo>
                    <a:pt x="6347" y="9371"/>
                    <a:pt x="7061" y="8871"/>
                    <a:pt x="7419" y="8168"/>
                  </a:cubicBezTo>
                  <a:lnTo>
                    <a:pt x="7919" y="8323"/>
                  </a:lnTo>
                  <a:cubicBezTo>
                    <a:pt x="8311" y="8442"/>
                    <a:pt x="8573" y="8799"/>
                    <a:pt x="8573" y="9180"/>
                  </a:cubicBezTo>
                  <a:lnTo>
                    <a:pt x="8573" y="11061"/>
                  </a:lnTo>
                  <a:cubicBezTo>
                    <a:pt x="8573" y="11145"/>
                    <a:pt x="8657" y="11228"/>
                    <a:pt x="8740" y="11228"/>
                  </a:cubicBezTo>
                  <a:cubicBezTo>
                    <a:pt x="8823" y="11228"/>
                    <a:pt x="8907" y="11145"/>
                    <a:pt x="8907" y="11061"/>
                  </a:cubicBezTo>
                  <a:lnTo>
                    <a:pt x="8907" y="9180"/>
                  </a:lnTo>
                  <a:cubicBezTo>
                    <a:pt x="8895" y="8633"/>
                    <a:pt x="8514" y="8144"/>
                    <a:pt x="8002" y="7990"/>
                  </a:cubicBezTo>
                  <a:lnTo>
                    <a:pt x="7526" y="7859"/>
                  </a:lnTo>
                  <a:cubicBezTo>
                    <a:pt x="7597" y="7632"/>
                    <a:pt x="7645" y="7382"/>
                    <a:pt x="7645" y="7132"/>
                  </a:cubicBezTo>
                  <a:cubicBezTo>
                    <a:pt x="7645" y="6442"/>
                    <a:pt x="7085" y="5894"/>
                    <a:pt x="6406" y="5894"/>
                  </a:cubicBezTo>
                  <a:lnTo>
                    <a:pt x="6311" y="5894"/>
                  </a:lnTo>
                  <a:cubicBezTo>
                    <a:pt x="6609" y="5537"/>
                    <a:pt x="6823" y="5108"/>
                    <a:pt x="6895" y="4620"/>
                  </a:cubicBezTo>
                  <a:lnTo>
                    <a:pt x="7002" y="4620"/>
                  </a:lnTo>
                  <a:cubicBezTo>
                    <a:pt x="7323" y="4620"/>
                    <a:pt x="7597" y="4382"/>
                    <a:pt x="7645" y="4061"/>
                  </a:cubicBezTo>
                  <a:cubicBezTo>
                    <a:pt x="7657" y="3882"/>
                    <a:pt x="7597" y="3727"/>
                    <a:pt x="7490" y="3584"/>
                  </a:cubicBezTo>
                  <a:cubicBezTo>
                    <a:pt x="7383" y="3489"/>
                    <a:pt x="7252" y="3406"/>
                    <a:pt x="7121" y="3394"/>
                  </a:cubicBezTo>
                  <a:lnTo>
                    <a:pt x="7121" y="1429"/>
                  </a:lnTo>
                  <a:cubicBezTo>
                    <a:pt x="7442" y="1108"/>
                    <a:pt x="7657" y="655"/>
                    <a:pt x="7657" y="167"/>
                  </a:cubicBezTo>
                  <a:cubicBezTo>
                    <a:pt x="7657" y="72"/>
                    <a:pt x="7585" y="0"/>
                    <a:pt x="74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4"/>
            <p:cNvSpPr/>
            <p:nvPr/>
          </p:nvSpPr>
          <p:spPr>
            <a:xfrm>
              <a:off x="7239726" y="1594081"/>
              <a:ext cx="22651" cy="12165"/>
            </a:xfrm>
            <a:custGeom>
              <a:avLst/>
              <a:gdLst/>
              <a:ahLst/>
              <a:cxnLst/>
              <a:rect l="l" t="t" r="r" b="b"/>
              <a:pathLst>
                <a:path w="715" h="384" extrusionOk="0">
                  <a:moveTo>
                    <a:pt x="524" y="1"/>
                  </a:moveTo>
                  <a:cubicBezTo>
                    <a:pt x="517" y="1"/>
                    <a:pt x="508" y="1"/>
                    <a:pt x="500" y="2"/>
                  </a:cubicBezTo>
                  <a:lnTo>
                    <a:pt x="143" y="62"/>
                  </a:lnTo>
                  <a:cubicBezTo>
                    <a:pt x="60" y="74"/>
                    <a:pt x="0" y="169"/>
                    <a:pt x="12" y="252"/>
                  </a:cubicBezTo>
                  <a:cubicBezTo>
                    <a:pt x="24" y="324"/>
                    <a:pt x="95" y="383"/>
                    <a:pt x="179" y="383"/>
                  </a:cubicBezTo>
                  <a:lnTo>
                    <a:pt x="203" y="383"/>
                  </a:lnTo>
                  <a:lnTo>
                    <a:pt x="560" y="324"/>
                  </a:lnTo>
                  <a:cubicBezTo>
                    <a:pt x="655" y="312"/>
                    <a:pt x="715" y="228"/>
                    <a:pt x="703" y="133"/>
                  </a:cubicBezTo>
                  <a:cubicBezTo>
                    <a:pt x="681" y="57"/>
                    <a:pt x="609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4"/>
            <p:cNvSpPr/>
            <p:nvPr/>
          </p:nvSpPr>
          <p:spPr>
            <a:xfrm>
              <a:off x="7307616" y="1594462"/>
              <a:ext cx="22651" cy="12514"/>
            </a:xfrm>
            <a:custGeom>
              <a:avLst/>
              <a:gdLst/>
              <a:ahLst/>
              <a:cxnLst/>
              <a:rect l="l" t="t" r="r" b="b"/>
              <a:pathLst>
                <a:path w="715" h="395" extrusionOk="0">
                  <a:moveTo>
                    <a:pt x="181" y="1"/>
                  </a:moveTo>
                  <a:cubicBezTo>
                    <a:pt x="104" y="1"/>
                    <a:pt x="23" y="57"/>
                    <a:pt x="12" y="133"/>
                  </a:cubicBezTo>
                  <a:cubicBezTo>
                    <a:pt x="0" y="228"/>
                    <a:pt x="60" y="312"/>
                    <a:pt x="143" y="335"/>
                  </a:cubicBezTo>
                  <a:lnTo>
                    <a:pt x="500" y="395"/>
                  </a:lnTo>
                  <a:lnTo>
                    <a:pt x="536" y="395"/>
                  </a:lnTo>
                  <a:cubicBezTo>
                    <a:pt x="608" y="395"/>
                    <a:pt x="679" y="335"/>
                    <a:pt x="703" y="252"/>
                  </a:cubicBezTo>
                  <a:cubicBezTo>
                    <a:pt x="715" y="169"/>
                    <a:pt x="655" y="73"/>
                    <a:pt x="560" y="62"/>
                  </a:cubicBezTo>
                  <a:lnTo>
                    <a:pt x="203" y="2"/>
                  </a:lnTo>
                  <a:cubicBezTo>
                    <a:pt x="196" y="1"/>
                    <a:pt x="188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25"/>
          <p:cNvSpPr txBox="1">
            <a:spLocks noGrp="1"/>
          </p:cNvSpPr>
          <p:nvPr>
            <p:ph type="title"/>
          </p:nvPr>
        </p:nvSpPr>
        <p:spPr>
          <a:xfrm>
            <a:off x="677651" y="2329764"/>
            <a:ext cx="7297500" cy="9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ru-RU" sz="4400"/>
              <a:t>Спасибо за внимание!</a:t>
            </a:r>
            <a:endParaRPr sz="4400"/>
          </a:p>
        </p:txBody>
      </p:sp>
      <p:grpSp>
        <p:nvGrpSpPr>
          <p:cNvPr id="810" name="Google Shape;810;p25"/>
          <p:cNvGrpSpPr/>
          <p:nvPr/>
        </p:nvGrpSpPr>
        <p:grpSpPr>
          <a:xfrm>
            <a:off x="-1238838" y="-2814271"/>
            <a:ext cx="6191221" cy="6569036"/>
            <a:chOff x="-1238838" y="-2814271"/>
            <a:chExt cx="6191221" cy="6569036"/>
          </a:xfrm>
        </p:grpSpPr>
        <p:pic>
          <p:nvPicPr>
            <p:cNvPr id="811" name="Google Shape;811;p25"/>
            <p:cNvPicPr preferRelativeResize="0"/>
            <p:nvPr/>
          </p:nvPicPr>
          <p:blipFill rotWithShape="1">
            <a:blip r:embed="rId3">
              <a:alphaModFix/>
            </a:blip>
            <a:srcRect l="16960" t="24718" r="7121" b="26177"/>
            <a:stretch/>
          </p:blipFill>
          <p:spPr>
            <a:xfrm flipH="1">
              <a:off x="-860279" y="-1155525"/>
              <a:ext cx="3615750" cy="27596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12" name="Google Shape;812;p25"/>
            <p:cNvGrpSpPr/>
            <p:nvPr/>
          </p:nvGrpSpPr>
          <p:grpSpPr>
            <a:xfrm>
              <a:off x="-1238838" y="-2814271"/>
              <a:ext cx="6191221" cy="6569036"/>
              <a:chOff x="-1238838" y="-2814271"/>
              <a:chExt cx="6191221" cy="6569036"/>
            </a:xfrm>
          </p:grpSpPr>
          <p:sp>
            <p:nvSpPr>
              <p:cNvPr id="813" name="Google Shape;813;p25"/>
              <p:cNvSpPr/>
              <p:nvPr/>
            </p:nvSpPr>
            <p:spPr>
              <a:xfrm rot="-2700000" flipH="1">
                <a:off x="-146394" y="-2093348"/>
                <a:ext cx="4006334" cy="4749375"/>
              </a:xfrm>
              <a:custGeom>
                <a:avLst/>
                <a:gdLst/>
                <a:ahLst/>
                <a:cxnLst/>
                <a:rect l="l" t="t" r="r" b="b"/>
                <a:pathLst>
                  <a:path w="97678" h="115794" extrusionOk="0">
                    <a:moveTo>
                      <a:pt x="97449" y="0"/>
                    </a:moveTo>
                    <a:lnTo>
                      <a:pt x="76805" y="20645"/>
                    </a:lnTo>
                    <a:lnTo>
                      <a:pt x="76744" y="20691"/>
                    </a:lnTo>
                    <a:lnTo>
                      <a:pt x="76744" y="35927"/>
                    </a:lnTo>
                    <a:lnTo>
                      <a:pt x="63107" y="49563"/>
                    </a:lnTo>
                    <a:lnTo>
                      <a:pt x="63077" y="49608"/>
                    </a:lnTo>
                    <a:lnTo>
                      <a:pt x="63077" y="56571"/>
                    </a:lnTo>
                    <a:lnTo>
                      <a:pt x="61005" y="58659"/>
                    </a:lnTo>
                    <a:lnTo>
                      <a:pt x="61005" y="62407"/>
                    </a:lnTo>
                    <a:lnTo>
                      <a:pt x="52473" y="70939"/>
                    </a:lnTo>
                    <a:lnTo>
                      <a:pt x="52412" y="70969"/>
                    </a:lnTo>
                    <a:lnTo>
                      <a:pt x="52412" y="78541"/>
                    </a:lnTo>
                    <a:lnTo>
                      <a:pt x="46912" y="84057"/>
                    </a:lnTo>
                    <a:lnTo>
                      <a:pt x="46912" y="89633"/>
                    </a:lnTo>
                    <a:lnTo>
                      <a:pt x="33123" y="103406"/>
                    </a:lnTo>
                    <a:lnTo>
                      <a:pt x="12174" y="103406"/>
                    </a:lnTo>
                    <a:lnTo>
                      <a:pt x="0" y="115565"/>
                    </a:lnTo>
                    <a:lnTo>
                      <a:pt x="229" y="115793"/>
                    </a:lnTo>
                    <a:lnTo>
                      <a:pt x="12280" y="103711"/>
                    </a:lnTo>
                    <a:lnTo>
                      <a:pt x="33245" y="103711"/>
                    </a:lnTo>
                    <a:lnTo>
                      <a:pt x="47155" y="89801"/>
                    </a:lnTo>
                    <a:lnTo>
                      <a:pt x="47216" y="89770"/>
                    </a:lnTo>
                    <a:lnTo>
                      <a:pt x="47216" y="84179"/>
                    </a:lnTo>
                    <a:lnTo>
                      <a:pt x="52732" y="78663"/>
                    </a:lnTo>
                    <a:lnTo>
                      <a:pt x="52732" y="71106"/>
                    </a:lnTo>
                    <a:lnTo>
                      <a:pt x="61264" y="62574"/>
                    </a:lnTo>
                    <a:lnTo>
                      <a:pt x="61310" y="62513"/>
                    </a:lnTo>
                    <a:lnTo>
                      <a:pt x="61310" y="58780"/>
                    </a:lnTo>
                    <a:lnTo>
                      <a:pt x="63382" y="56708"/>
                    </a:lnTo>
                    <a:lnTo>
                      <a:pt x="63382" y="49730"/>
                    </a:lnTo>
                    <a:lnTo>
                      <a:pt x="77018" y="36109"/>
                    </a:lnTo>
                    <a:lnTo>
                      <a:pt x="77048" y="36064"/>
                    </a:lnTo>
                    <a:lnTo>
                      <a:pt x="77048" y="20828"/>
                    </a:lnTo>
                    <a:lnTo>
                      <a:pt x="97678" y="198"/>
                    </a:lnTo>
                    <a:lnTo>
                      <a:pt x="9744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0000">
                    <a:srgbClr val="FF9900">
                      <a:alpha val="40392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25"/>
              <p:cNvSpPr/>
              <p:nvPr/>
            </p:nvSpPr>
            <p:spPr>
              <a:xfrm rot="-2700000" flipH="1">
                <a:off x="-515017" y="-1565448"/>
                <a:ext cx="2925242" cy="3057723"/>
              </a:xfrm>
              <a:custGeom>
                <a:avLst/>
                <a:gdLst/>
                <a:ahLst/>
                <a:cxnLst/>
                <a:rect l="l" t="t" r="r" b="b"/>
                <a:pathLst>
                  <a:path w="71320" h="74550" extrusionOk="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25"/>
              <p:cNvSpPr/>
              <p:nvPr/>
            </p:nvSpPr>
            <p:spPr>
              <a:xfrm rot="-2700000" flipH="1">
                <a:off x="194575" y="-1729713"/>
                <a:ext cx="3153371" cy="5119296"/>
              </a:xfrm>
              <a:custGeom>
                <a:avLst/>
                <a:gdLst/>
                <a:ahLst/>
                <a:cxnLst/>
                <a:rect l="l" t="t" r="r" b="b"/>
                <a:pathLst>
                  <a:path w="76882" h="124813" extrusionOk="0">
                    <a:moveTo>
                      <a:pt x="76668" y="0"/>
                    </a:moveTo>
                    <a:lnTo>
                      <a:pt x="63260" y="13408"/>
                    </a:lnTo>
                    <a:cubicBezTo>
                      <a:pt x="62879" y="13789"/>
                      <a:pt x="62879" y="14398"/>
                      <a:pt x="63260" y="14779"/>
                    </a:cubicBezTo>
                    <a:lnTo>
                      <a:pt x="69857" y="21376"/>
                    </a:lnTo>
                    <a:cubicBezTo>
                      <a:pt x="70116" y="21620"/>
                      <a:pt x="70116" y="22046"/>
                      <a:pt x="69857" y="22305"/>
                    </a:cubicBezTo>
                    <a:lnTo>
                      <a:pt x="46546" y="45616"/>
                    </a:lnTo>
                    <a:cubicBezTo>
                      <a:pt x="46417" y="45738"/>
                      <a:pt x="46245" y="45799"/>
                      <a:pt x="46074" y="45799"/>
                    </a:cubicBezTo>
                    <a:cubicBezTo>
                      <a:pt x="45903" y="45799"/>
                      <a:pt x="45731" y="45738"/>
                      <a:pt x="45602" y="45616"/>
                    </a:cubicBezTo>
                    <a:lnTo>
                      <a:pt x="39020" y="39019"/>
                    </a:lnTo>
                    <a:cubicBezTo>
                      <a:pt x="38822" y="38836"/>
                      <a:pt x="38593" y="38745"/>
                      <a:pt x="38334" y="38745"/>
                    </a:cubicBezTo>
                    <a:cubicBezTo>
                      <a:pt x="38060" y="38745"/>
                      <a:pt x="37831" y="38836"/>
                      <a:pt x="37649" y="39019"/>
                    </a:cubicBezTo>
                    <a:lnTo>
                      <a:pt x="23357" y="53311"/>
                    </a:lnTo>
                    <a:cubicBezTo>
                      <a:pt x="22976" y="53691"/>
                      <a:pt x="22976" y="54301"/>
                      <a:pt x="23357" y="54682"/>
                    </a:cubicBezTo>
                    <a:lnTo>
                      <a:pt x="40833" y="72142"/>
                    </a:lnTo>
                    <a:cubicBezTo>
                      <a:pt x="40939" y="72279"/>
                      <a:pt x="41016" y="72432"/>
                      <a:pt x="41016" y="72614"/>
                    </a:cubicBezTo>
                    <a:cubicBezTo>
                      <a:pt x="41016" y="72812"/>
                      <a:pt x="40955" y="72965"/>
                      <a:pt x="40833" y="73102"/>
                    </a:cubicBezTo>
                    <a:lnTo>
                      <a:pt x="27090" y="86830"/>
                    </a:lnTo>
                    <a:cubicBezTo>
                      <a:pt x="26907" y="87028"/>
                      <a:pt x="26816" y="87256"/>
                      <a:pt x="26816" y="87515"/>
                    </a:cubicBezTo>
                    <a:lnTo>
                      <a:pt x="26816" y="96276"/>
                    </a:lnTo>
                    <a:cubicBezTo>
                      <a:pt x="26816" y="96459"/>
                      <a:pt x="26755" y="96611"/>
                      <a:pt x="26618" y="96748"/>
                    </a:cubicBezTo>
                    <a:lnTo>
                      <a:pt x="13225" y="110140"/>
                    </a:lnTo>
                    <a:cubicBezTo>
                      <a:pt x="13103" y="110270"/>
                      <a:pt x="12940" y="110335"/>
                      <a:pt x="12772" y="110335"/>
                    </a:cubicBezTo>
                    <a:cubicBezTo>
                      <a:pt x="12604" y="110335"/>
                      <a:pt x="12433" y="110270"/>
                      <a:pt x="12296" y="110140"/>
                    </a:cubicBezTo>
                    <a:lnTo>
                      <a:pt x="7618" y="105448"/>
                    </a:lnTo>
                    <a:cubicBezTo>
                      <a:pt x="7428" y="105257"/>
                      <a:pt x="7180" y="105162"/>
                      <a:pt x="6933" y="105162"/>
                    </a:cubicBezTo>
                    <a:cubicBezTo>
                      <a:pt x="6685" y="105162"/>
                      <a:pt x="6438" y="105257"/>
                      <a:pt x="6247" y="105448"/>
                    </a:cubicBezTo>
                    <a:lnTo>
                      <a:pt x="381" y="111314"/>
                    </a:lnTo>
                    <a:cubicBezTo>
                      <a:pt x="1" y="111695"/>
                      <a:pt x="1" y="112304"/>
                      <a:pt x="381" y="112685"/>
                    </a:cubicBezTo>
                    <a:lnTo>
                      <a:pt x="5059" y="117378"/>
                    </a:lnTo>
                    <a:cubicBezTo>
                      <a:pt x="5181" y="117515"/>
                      <a:pt x="5257" y="117667"/>
                      <a:pt x="5257" y="117850"/>
                    </a:cubicBezTo>
                    <a:cubicBezTo>
                      <a:pt x="5257" y="118048"/>
                      <a:pt x="5196" y="118200"/>
                      <a:pt x="5059" y="118322"/>
                    </a:cubicBezTo>
                    <a:lnTo>
                      <a:pt x="3231" y="120150"/>
                    </a:lnTo>
                    <a:cubicBezTo>
                      <a:pt x="2850" y="120531"/>
                      <a:pt x="2850" y="121141"/>
                      <a:pt x="3231" y="121522"/>
                    </a:cubicBezTo>
                    <a:lnTo>
                      <a:pt x="5059" y="123365"/>
                    </a:lnTo>
                    <a:cubicBezTo>
                      <a:pt x="5333" y="123609"/>
                      <a:pt x="5333" y="124020"/>
                      <a:pt x="5059" y="124295"/>
                    </a:cubicBezTo>
                    <a:cubicBezTo>
                      <a:pt x="4914" y="124432"/>
                      <a:pt x="4754" y="124489"/>
                      <a:pt x="4602" y="124489"/>
                    </a:cubicBezTo>
                    <a:cubicBezTo>
                      <a:pt x="4449" y="124489"/>
                      <a:pt x="4305" y="124432"/>
                      <a:pt x="4190" y="124340"/>
                    </a:cubicBezTo>
                    <a:cubicBezTo>
                      <a:pt x="3962" y="124173"/>
                      <a:pt x="3825" y="123838"/>
                      <a:pt x="4038" y="123487"/>
                    </a:cubicBezTo>
                    <a:lnTo>
                      <a:pt x="3764" y="123335"/>
                    </a:lnTo>
                    <a:lnTo>
                      <a:pt x="3764" y="123335"/>
                    </a:lnTo>
                    <a:cubicBezTo>
                      <a:pt x="3459" y="123838"/>
                      <a:pt x="3672" y="124356"/>
                      <a:pt x="3992" y="124599"/>
                    </a:cubicBezTo>
                    <a:cubicBezTo>
                      <a:pt x="4175" y="124736"/>
                      <a:pt x="4373" y="124813"/>
                      <a:pt x="4602" y="124813"/>
                    </a:cubicBezTo>
                    <a:cubicBezTo>
                      <a:pt x="4830" y="124813"/>
                      <a:pt x="5059" y="124736"/>
                      <a:pt x="5272" y="124477"/>
                    </a:cubicBezTo>
                    <a:cubicBezTo>
                      <a:pt x="5455" y="124295"/>
                      <a:pt x="5562" y="124066"/>
                      <a:pt x="5562" y="123792"/>
                    </a:cubicBezTo>
                    <a:cubicBezTo>
                      <a:pt x="5562" y="123533"/>
                      <a:pt x="5455" y="123304"/>
                      <a:pt x="5272" y="123106"/>
                    </a:cubicBezTo>
                    <a:lnTo>
                      <a:pt x="3444" y="121278"/>
                    </a:lnTo>
                    <a:cubicBezTo>
                      <a:pt x="3170" y="121034"/>
                      <a:pt x="3170" y="120623"/>
                      <a:pt x="3444" y="120349"/>
                    </a:cubicBezTo>
                    <a:lnTo>
                      <a:pt x="5272" y="118520"/>
                    </a:lnTo>
                    <a:cubicBezTo>
                      <a:pt x="5455" y="118337"/>
                      <a:pt x="5562" y="118094"/>
                      <a:pt x="5562" y="117835"/>
                    </a:cubicBezTo>
                    <a:cubicBezTo>
                      <a:pt x="5562" y="117576"/>
                      <a:pt x="5455" y="117332"/>
                      <a:pt x="5272" y="117149"/>
                    </a:cubicBezTo>
                    <a:lnTo>
                      <a:pt x="579" y="112456"/>
                    </a:lnTo>
                    <a:cubicBezTo>
                      <a:pt x="320" y="112213"/>
                      <a:pt x="320" y="111801"/>
                      <a:pt x="579" y="111527"/>
                    </a:cubicBezTo>
                    <a:lnTo>
                      <a:pt x="6445" y="105661"/>
                    </a:lnTo>
                    <a:cubicBezTo>
                      <a:pt x="6575" y="105532"/>
                      <a:pt x="6742" y="105467"/>
                      <a:pt x="6912" y="105467"/>
                    </a:cubicBezTo>
                    <a:cubicBezTo>
                      <a:pt x="7081" y="105467"/>
                      <a:pt x="7253" y="105532"/>
                      <a:pt x="7390" y="105661"/>
                    </a:cubicBezTo>
                    <a:lnTo>
                      <a:pt x="12067" y="110354"/>
                    </a:lnTo>
                    <a:cubicBezTo>
                      <a:pt x="12265" y="110537"/>
                      <a:pt x="12494" y="110643"/>
                      <a:pt x="12753" y="110643"/>
                    </a:cubicBezTo>
                    <a:cubicBezTo>
                      <a:pt x="13027" y="110643"/>
                      <a:pt x="13256" y="110537"/>
                      <a:pt x="13439" y="110354"/>
                    </a:cubicBezTo>
                    <a:lnTo>
                      <a:pt x="26831" y="96961"/>
                    </a:lnTo>
                    <a:cubicBezTo>
                      <a:pt x="27014" y="96779"/>
                      <a:pt x="27120" y="96550"/>
                      <a:pt x="27120" y="96276"/>
                    </a:cubicBezTo>
                    <a:lnTo>
                      <a:pt x="27120" y="87469"/>
                    </a:lnTo>
                    <a:cubicBezTo>
                      <a:pt x="27120" y="87287"/>
                      <a:pt x="27166" y="87134"/>
                      <a:pt x="27303" y="86997"/>
                    </a:cubicBezTo>
                    <a:lnTo>
                      <a:pt x="41031" y="73270"/>
                    </a:lnTo>
                    <a:cubicBezTo>
                      <a:pt x="41412" y="72889"/>
                      <a:pt x="41412" y="72279"/>
                      <a:pt x="41031" y="71898"/>
                    </a:cubicBezTo>
                    <a:lnTo>
                      <a:pt x="23571" y="54438"/>
                    </a:lnTo>
                    <a:cubicBezTo>
                      <a:pt x="23312" y="54194"/>
                      <a:pt x="23312" y="53768"/>
                      <a:pt x="23571" y="53509"/>
                    </a:cubicBezTo>
                    <a:lnTo>
                      <a:pt x="37862" y="39217"/>
                    </a:lnTo>
                    <a:cubicBezTo>
                      <a:pt x="37984" y="39095"/>
                      <a:pt x="38155" y="39035"/>
                      <a:pt x="38327" y="39035"/>
                    </a:cubicBezTo>
                    <a:cubicBezTo>
                      <a:pt x="38498" y="39035"/>
                      <a:pt x="38669" y="39095"/>
                      <a:pt x="38791" y="39217"/>
                    </a:cubicBezTo>
                    <a:lnTo>
                      <a:pt x="45373" y="45830"/>
                    </a:lnTo>
                    <a:cubicBezTo>
                      <a:pt x="45571" y="46013"/>
                      <a:pt x="45800" y="46119"/>
                      <a:pt x="46059" y="46119"/>
                    </a:cubicBezTo>
                    <a:cubicBezTo>
                      <a:pt x="46333" y="46119"/>
                      <a:pt x="46562" y="46013"/>
                      <a:pt x="46744" y="45830"/>
                    </a:cubicBezTo>
                    <a:lnTo>
                      <a:pt x="70055" y="22519"/>
                    </a:lnTo>
                    <a:cubicBezTo>
                      <a:pt x="70436" y="22138"/>
                      <a:pt x="70436" y="21528"/>
                      <a:pt x="70055" y="21148"/>
                    </a:cubicBezTo>
                    <a:lnTo>
                      <a:pt x="63473" y="14550"/>
                    </a:lnTo>
                    <a:cubicBezTo>
                      <a:pt x="63199" y="14307"/>
                      <a:pt x="63199" y="13895"/>
                      <a:pt x="63473" y="13621"/>
                    </a:cubicBezTo>
                    <a:lnTo>
                      <a:pt x="76881" y="213"/>
                    </a:lnTo>
                    <a:lnTo>
                      <a:pt x="76668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27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16" name="Google Shape;816;p25"/>
              <p:cNvGrpSpPr/>
              <p:nvPr/>
            </p:nvGrpSpPr>
            <p:grpSpPr>
              <a:xfrm>
                <a:off x="3010374" y="1407525"/>
                <a:ext cx="196674" cy="196585"/>
                <a:chOff x="1101075" y="2142375"/>
                <a:chExt cx="439200" cy="439100"/>
              </a:xfrm>
            </p:grpSpPr>
            <p:sp>
              <p:nvSpPr>
                <p:cNvPr id="817" name="Google Shape;817;p25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8" h="17564" extrusionOk="0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27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8" name="Google Shape;818;p25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4" h="9588" extrusionOk="0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27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19" name="Google Shape;819;p25"/>
              <p:cNvGrpSpPr/>
              <p:nvPr/>
            </p:nvGrpSpPr>
            <p:grpSpPr>
              <a:xfrm>
                <a:off x="1890399" y="1114475"/>
                <a:ext cx="196674" cy="196585"/>
                <a:chOff x="1101075" y="2142375"/>
                <a:chExt cx="439200" cy="439100"/>
              </a:xfrm>
            </p:grpSpPr>
            <p:sp>
              <p:nvSpPr>
                <p:cNvPr id="820" name="Google Shape;820;p25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8" h="17564" extrusionOk="0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27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1" name="Google Shape;821;p25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4" h="9588" extrusionOk="0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27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22" name="Google Shape;822;p25"/>
              <p:cNvGrpSpPr/>
              <p:nvPr/>
            </p:nvGrpSpPr>
            <p:grpSpPr>
              <a:xfrm>
                <a:off x="2755474" y="1114475"/>
                <a:ext cx="196674" cy="196585"/>
                <a:chOff x="1101075" y="2142375"/>
                <a:chExt cx="439200" cy="439100"/>
              </a:xfrm>
            </p:grpSpPr>
            <p:sp>
              <p:nvSpPr>
                <p:cNvPr id="823" name="Google Shape;823;p25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8" h="17564" extrusionOk="0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27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4" name="Google Shape;824;p25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4" h="9588" extrusionOk="0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27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25" name="Google Shape;825;p25"/>
              <p:cNvGrpSpPr/>
              <p:nvPr/>
            </p:nvGrpSpPr>
            <p:grpSpPr>
              <a:xfrm>
                <a:off x="1290099" y="539500"/>
                <a:ext cx="196674" cy="196585"/>
                <a:chOff x="1101075" y="2142375"/>
                <a:chExt cx="439200" cy="439100"/>
              </a:xfrm>
            </p:grpSpPr>
            <p:sp>
              <p:nvSpPr>
                <p:cNvPr id="826" name="Google Shape;826;p25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8" h="17564" extrusionOk="0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78000">
                      <a:schemeClr val="lt1"/>
                    </a:gs>
                    <a:gs pos="100000">
                      <a:schemeClr val="l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7" name="Google Shape;827;p25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4" h="9588" extrusionOk="0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78000">
                      <a:schemeClr val="lt1"/>
                    </a:gs>
                    <a:gs pos="100000">
                      <a:schemeClr val="l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28" name="Google Shape;828;p25"/>
              <p:cNvGrpSpPr/>
              <p:nvPr/>
            </p:nvGrpSpPr>
            <p:grpSpPr>
              <a:xfrm>
                <a:off x="2022774" y="671500"/>
                <a:ext cx="196674" cy="196585"/>
                <a:chOff x="1101075" y="2142375"/>
                <a:chExt cx="439200" cy="439100"/>
              </a:xfrm>
            </p:grpSpPr>
            <p:sp>
              <p:nvSpPr>
                <p:cNvPr id="829" name="Google Shape;829;p25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8" h="17564" extrusionOk="0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78000">
                      <a:schemeClr val="lt1"/>
                    </a:gs>
                    <a:gs pos="100000">
                      <a:schemeClr val="l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0" name="Google Shape;830;p25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4" h="9588" extrusionOk="0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78000">
                      <a:schemeClr val="lt1"/>
                    </a:gs>
                    <a:gs pos="100000">
                      <a:schemeClr val="l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831" name="Google Shape;831;p25"/>
          <p:cNvGrpSpPr/>
          <p:nvPr/>
        </p:nvGrpSpPr>
        <p:grpSpPr>
          <a:xfrm>
            <a:off x="4571994" y="2268219"/>
            <a:ext cx="5022035" cy="4764449"/>
            <a:chOff x="4571994" y="2268219"/>
            <a:chExt cx="5022035" cy="4764449"/>
          </a:xfrm>
        </p:grpSpPr>
        <p:pic>
          <p:nvPicPr>
            <p:cNvPr id="832" name="Google Shape;832;p25"/>
            <p:cNvPicPr preferRelativeResize="0"/>
            <p:nvPr/>
          </p:nvPicPr>
          <p:blipFill rotWithShape="1">
            <a:blip r:embed="rId3">
              <a:alphaModFix/>
            </a:blip>
            <a:srcRect l="16960" t="24718" r="7121" b="26177"/>
            <a:stretch/>
          </p:blipFill>
          <p:spPr>
            <a:xfrm flipH="1">
              <a:off x="5978271" y="3376950"/>
              <a:ext cx="3615750" cy="27596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33" name="Google Shape;833;p25"/>
            <p:cNvGrpSpPr/>
            <p:nvPr/>
          </p:nvGrpSpPr>
          <p:grpSpPr>
            <a:xfrm rot="10800000">
              <a:off x="4571994" y="2268219"/>
              <a:ext cx="5022035" cy="4764449"/>
              <a:chOff x="-494405" y="-1584825"/>
              <a:chExt cx="4397193" cy="4171657"/>
            </a:xfrm>
          </p:grpSpPr>
          <p:grpSp>
            <p:nvGrpSpPr>
              <p:cNvPr id="834" name="Google Shape;834;p25"/>
              <p:cNvGrpSpPr/>
              <p:nvPr/>
            </p:nvGrpSpPr>
            <p:grpSpPr>
              <a:xfrm>
                <a:off x="245875" y="-51824"/>
                <a:ext cx="208200" cy="1824700"/>
                <a:chOff x="1040050" y="3812126"/>
                <a:chExt cx="208200" cy="1824700"/>
              </a:xfrm>
            </p:grpSpPr>
            <p:sp>
              <p:nvSpPr>
                <p:cNvPr id="835" name="Google Shape;835;p25"/>
                <p:cNvSpPr/>
                <p:nvPr/>
              </p:nvSpPr>
              <p:spPr>
                <a:xfrm>
                  <a:off x="1040050" y="3812126"/>
                  <a:ext cx="12550" cy="182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" h="27731" extrusionOk="0">
                      <a:moveTo>
                        <a:pt x="1" y="1"/>
                      </a:moveTo>
                      <a:lnTo>
                        <a:pt x="1" y="27730"/>
                      </a:lnTo>
                      <a:lnTo>
                        <a:pt x="305" y="27730"/>
                      </a:lnTo>
                      <a:lnTo>
                        <a:pt x="305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46666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6" name="Google Shape;836;p25"/>
                <p:cNvSpPr/>
                <p:nvPr/>
              </p:nvSpPr>
              <p:spPr>
                <a:xfrm>
                  <a:off x="1235741" y="3812126"/>
                  <a:ext cx="12509" cy="182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27731" extrusionOk="0">
                      <a:moveTo>
                        <a:pt x="0" y="1"/>
                      </a:moveTo>
                      <a:lnTo>
                        <a:pt x="0" y="27730"/>
                      </a:lnTo>
                      <a:lnTo>
                        <a:pt x="305" y="27730"/>
                      </a:lnTo>
                      <a:lnTo>
                        <a:pt x="305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B9109">
                        <a:alpha val="46666"/>
                      </a:srgbClr>
                    </a:gs>
                    <a:gs pos="78000">
                      <a:srgbClr val="F5F8FF">
                        <a:alpha val="46666"/>
                      </a:srgbClr>
                    </a:gs>
                    <a:gs pos="100000">
                      <a:srgbClr val="F5F8FF">
                        <a:alpha val="46666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37" name="Google Shape;837;p25"/>
              <p:cNvGrpSpPr/>
              <p:nvPr/>
            </p:nvGrpSpPr>
            <p:grpSpPr>
              <a:xfrm rot="-8100000">
                <a:off x="540898" y="-1172741"/>
                <a:ext cx="2552124" cy="3347490"/>
                <a:chOff x="2976325" y="908175"/>
                <a:chExt cx="4028179" cy="5283555"/>
              </a:xfrm>
            </p:grpSpPr>
            <p:sp>
              <p:nvSpPr>
                <p:cNvPr id="838" name="Google Shape;838;p25"/>
                <p:cNvSpPr/>
                <p:nvPr/>
              </p:nvSpPr>
              <p:spPr>
                <a:xfrm>
                  <a:off x="2976325" y="930036"/>
                  <a:ext cx="4006263" cy="4749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78" h="115794" extrusionOk="0">
                      <a:moveTo>
                        <a:pt x="97449" y="0"/>
                      </a:moveTo>
                      <a:lnTo>
                        <a:pt x="76805" y="20645"/>
                      </a:lnTo>
                      <a:lnTo>
                        <a:pt x="76744" y="20691"/>
                      </a:lnTo>
                      <a:lnTo>
                        <a:pt x="76744" y="35927"/>
                      </a:lnTo>
                      <a:lnTo>
                        <a:pt x="63107" y="49563"/>
                      </a:lnTo>
                      <a:lnTo>
                        <a:pt x="63077" y="49608"/>
                      </a:lnTo>
                      <a:lnTo>
                        <a:pt x="63077" y="56571"/>
                      </a:lnTo>
                      <a:lnTo>
                        <a:pt x="61005" y="58659"/>
                      </a:lnTo>
                      <a:lnTo>
                        <a:pt x="61005" y="62407"/>
                      </a:lnTo>
                      <a:lnTo>
                        <a:pt x="52473" y="70939"/>
                      </a:lnTo>
                      <a:lnTo>
                        <a:pt x="52412" y="70969"/>
                      </a:lnTo>
                      <a:lnTo>
                        <a:pt x="52412" y="78541"/>
                      </a:lnTo>
                      <a:lnTo>
                        <a:pt x="46912" y="84057"/>
                      </a:lnTo>
                      <a:lnTo>
                        <a:pt x="46912" y="89633"/>
                      </a:lnTo>
                      <a:lnTo>
                        <a:pt x="33123" y="103406"/>
                      </a:lnTo>
                      <a:lnTo>
                        <a:pt x="12174" y="103406"/>
                      </a:lnTo>
                      <a:lnTo>
                        <a:pt x="0" y="115565"/>
                      </a:lnTo>
                      <a:lnTo>
                        <a:pt x="229" y="115793"/>
                      </a:lnTo>
                      <a:lnTo>
                        <a:pt x="12280" y="103711"/>
                      </a:lnTo>
                      <a:lnTo>
                        <a:pt x="33245" y="103711"/>
                      </a:lnTo>
                      <a:lnTo>
                        <a:pt x="47155" y="89801"/>
                      </a:lnTo>
                      <a:lnTo>
                        <a:pt x="47216" y="89770"/>
                      </a:lnTo>
                      <a:lnTo>
                        <a:pt x="47216" y="84179"/>
                      </a:lnTo>
                      <a:lnTo>
                        <a:pt x="52732" y="78663"/>
                      </a:lnTo>
                      <a:lnTo>
                        <a:pt x="52732" y="71106"/>
                      </a:lnTo>
                      <a:lnTo>
                        <a:pt x="61264" y="62574"/>
                      </a:lnTo>
                      <a:lnTo>
                        <a:pt x="61310" y="62513"/>
                      </a:lnTo>
                      <a:lnTo>
                        <a:pt x="61310" y="58780"/>
                      </a:lnTo>
                      <a:lnTo>
                        <a:pt x="63382" y="56708"/>
                      </a:lnTo>
                      <a:lnTo>
                        <a:pt x="63382" y="49730"/>
                      </a:lnTo>
                      <a:lnTo>
                        <a:pt x="77018" y="36109"/>
                      </a:lnTo>
                      <a:lnTo>
                        <a:pt x="77048" y="36064"/>
                      </a:lnTo>
                      <a:lnTo>
                        <a:pt x="77048" y="20828"/>
                      </a:lnTo>
                      <a:lnTo>
                        <a:pt x="97678" y="198"/>
                      </a:lnTo>
                      <a:lnTo>
                        <a:pt x="9744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9" name="Google Shape;839;p25"/>
                <p:cNvSpPr/>
                <p:nvPr/>
              </p:nvSpPr>
              <p:spPr>
                <a:xfrm>
                  <a:off x="3934943" y="908175"/>
                  <a:ext cx="2925190" cy="3057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20" h="74550" extrusionOk="0">
                      <a:moveTo>
                        <a:pt x="71091" y="0"/>
                      </a:moveTo>
                      <a:lnTo>
                        <a:pt x="59679" y="11397"/>
                      </a:lnTo>
                      <a:lnTo>
                        <a:pt x="54895" y="11397"/>
                      </a:lnTo>
                      <a:lnTo>
                        <a:pt x="41015" y="25307"/>
                      </a:lnTo>
                      <a:lnTo>
                        <a:pt x="40954" y="25337"/>
                      </a:lnTo>
                      <a:lnTo>
                        <a:pt x="40954" y="42325"/>
                      </a:lnTo>
                      <a:lnTo>
                        <a:pt x="31767" y="51528"/>
                      </a:lnTo>
                      <a:lnTo>
                        <a:pt x="31721" y="51574"/>
                      </a:lnTo>
                      <a:lnTo>
                        <a:pt x="31721" y="59237"/>
                      </a:lnTo>
                      <a:lnTo>
                        <a:pt x="22824" y="68135"/>
                      </a:lnTo>
                      <a:lnTo>
                        <a:pt x="6186" y="68135"/>
                      </a:lnTo>
                      <a:lnTo>
                        <a:pt x="0" y="74321"/>
                      </a:lnTo>
                      <a:lnTo>
                        <a:pt x="229" y="74549"/>
                      </a:lnTo>
                      <a:lnTo>
                        <a:pt x="6323" y="68455"/>
                      </a:lnTo>
                      <a:lnTo>
                        <a:pt x="22945" y="68455"/>
                      </a:lnTo>
                      <a:lnTo>
                        <a:pt x="31980" y="59420"/>
                      </a:lnTo>
                      <a:lnTo>
                        <a:pt x="32026" y="59374"/>
                      </a:lnTo>
                      <a:lnTo>
                        <a:pt x="32026" y="51695"/>
                      </a:lnTo>
                      <a:lnTo>
                        <a:pt x="41229" y="42508"/>
                      </a:lnTo>
                      <a:lnTo>
                        <a:pt x="41259" y="42463"/>
                      </a:lnTo>
                      <a:lnTo>
                        <a:pt x="41259" y="25475"/>
                      </a:lnTo>
                      <a:lnTo>
                        <a:pt x="55032" y="11732"/>
                      </a:lnTo>
                      <a:lnTo>
                        <a:pt x="59786" y="11732"/>
                      </a:lnTo>
                      <a:lnTo>
                        <a:pt x="71320" y="213"/>
                      </a:lnTo>
                      <a:lnTo>
                        <a:pt x="71091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0" name="Google Shape;840;p25"/>
                <p:cNvSpPr/>
                <p:nvPr/>
              </p:nvSpPr>
              <p:spPr>
                <a:xfrm>
                  <a:off x="3851189" y="1072525"/>
                  <a:ext cx="3153315" cy="511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82" h="124813" extrusionOk="0">
                      <a:moveTo>
                        <a:pt x="76668" y="0"/>
                      </a:moveTo>
                      <a:lnTo>
                        <a:pt x="63260" y="13408"/>
                      </a:lnTo>
                      <a:cubicBezTo>
                        <a:pt x="62879" y="13789"/>
                        <a:pt x="62879" y="14398"/>
                        <a:pt x="63260" y="14779"/>
                      </a:cubicBezTo>
                      <a:lnTo>
                        <a:pt x="69857" y="21376"/>
                      </a:lnTo>
                      <a:cubicBezTo>
                        <a:pt x="70116" y="21620"/>
                        <a:pt x="70116" y="22046"/>
                        <a:pt x="69857" y="22305"/>
                      </a:cubicBezTo>
                      <a:lnTo>
                        <a:pt x="46546" y="45616"/>
                      </a:lnTo>
                      <a:cubicBezTo>
                        <a:pt x="46417" y="45738"/>
                        <a:pt x="46245" y="45799"/>
                        <a:pt x="46074" y="45799"/>
                      </a:cubicBezTo>
                      <a:cubicBezTo>
                        <a:pt x="45903" y="45799"/>
                        <a:pt x="45731" y="45738"/>
                        <a:pt x="45602" y="45616"/>
                      </a:cubicBezTo>
                      <a:lnTo>
                        <a:pt x="39020" y="39019"/>
                      </a:lnTo>
                      <a:cubicBezTo>
                        <a:pt x="38822" y="38836"/>
                        <a:pt x="38593" y="38745"/>
                        <a:pt x="38334" y="38745"/>
                      </a:cubicBezTo>
                      <a:cubicBezTo>
                        <a:pt x="38060" y="38745"/>
                        <a:pt x="37831" y="38836"/>
                        <a:pt x="37649" y="39019"/>
                      </a:cubicBezTo>
                      <a:lnTo>
                        <a:pt x="23357" y="53311"/>
                      </a:lnTo>
                      <a:cubicBezTo>
                        <a:pt x="22976" y="53691"/>
                        <a:pt x="22976" y="54301"/>
                        <a:pt x="23357" y="54682"/>
                      </a:cubicBezTo>
                      <a:lnTo>
                        <a:pt x="40833" y="72142"/>
                      </a:lnTo>
                      <a:cubicBezTo>
                        <a:pt x="40939" y="72279"/>
                        <a:pt x="41016" y="72432"/>
                        <a:pt x="41016" y="72614"/>
                      </a:cubicBezTo>
                      <a:cubicBezTo>
                        <a:pt x="41016" y="72812"/>
                        <a:pt x="40955" y="72965"/>
                        <a:pt x="40833" y="73102"/>
                      </a:cubicBezTo>
                      <a:lnTo>
                        <a:pt x="27090" y="86830"/>
                      </a:lnTo>
                      <a:cubicBezTo>
                        <a:pt x="26907" y="87028"/>
                        <a:pt x="26816" y="87256"/>
                        <a:pt x="26816" y="87515"/>
                      </a:cubicBezTo>
                      <a:lnTo>
                        <a:pt x="26816" y="96276"/>
                      </a:lnTo>
                      <a:cubicBezTo>
                        <a:pt x="26816" y="96459"/>
                        <a:pt x="26755" y="96611"/>
                        <a:pt x="26618" y="96748"/>
                      </a:cubicBezTo>
                      <a:lnTo>
                        <a:pt x="13225" y="110140"/>
                      </a:lnTo>
                      <a:cubicBezTo>
                        <a:pt x="13103" y="110270"/>
                        <a:pt x="12940" y="110335"/>
                        <a:pt x="12772" y="110335"/>
                      </a:cubicBezTo>
                      <a:cubicBezTo>
                        <a:pt x="12604" y="110335"/>
                        <a:pt x="12433" y="110270"/>
                        <a:pt x="12296" y="110140"/>
                      </a:cubicBezTo>
                      <a:lnTo>
                        <a:pt x="7618" y="105448"/>
                      </a:lnTo>
                      <a:cubicBezTo>
                        <a:pt x="7428" y="105257"/>
                        <a:pt x="7180" y="105162"/>
                        <a:pt x="6933" y="105162"/>
                      </a:cubicBezTo>
                      <a:cubicBezTo>
                        <a:pt x="6685" y="105162"/>
                        <a:pt x="6438" y="105257"/>
                        <a:pt x="6247" y="105448"/>
                      </a:cubicBezTo>
                      <a:lnTo>
                        <a:pt x="381" y="111314"/>
                      </a:lnTo>
                      <a:cubicBezTo>
                        <a:pt x="1" y="111695"/>
                        <a:pt x="1" y="112304"/>
                        <a:pt x="381" y="112685"/>
                      </a:cubicBezTo>
                      <a:lnTo>
                        <a:pt x="5059" y="117378"/>
                      </a:lnTo>
                      <a:cubicBezTo>
                        <a:pt x="5181" y="117515"/>
                        <a:pt x="5257" y="117667"/>
                        <a:pt x="5257" y="117850"/>
                      </a:cubicBezTo>
                      <a:cubicBezTo>
                        <a:pt x="5257" y="118048"/>
                        <a:pt x="5196" y="118200"/>
                        <a:pt x="5059" y="118322"/>
                      </a:cubicBezTo>
                      <a:lnTo>
                        <a:pt x="3231" y="120150"/>
                      </a:lnTo>
                      <a:cubicBezTo>
                        <a:pt x="2850" y="120531"/>
                        <a:pt x="2850" y="121141"/>
                        <a:pt x="3231" y="121522"/>
                      </a:cubicBezTo>
                      <a:lnTo>
                        <a:pt x="5059" y="123365"/>
                      </a:lnTo>
                      <a:cubicBezTo>
                        <a:pt x="5333" y="123609"/>
                        <a:pt x="5333" y="124020"/>
                        <a:pt x="5059" y="124295"/>
                      </a:cubicBezTo>
                      <a:cubicBezTo>
                        <a:pt x="4914" y="124432"/>
                        <a:pt x="4754" y="124489"/>
                        <a:pt x="4602" y="124489"/>
                      </a:cubicBezTo>
                      <a:cubicBezTo>
                        <a:pt x="4449" y="124489"/>
                        <a:pt x="4305" y="124432"/>
                        <a:pt x="4190" y="124340"/>
                      </a:cubicBezTo>
                      <a:cubicBezTo>
                        <a:pt x="3962" y="124173"/>
                        <a:pt x="3825" y="123838"/>
                        <a:pt x="4038" y="123487"/>
                      </a:cubicBezTo>
                      <a:lnTo>
                        <a:pt x="3764" y="123335"/>
                      </a:lnTo>
                      <a:lnTo>
                        <a:pt x="3764" y="123335"/>
                      </a:lnTo>
                      <a:cubicBezTo>
                        <a:pt x="3459" y="123838"/>
                        <a:pt x="3672" y="124356"/>
                        <a:pt x="3992" y="124599"/>
                      </a:cubicBezTo>
                      <a:cubicBezTo>
                        <a:pt x="4175" y="124736"/>
                        <a:pt x="4373" y="124813"/>
                        <a:pt x="4602" y="124813"/>
                      </a:cubicBezTo>
                      <a:cubicBezTo>
                        <a:pt x="4830" y="124813"/>
                        <a:pt x="5059" y="124736"/>
                        <a:pt x="5272" y="124477"/>
                      </a:cubicBezTo>
                      <a:cubicBezTo>
                        <a:pt x="5455" y="124295"/>
                        <a:pt x="5562" y="124066"/>
                        <a:pt x="5562" y="123792"/>
                      </a:cubicBezTo>
                      <a:cubicBezTo>
                        <a:pt x="5562" y="123533"/>
                        <a:pt x="5455" y="123304"/>
                        <a:pt x="5272" y="123106"/>
                      </a:cubicBezTo>
                      <a:lnTo>
                        <a:pt x="3444" y="121278"/>
                      </a:lnTo>
                      <a:cubicBezTo>
                        <a:pt x="3170" y="121034"/>
                        <a:pt x="3170" y="120623"/>
                        <a:pt x="3444" y="120349"/>
                      </a:cubicBezTo>
                      <a:lnTo>
                        <a:pt x="5272" y="118520"/>
                      </a:lnTo>
                      <a:cubicBezTo>
                        <a:pt x="5455" y="118337"/>
                        <a:pt x="5562" y="118094"/>
                        <a:pt x="5562" y="117835"/>
                      </a:cubicBezTo>
                      <a:cubicBezTo>
                        <a:pt x="5562" y="117576"/>
                        <a:pt x="5455" y="117332"/>
                        <a:pt x="5272" y="117149"/>
                      </a:cubicBezTo>
                      <a:lnTo>
                        <a:pt x="579" y="112456"/>
                      </a:lnTo>
                      <a:cubicBezTo>
                        <a:pt x="320" y="112213"/>
                        <a:pt x="320" y="111801"/>
                        <a:pt x="579" y="111527"/>
                      </a:cubicBezTo>
                      <a:lnTo>
                        <a:pt x="6445" y="105661"/>
                      </a:lnTo>
                      <a:cubicBezTo>
                        <a:pt x="6575" y="105532"/>
                        <a:pt x="6742" y="105467"/>
                        <a:pt x="6912" y="105467"/>
                      </a:cubicBezTo>
                      <a:cubicBezTo>
                        <a:pt x="7081" y="105467"/>
                        <a:pt x="7253" y="105532"/>
                        <a:pt x="7390" y="105661"/>
                      </a:cubicBezTo>
                      <a:lnTo>
                        <a:pt x="12067" y="110354"/>
                      </a:lnTo>
                      <a:cubicBezTo>
                        <a:pt x="12265" y="110537"/>
                        <a:pt x="12494" y="110643"/>
                        <a:pt x="12753" y="110643"/>
                      </a:cubicBezTo>
                      <a:cubicBezTo>
                        <a:pt x="13027" y="110643"/>
                        <a:pt x="13256" y="110537"/>
                        <a:pt x="13439" y="110354"/>
                      </a:cubicBezTo>
                      <a:lnTo>
                        <a:pt x="26831" y="96961"/>
                      </a:lnTo>
                      <a:cubicBezTo>
                        <a:pt x="27014" y="96779"/>
                        <a:pt x="27120" y="96550"/>
                        <a:pt x="27120" y="96276"/>
                      </a:cubicBezTo>
                      <a:lnTo>
                        <a:pt x="27120" y="87469"/>
                      </a:lnTo>
                      <a:cubicBezTo>
                        <a:pt x="27120" y="87287"/>
                        <a:pt x="27166" y="87134"/>
                        <a:pt x="27303" y="86997"/>
                      </a:cubicBezTo>
                      <a:lnTo>
                        <a:pt x="41031" y="73270"/>
                      </a:lnTo>
                      <a:cubicBezTo>
                        <a:pt x="41412" y="72889"/>
                        <a:pt x="41412" y="72279"/>
                        <a:pt x="41031" y="71898"/>
                      </a:cubicBezTo>
                      <a:lnTo>
                        <a:pt x="23571" y="54438"/>
                      </a:lnTo>
                      <a:cubicBezTo>
                        <a:pt x="23312" y="54194"/>
                        <a:pt x="23312" y="53768"/>
                        <a:pt x="23571" y="53509"/>
                      </a:cubicBezTo>
                      <a:lnTo>
                        <a:pt x="37862" y="39217"/>
                      </a:lnTo>
                      <a:cubicBezTo>
                        <a:pt x="37984" y="39095"/>
                        <a:pt x="38155" y="39035"/>
                        <a:pt x="38327" y="39035"/>
                      </a:cubicBezTo>
                      <a:cubicBezTo>
                        <a:pt x="38498" y="39035"/>
                        <a:pt x="38669" y="39095"/>
                        <a:pt x="38791" y="39217"/>
                      </a:cubicBezTo>
                      <a:lnTo>
                        <a:pt x="45373" y="45830"/>
                      </a:lnTo>
                      <a:cubicBezTo>
                        <a:pt x="45571" y="46013"/>
                        <a:pt x="45800" y="46119"/>
                        <a:pt x="46059" y="46119"/>
                      </a:cubicBezTo>
                      <a:cubicBezTo>
                        <a:pt x="46333" y="46119"/>
                        <a:pt x="46562" y="46013"/>
                        <a:pt x="46744" y="45830"/>
                      </a:cubicBezTo>
                      <a:lnTo>
                        <a:pt x="70055" y="22519"/>
                      </a:lnTo>
                      <a:cubicBezTo>
                        <a:pt x="70436" y="22138"/>
                        <a:pt x="70436" y="21528"/>
                        <a:pt x="70055" y="21148"/>
                      </a:cubicBezTo>
                      <a:lnTo>
                        <a:pt x="63473" y="14550"/>
                      </a:lnTo>
                      <a:cubicBezTo>
                        <a:pt x="63199" y="14307"/>
                        <a:pt x="63199" y="13895"/>
                        <a:pt x="63473" y="13621"/>
                      </a:cubicBezTo>
                      <a:lnTo>
                        <a:pt x="76881" y="213"/>
                      </a:lnTo>
                      <a:lnTo>
                        <a:pt x="76668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78000">
                      <a:schemeClr val="lt1"/>
                    </a:gs>
                    <a:gs pos="100000">
                      <a:schemeClr val="l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41" name="Google Shape;841;p25"/>
              <p:cNvGrpSpPr/>
              <p:nvPr/>
            </p:nvGrpSpPr>
            <p:grpSpPr>
              <a:xfrm>
                <a:off x="-1" y="621223"/>
                <a:ext cx="699940" cy="478601"/>
                <a:chOff x="39723" y="4349021"/>
                <a:chExt cx="1061964" cy="726143"/>
              </a:xfrm>
            </p:grpSpPr>
            <p:grpSp>
              <p:nvGrpSpPr>
                <p:cNvPr id="842" name="Google Shape;842;p25"/>
                <p:cNvGrpSpPr/>
                <p:nvPr/>
              </p:nvGrpSpPr>
              <p:grpSpPr>
                <a:xfrm rot="2700000">
                  <a:off x="140502" y="4460924"/>
                  <a:ext cx="524584" cy="502337"/>
                  <a:chOff x="1189791" y="-1767331"/>
                  <a:chExt cx="904284" cy="865933"/>
                </a:xfrm>
              </p:grpSpPr>
              <p:sp>
                <p:nvSpPr>
                  <p:cNvPr id="843" name="Google Shape;843;p25"/>
                  <p:cNvSpPr/>
                  <p:nvPr/>
                </p:nvSpPr>
                <p:spPr>
                  <a:xfrm>
                    <a:off x="1189791" y="-1767331"/>
                    <a:ext cx="904284" cy="865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02" h="35337" extrusionOk="0">
                        <a:moveTo>
                          <a:pt x="18449" y="1"/>
                        </a:moveTo>
                        <a:cubicBezTo>
                          <a:pt x="16409" y="1"/>
                          <a:pt x="14368" y="778"/>
                          <a:pt x="12814" y="2332"/>
                        </a:cubicBezTo>
                        <a:lnTo>
                          <a:pt x="3108" y="12037"/>
                        </a:lnTo>
                        <a:cubicBezTo>
                          <a:pt x="0" y="15145"/>
                          <a:pt x="0" y="20189"/>
                          <a:pt x="3108" y="23297"/>
                        </a:cubicBezTo>
                        <a:lnTo>
                          <a:pt x="12814" y="33017"/>
                        </a:lnTo>
                        <a:cubicBezTo>
                          <a:pt x="14368" y="34564"/>
                          <a:pt x="16405" y="35337"/>
                          <a:pt x="18443" y="35337"/>
                        </a:cubicBezTo>
                        <a:cubicBezTo>
                          <a:pt x="20481" y="35337"/>
                          <a:pt x="22519" y="34564"/>
                          <a:pt x="24073" y="33017"/>
                        </a:cubicBezTo>
                        <a:lnTo>
                          <a:pt x="33794" y="23297"/>
                        </a:lnTo>
                        <a:cubicBezTo>
                          <a:pt x="36902" y="20189"/>
                          <a:pt x="36902" y="15145"/>
                          <a:pt x="33794" y="12037"/>
                        </a:cubicBezTo>
                        <a:lnTo>
                          <a:pt x="24073" y="2332"/>
                        </a:lnTo>
                        <a:cubicBezTo>
                          <a:pt x="22527" y="778"/>
                          <a:pt x="20489" y="1"/>
                          <a:pt x="18449" y="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/>
                      </a:gs>
                      <a:gs pos="18000">
                        <a:schemeClr val="lt1"/>
                      </a:gs>
                      <a:gs pos="56000">
                        <a:srgbClr val="FFFFFF">
                          <a:alpha val="0"/>
                        </a:srgbClr>
                      </a:gs>
                      <a:gs pos="74000">
                        <a:schemeClr val="lt1"/>
                      </a:gs>
                      <a:gs pos="100000">
                        <a:srgbClr val="9900FF">
                          <a:alpha val="28235"/>
                        </a:srgb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844" name="Google Shape;844;p25"/>
                  <p:cNvGrpSpPr/>
                  <p:nvPr/>
                </p:nvGrpSpPr>
                <p:grpSpPr>
                  <a:xfrm>
                    <a:off x="1232795" y="-1740829"/>
                    <a:ext cx="717622" cy="717393"/>
                    <a:chOff x="1483457" y="3953671"/>
                    <a:chExt cx="717622" cy="717393"/>
                  </a:xfrm>
                </p:grpSpPr>
                <p:sp>
                  <p:nvSpPr>
                    <p:cNvPr id="845" name="Google Shape;845;p25"/>
                    <p:cNvSpPr/>
                    <p:nvPr/>
                  </p:nvSpPr>
                  <p:spPr>
                    <a:xfrm>
                      <a:off x="1483457" y="4257265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</a:srgbClr>
                        </a:gs>
                        <a:gs pos="100000">
                          <a:srgbClr val="FFFFFF">
                            <a:alpha val="46666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46" name="Google Shape;846;p25"/>
                    <p:cNvSpPr/>
                    <p:nvPr/>
                  </p:nvSpPr>
                  <p:spPr>
                    <a:xfrm>
                      <a:off x="1559470" y="4181481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66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</a:srgbClr>
                        </a:gs>
                        <a:gs pos="100000">
                          <a:srgbClr val="FFFFFF">
                            <a:alpha val="46666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47" name="Google Shape;847;p25"/>
                    <p:cNvSpPr/>
                    <p:nvPr/>
                  </p:nvSpPr>
                  <p:spPr>
                    <a:xfrm>
                      <a:off x="1635483" y="4105239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66" y="1"/>
                          </a:moveTo>
                          <a:lnTo>
                            <a:pt x="1" y="381"/>
                          </a:lnTo>
                          <a:lnTo>
                            <a:pt x="26740" y="27120"/>
                          </a:lnTo>
                          <a:lnTo>
                            <a:pt x="27121" y="26755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</a:srgbClr>
                        </a:gs>
                        <a:gs pos="100000">
                          <a:srgbClr val="FFFFFF">
                            <a:alpha val="46666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48" name="Google Shape;848;p25"/>
                    <p:cNvSpPr/>
                    <p:nvPr/>
                  </p:nvSpPr>
                  <p:spPr>
                    <a:xfrm>
                      <a:off x="1711267" y="4029455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55" y="27121"/>
                          </a:lnTo>
                          <a:lnTo>
                            <a:pt x="27120" y="26755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</a:srgbClr>
                        </a:gs>
                        <a:gs pos="100000">
                          <a:srgbClr val="FFFFFF">
                            <a:alpha val="46666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49" name="Google Shape;849;p25"/>
                    <p:cNvSpPr/>
                    <p:nvPr/>
                  </p:nvSpPr>
                  <p:spPr>
                    <a:xfrm>
                      <a:off x="1787280" y="3953671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82" y="1"/>
                          </a:moveTo>
                          <a:lnTo>
                            <a:pt x="1" y="382"/>
                          </a:lnTo>
                          <a:lnTo>
                            <a:pt x="26740" y="27121"/>
                          </a:lnTo>
                          <a:lnTo>
                            <a:pt x="27121" y="26740"/>
                          </a:lnTo>
                          <a:lnTo>
                            <a:pt x="382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</a:srgbClr>
                        </a:gs>
                        <a:gs pos="100000">
                          <a:srgbClr val="FFFFFF">
                            <a:alpha val="46666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sp>
              <p:nvSpPr>
                <p:cNvPr id="850" name="Google Shape;850;p25"/>
                <p:cNvSpPr/>
                <p:nvPr/>
              </p:nvSpPr>
              <p:spPr>
                <a:xfrm rot="-2700000">
                  <a:off x="542534" y="4469276"/>
                  <a:ext cx="492898" cy="391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2" h="35440" extrusionOk="0">
                      <a:moveTo>
                        <a:pt x="40817" y="1"/>
                      </a:moveTo>
                      <a:lnTo>
                        <a:pt x="37420" y="3383"/>
                      </a:lnTo>
                      <a:lnTo>
                        <a:pt x="41213" y="7177"/>
                      </a:lnTo>
                      <a:lnTo>
                        <a:pt x="44611" y="3779"/>
                      </a:lnTo>
                      <a:lnTo>
                        <a:pt x="40817" y="1"/>
                      </a:lnTo>
                      <a:close/>
                      <a:moveTo>
                        <a:pt x="22184" y="4099"/>
                      </a:moveTo>
                      <a:lnTo>
                        <a:pt x="18801" y="7482"/>
                      </a:lnTo>
                      <a:lnTo>
                        <a:pt x="22595" y="11275"/>
                      </a:lnTo>
                      <a:lnTo>
                        <a:pt x="25978" y="7878"/>
                      </a:lnTo>
                      <a:lnTo>
                        <a:pt x="22184" y="4099"/>
                      </a:lnTo>
                      <a:close/>
                      <a:moveTo>
                        <a:pt x="15983" y="10300"/>
                      </a:moveTo>
                      <a:lnTo>
                        <a:pt x="12585" y="13698"/>
                      </a:lnTo>
                      <a:lnTo>
                        <a:pt x="16379" y="17476"/>
                      </a:lnTo>
                      <a:lnTo>
                        <a:pt x="19776" y="14094"/>
                      </a:lnTo>
                      <a:lnTo>
                        <a:pt x="15983" y="10300"/>
                      </a:lnTo>
                      <a:close/>
                      <a:moveTo>
                        <a:pt x="9431" y="16852"/>
                      </a:moveTo>
                      <a:lnTo>
                        <a:pt x="6034" y="20249"/>
                      </a:lnTo>
                      <a:lnTo>
                        <a:pt x="15190" y="29406"/>
                      </a:lnTo>
                      <a:lnTo>
                        <a:pt x="18588" y="26008"/>
                      </a:lnTo>
                      <a:lnTo>
                        <a:pt x="9431" y="16852"/>
                      </a:lnTo>
                      <a:close/>
                      <a:moveTo>
                        <a:pt x="3383" y="22885"/>
                      </a:moveTo>
                      <a:lnTo>
                        <a:pt x="0" y="26283"/>
                      </a:lnTo>
                      <a:lnTo>
                        <a:pt x="9157" y="35440"/>
                      </a:lnTo>
                      <a:lnTo>
                        <a:pt x="12555" y="32057"/>
                      </a:lnTo>
                      <a:lnTo>
                        <a:pt x="3383" y="2288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27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51" name="Google Shape;851;p25"/>
              <p:cNvGrpSpPr/>
              <p:nvPr/>
            </p:nvGrpSpPr>
            <p:grpSpPr>
              <a:xfrm>
                <a:off x="955673" y="11"/>
                <a:ext cx="592576" cy="405260"/>
                <a:chOff x="39723" y="4349021"/>
                <a:chExt cx="1061964" cy="726143"/>
              </a:xfrm>
            </p:grpSpPr>
            <p:grpSp>
              <p:nvGrpSpPr>
                <p:cNvPr id="852" name="Google Shape;852;p25"/>
                <p:cNvGrpSpPr/>
                <p:nvPr/>
              </p:nvGrpSpPr>
              <p:grpSpPr>
                <a:xfrm rot="2700000">
                  <a:off x="140502" y="4460924"/>
                  <a:ext cx="524584" cy="502337"/>
                  <a:chOff x="1189791" y="-1767331"/>
                  <a:chExt cx="904284" cy="865933"/>
                </a:xfrm>
              </p:grpSpPr>
              <p:sp>
                <p:nvSpPr>
                  <p:cNvPr id="853" name="Google Shape;853;p25"/>
                  <p:cNvSpPr/>
                  <p:nvPr/>
                </p:nvSpPr>
                <p:spPr>
                  <a:xfrm>
                    <a:off x="1189791" y="-1767331"/>
                    <a:ext cx="904284" cy="865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02" h="35337" extrusionOk="0">
                        <a:moveTo>
                          <a:pt x="18449" y="1"/>
                        </a:moveTo>
                        <a:cubicBezTo>
                          <a:pt x="16409" y="1"/>
                          <a:pt x="14368" y="778"/>
                          <a:pt x="12814" y="2332"/>
                        </a:cubicBezTo>
                        <a:lnTo>
                          <a:pt x="3108" y="12037"/>
                        </a:lnTo>
                        <a:cubicBezTo>
                          <a:pt x="0" y="15145"/>
                          <a:pt x="0" y="20189"/>
                          <a:pt x="3108" y="23297"/>
                        </a:cubicBezTo>
                        <a:lnTo>
                          <a:pt x="12814" y="33017"/>
                        </a:lnTo>
                        <a:cubicBezTo>
                          <a:pt x="14368" y="34564"/>
                          <a:pt x="16405" y="35337"/>
                          <a:pt x="18443" y="35337"/>
                        </a:cubicBezTo>
                        <a:cubicBezTo>
                          <a:pt x="20481" y="35337"/>
                          <a:pt x="22519" y="34564"/>
                          <a:pt x="24073" y="33017"/>
                        </a:cubicBezTo>
                        <a:lnTo>
                          <a:pt x="33794" y="23297"/>
                        </a:lnTo>
                        <a:cubicBezTo>
                          <a:pt x="36902" y="20189"/>
                          <a:pt x="36902" y="15145"/>
                          <a:pt x="33794" y="12037"/>
                        </a:cubicBezTo>
                        <a:lnTo>
                          <a:pt x="24073" y="2332"/>
                        </a:lnTo>
                        <a:cubicBezTo>
                          <a:pt x="22527" y="778"/>
                          <a:pt x="20489" y="1"/>
                          <a:pt x="18449" y="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/>
                      </a:gs>
                      <a:gs pos="18000">
                        <a:schemeClr val="lt1"/>
                      </a:gs>
                      <a:gs pos="56000">
                        <a:srgbClr val="FFFFFF">
                          <a:alpha val="0"/>
                        </a:srgbClr>
                      </a:gs>
                      <a:gs pos="74000">
                        <a:schemeClr val="lt1"/>
                      </a:gs>
                      <a:gs pos="100000">
                        <a:srgbClr val="9900FF">
                          <a:alpha val="28235"/>
                        </a:srgb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854" name="Google Shape;854;p25"/>
                  <p:cNvGrpSpPr/>
                  <p:nvPr/>
                </p:nvGrpSpPr>
                <p:grpSpPr>
                  <a:xfrm>
                    <a:off x="1232795" y="-1740829"/>
                    <a:ext cx="717622" cy="717393"/>
                    <a:chOff x="1483457" y="3953671"/>
                    <a:chExt cx="717622" cy="717393"/>
                  </a:xfrm>
                </p:grpSpPr>
                <p:sp>
                  <p:nvSpPr>
                    <p:cNvPr id="855" name="Google Shape;855;p25"/>
                    <p:cNvSpPr/>
                    <p:nvPr/>
                  </p:nvSpPr>
                  <p:spPr>
                    <a:xfrm>
                      <a:off x="1483457" y="4257265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</a:srgbClr>
                        </a:gs>
                        <a:gs pos="100000">
                          <a:srgbClr val="FFFFFF">
                            <a:alpha val="46666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56" name="Google Shape;856;p25"/>
                    <p:cNvSpPr/>
                    <p:nvPr/>
                  </p:nvSpPr>
                  <p:spPr>
                    <a:xfrm>
                      <a:off x="1559470" y="4181481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66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</a:srgbClr>
                        </a:gs>
                        <a:gs pos="100000">
                          <a:srgbClr val="FFFFFF">
                            <a:alpha val="46666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57" name="Google Shape;857;p25"/>
                    <p:cNvSpPr/>
                    <p:nvPr/>
                  </p:nvSpPr>
                  <p:spPr>
                    <a:xfrm>
                      <a:off x="1635483" y="4105239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66" y="1"/>
                          </a:moveTo>
                          <a:lnTo>
                            <a:pt x="1" y="381"/>
                          </a:lnTo>
                          <a:lnTo>
                            <a:pt x="26740" y="27120"/>
                          </a:lnTo>
                          <a:lnTo>
                            <a:pt x="27121" y="26755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</a:srgbClr>
                        </a:gs>
                        <a:gs pos="100000">
                          <a:srgbClr val="FFFFFF">
                            <a:alpha val="46666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58" name="Google Shape;858;p25"/>
                    <p:cNvSpPr/>
                    <p:nvPr/>
                  </p:nvSpPr>
                  <p:spPr>
                    <a:xfrm>
                      <a:off x="1711267" y="4029455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55" y="27121"/>
                          </a:lnTo>
                          <a:lnTo>
                            <a:pt x="27120" y="26755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</a:srgbClr>
                        </a:gs>
                        <a:gs pos="100000">
                          <a:srgbClr val="FFFFFF">
                            <a:alpha val="46666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59" name="Google Shape;859;p25"/>
                    <p:cNvSpPr/>
                    <p:nvPr/>
                  </p:nvSpPr>
                  <p:spPr>
                    <a:xfrm>
                      <a:off x="1787280" y="3953671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82" y="1"/>
                          </a:moveTo>
                          <a:lnTo>
                            <a:pt x="1" y="382"/>
                          </a:lnTo>
                          <a:lnTo>
                            <a:pt x="26740" y="27121"/>
                          </a:lnTo>
                          <a:lnTo>
                            <a:pt x="27121" y="26740"/>
                          </a:lnTo>
                          <a:lnTo>
                            <a:pt x="382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</a:srgbClr>
                        </a:gs>
                        <a:gs pos="100000">
                          <a:srgbClr val="FFFFFF">
                            <a:alpha val="46666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sp>
              <p:nvSpPr>
                <p:cNvPr id="860" name="Google Shape;860;p25"/>
                <p:cNvSpPr/>
                <p:nvPr/>
              </p:nvSpPr>
              <p:spPr>
                <a:xfrm rot="-2700000">
                  <a:off x="542534" y="4469276"/>
                  <a:ext cx="492898" cy="391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2" h="35440" extrusionOk="0">
                      <a:moveTo>
                        <a:pt x="40817" y="1"/>
                      </a:moveTo>
                      <a:lnTo>
                        <a:pt x="37420" y="3383"/>
                      </a:lnTo>
                      <a:lnTo>
                        <a:pt x="41213" y="7177"/>
                      </a:lnTo>
                      <a:lnTo>
                        <a:pt x="44611" y="3779"/>
                      </a:lnTo>
                      <a:lnTo>
                        <a:pt x="40817" y="1"/>
                      </a:lnTo>
                      <a:close/>
                      <a:moveTo>
                        <a:pt x="22184" y="4099"/>
                      </a:moveTo>
                      <a:lnTo>
                        <a:pt x="18801" y="7482"/>
                      </a:lnTo>
                      <a:lnTo>
                        <a:pt x="22595" y="11275"/>
                      </a:lnTo>
                      <a:lnTo>
                        <a:pt x="25978" y="7878"/>
                      </a:lnTo>
                      <a:lnTo>
                        <a:pt x="22184" y="4099"/>
                      </a:lnTo>
                      <a:close/>
                      <a:moveTo>
                        <a:pt x="15983" y="10300"/>
                      </a:moveTo>
                      <a:lnTo>
                        <a:pt x="12585" y="13698"/>
                      </a:lnTo>
                      <a:lnTo>
                        <a:pt x="16379" y="17476"/>
                      </a:lnTo>
                      <a:lnTo>
                        <a:pt x="19776" y="14094"/>
                      </a:lnTo>
                      <a:lnTo>
                        <a:pt x="15983" y="10300"/>
                      </a:lnTo>
                      <a:close/>
                      <a:moveTo>
                        <a:pt x="9431" y="16852"/>
                      </a:moveTo>
                      <a:lnTo>
                        <a:pt x="6034" y="20249"/>
                      </a:lnTo>
                      <a:lnTo>
                        <a:pt x="15190" y="29406"/>
                      </a:lnTo>
                      <a:lnTo>
                        <a:pt x="18588" y="26008"/>
                      </a:lnTo>
                      <a:lnTo>
                        <a:pt x="9431" y="16852"/>
                      </a:lnTo>
                      <a:close/>
                      <a:moveTo>
                        <a:pt x="3383" y="22885"/>
                      </a:moveTo>
                      <a:lnTo>
                        <a:pt x="0" y="26283"/>
                      </a:lnTo>
                      <a:lnTo>
                        <a:pt x="9157" y="35440"/>
                      </a:lnTo>
                      <a:lnTo>
                        <a:pt x="12555" y="32057"/>
                      </a:lnTo>
                      <a:lnTo>
                        <a:pt x="3383" y="2288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27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61" name="Google Shape;861;p25"/>
              <p:cNvGrpSpPr/>
              <p:nvPr/>
            </p:nvGrpSpPr>
            <p:grpSpPr>
              <a:xfrm>
                <a:off x="441574" y="-36652"/>
                <a:ext cx="699940" cy="478601"/>
                <a:chOff x="39723" y="4349021"/>
                <a:chExt cx="1061964" cy="726143"/>
              </a:xfrm>
            </p:grpSpPr>
            <p:grpSp>
              <p:nvGrpSpPr>
                <p:cNvPr id="862" name="Google Shape;862;p25"/>
                <p:cNvGrpSpPr/>
                <p:nvPr/>
              </p:nvGrpSpPr>
              <p:grpSpPr>
                <a:xfrm rot="2700000">
                  <a:off x="140502" y="4460924"/>
                  <a:ext cx="524584" cy="502337"/>
                  <a:chOff x="1189791" y="-1767331"/>
                  <a:chExt cx="904284" cy="865933"/>
                </a:xfrm>
              </p:grpSpPr>
              <p:sp>
                <p:nvSpPr>
                  <p:cNvPr id="863" name="Google Shape;863;p25"/>
                  <p:cNvSpPr/>
                  <p:nvPr/>
                </p:nvSpPr>
                <p:spPr>
                  <a:xfrm>
                    <a:off x="1189791" y="-1767331"/>
                    <a:ext cx="904284" cy="865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02" h="35337" extrusionOk="0">
                        <a:moveTo>
                          <a:pt x="18449" y="1"/>
                        </a:moveTo>
                        <a:cubicBezTo>
                          <a:pt x="16409" y="1"/>
                          <a:pt x="14368" y="778"/>
                          <a:pt x="12814" y="2332"/>
                        </a:cubicBezTo>
                        <a:lnTo>
                          <a:pt x="3108" y="12037"/>
                        </a:lnTo>
                        <a:cubicBezTo>
                          <a:pt x="0" y="15145"/>
                          <a:pt x="0" y="20189"/>
                          <a:pt x="3108" y="23297"/>
                        </a:cubicBezTo>
                        <a:lnTo>
                          <a:pt x="12814" y="33017"/>
                        </a:lnTo>
                        <a:cubicBezTo>
                          <a:pt x="14368" y="34564"/>
                          <a:pt x="16405" y="35337"/>
                          <a:pt x="18443" y="35337"/>
                        </a:cubicBezTo>
                        <a:cubicBezTo>
                          <a:pt x="20481" y="35337"/>
                          <a:pt x="22519" y="34564"/>
                          <a:pt x="24073" y="33017"/>
                        </a:cubicBezTo>
                        <a:lnTo>
                          <a:pt x="33794" y="23297"/>
                        </a:lnTo>
                        <a:cubicBezTo>
                          <a:pt x="36902" y="20189"/>
                          <a:pt x="36902" y="15145"/>
                          <a:pt x="33794" y="12037"/>
                        </a:cubicBezTo>
                        <a:lnTo>
                          <a:pt x="24073" y="2332"/>
                        </a:lnTo>
                        <a:cubicBezTo>
                          <a:pt x="22527" y="778"/>
                          <a:pt x="20489" y="1"/>
                          <a:pt x="18449" y="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/>
                      </a:gs>
                      <a:gs pos="18000">
                        <a:schemeClr val="lt1"/>
                      </a:gs>
                      <a:gs pos="56000">
                        <a:srgbClr val="FFFFFF">
                          <a:alpha val="0"/>
                        </a:srgbClr>
                      </a:gs>
                      <a:gs pos="74000">
                        <a:schemeClr val="lt1"/>
                      </a:gs>
                      <a:gs pos="100000">
                        <a:srgbClr val="9900FF">
                          <a:alpha val="28235"/>
                        </a:srgb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864" name="Google Shape;864;p25"/>
                  <p:cNvGrpSpPr/>
                  <p:nvPr/>
                </p:nvGrpSpPr>
                <p:grpSpPr>
                  <a:xfrm>
                    <a:off x="1232795" y="-1740829"/>
                    <a:ext cx="717622" cy="717393"/>
                    <a:chOff x="1483457" y="3953671"/>
                    <a:chExt cx="717622" cy="717393"/>
                  </a:xfrm>
                </p:grpSpPr>
                <p:sp>
                  <p:nvSpPr>
                    <p:cNvPr id="865" name="Google Shape;865;p25"/>
                    <p:cNvSpPr/>
                    <p:nvPr/>
                  </p:nvSpPr>
                  <p:spPr>
                    <a:xfrm>
                      <a:off x="1483457" y="4257265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</a:srgbClr>
                        </a:gs>
                        <a:gs pos="100000">
                          <a:srgbClr val="FFFFFF">
                            <a:alpha val="46666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66" name="Google Shape;866;p25"/>
                    <p:cNvSpPr/>
                    <p:nvPr/>
                  </p:nvSpPr>
                  <p:spPr>
                    <a:xfrm>
                      <a:off x="1559470" y="4181481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66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</a:srgbClr>
                        </a:gs>
                        <a:gs pos="100000">
                          <a:srgbClr val="FFFFFF">
                            <a:alpha val="46666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67" name="Google Shape;867;p25"/>
                    <p:cNvSpPr/>
                    <p:nvPr/>
                  </p:nvSpPr>
                  <p:spPr>
                    <a:xfrm>
                      <a:off x="1635483" y="4105239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66" y="1"/>
                          </a:moveTo>
                          <a:lnTo>
                            <a:pt x="1" y="381"/>
                          </a:lnTo>
                          <a:lnTo>
                            <a:pt x="26740" y="27120"/>
                          </a:lnTo>
                          <a:lnTo>
                            <a:pt x="27121" y="26755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</a:srgbClr>
                        </a:gs>
                        <a:gs pos="100000">
                          <a:srgbClr val="FFFFFF">
                            <a:alpha val="46666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68" name="Google Shape;868;p25"/>
                    <p:cNvSpPr/>
                    <p:nvPr/>
                  </p:nvSpPr>
                  <p:spPr>
                    <a:xfrm>
                      <a:off x="1711267" y="4029455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55" y="27121"/>
                          </a:lnTo>
                          <a:lnTo>
                            <a:pt x="27120" y="26755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</a:srgbClr>
                        </a:gs>
                        <a:gs pos="100000">
                          <a:srgbClr val="FFFFFF">
                            <a:alpha val="46666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69" name="Google Shape;869;p25"/>
                    <p:cNvSpPr/>
                    <p:nvPr/>
                  </p:nvSpPr>
                  <p:spPr>
                    <a:xfrm>
                      <a:off x="1787280" y="3953671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82" y="1"/>
                          </a:moveTo>
                          <a:lnTo>
                            <a:pt x="1" y="382"/>
                          </a:lnTo>
                          <a:lnTo>
                            <a:pt x="26740" y="27121"/>
                          </a:lnTo>
                          <a:lnTo>
                            <a:pt x="27121" y="26740"/>
                          </a:lnTo>
                          <a:lnTo>
                            <a:pt x="382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</a:srgbClr>
                        </a:gs>
                        <a:gs pos="100000">
                          <a:srgbClr val="FFFFFF">
                            <a:alpha val="46666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sp>
              <p:nvSpPr>
                <p:cNvPr id="870" name="Google Shape;870;p25"/>
                <p:cNvSpPr/>
                <p:nvPr/>
              </p:nvSpPr>
              <p:spPr>
                <a:xfrm rot="-2700000">
                  <a:off x="542534" y="4469276"/>
                  <a:ext cx="492898" cy="391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2" h="35440" extrusionOk="0">
                      <a:moveTo>
                        <a:pt x="40817" y="1"/>
                      </a:moveTo>
                      <a:lnTo>
                        <a:pt x="37420" y="3383"/>
                      </a:lnTo>
                      <a:lnTo>
                        <a:pt x="41213" y="7177"/>
                      </a:lnTo>
                      <a:lnTo>
                        <a:pt x="44611" y="3779"/>
                      </a:lnTo>
                      <a:lnTo>
                        <a:pt x="40817" y="1"/>
                      </a:lnTo>
                      <a:close/>
                      <a:moveTo>
                        <a:pt x="22184" y="4099"/>
                      </a:moveTo>
                      <a:lnTo>
                        <a:pt x="18801" y="7482"/>
                      </a:lnTo>
                      <a:lnTo>
                        <a:pt x="22595" y="11275"/>
                      </a:lnTo>
                      <a:lnTo>
                        <a:pt x="25978" y="7878"/>
                      </a:lnTo>
                      <a:lnTo>
                        <a:pt x="22184" y="4099"/>
                      </a:lnTo>
                      <a:close/>
                      <a:moveTo>
                        <a:pt x="15983" y="10300"/>
                      </a:moveTo>
                      <a:lnTo>
                        <a:pt x="12585" y="13698"/>
                      </a:lnTo>
                      <a:lnTo>
                        <a:pt x="16379" y="17476"/>
                      </a:lnTo>
                      <a:lnTo>
                        <a:pt x="19776" y="14094"/>
                      </a:lnTo>
                      <a:lnTo>
                        <a:pt x="15983" y="10300"/>
                      </a:lnTo>
                      <a:close/>
                      <a:moveTo>
                        <a:pt x="9431" y="16852"/>
                      </a:moveTo>
                      <a:lnTo>
                        <a:pt x="6034" y="20249"/>
                      </a:lnTo>
                      <a:lnTo>
                        <a:pt x="15190" y="29406"/>
                      </a:lnTo>
                      <a:lnTo>
                        <a:pt x="18588" y="26008"/>
                      </a:lnTo>
                      <a:lnTo>
                        <a:pt x="9431" y="16852"/>
                      </a:lnTo>
                      <a:close/>
                      <a:moveTo>
                        <a:pt x="3383" y="22885"/>
                      </a:moveTo>
                      <a:lnTo>
                        <a:pt x="0" y="26283"/>
                      </a:lnTo>
                      <a:lnTo>
                        <a:pt x="9157" y="35440"/>
                      </a:lnTo>
                      <a:lnTo>
                        <a:pt x="12555" y="32057"/>
                      </a:lnTo>
                      <a:lnTo>
                        <a:pt x="3383" y="2288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27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71" name="Google Shape;871;p25"/>
              <p:cNvGrpSpPr/>
              <p:nvPr/>
            </p:nvGrpSpPr>
            <p:grpSpPr>
              <a:xfrm>
                <a:off x="-494405" y="-252396"/>
                <a:ext cx="1741563" cy="1288563"/>
                <a:chOff x="-494405" y="-252396"/>
                <a:chExt cx="1741563" cy="1288563"/>
              </a:xfrm>
            </p:grpSpPr>
            <p:sp>
              <p:nvSpPr>
                <p:cNvPr id="872" name="Google Shape;872;p25"/>
                <p:cNvSpPr/>
                <p:nvPr/>
              </p:nvSpPr>
              <p:spPr>
                <a:xfrm rot="2700000">
                  <a:off x="137431" y="-53821"/>
                  <a:ext cx="930891" cy="891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0C0A9E">
                        <a:alpha val="2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3" name="Google Shape;873;p25"/>
                <p:cNvSpPr/>
                <p:nvPr/>
              </p:nvSpPr>
              <p:spPr>
                <a:xfrm rot="2700000">
                  <a:off x="-315569" y="-53821"/>
                  <a:ext cx="930891" cy="891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0C0A9E">
                        <a:alpha val="2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874" name="Google Shape;874;p25"/>
            <p:cNvGrpSpPr/>
            <p:nvPr/>
          </p:nvGrpSpPr>
          <p:grpSpPr>
            <a:xfrm>
              <a:off x="5643425" y="4968525"/>
              <a:ext cx="439200" cy="439100"/>
              <a:chOff x="1101075" y="2142375"/>
              <a:chExt cx="439200" cy="439100"/>
            </a:xfrm>
          </p:grpSpPr>
          <p:sp>
            <p:nvSpPr>
              <p:cNvPr id="875" name="Google Shape;875;p25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17564" extrusionOk="0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27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25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9588" extrusionOk="0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27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77" name="Google Shape;877;p25"/>
          <p:cNvGrpSpPr/>
          <p:nvPr/>
        </p:nvGrpSpPr>
        <p:grpSpPr>
          <a:xfrm>
            <a:off x="774450" y="3019693"/>
            <a:ext cx="6778733" cy="134100"/>
            <a:chOff x="774450" y="3019693"/>
            <a:chExt cx="6778733" cy="134100"/>
          </a:xfrm>
        </p:grpSpPr>
        <p:sp>
          <p:nvSpPr>
            <p:cNvPr id="878" name="Google Shape;878;p25"/>
            <p:cNvSpPr/>
            <p:nvPr/>
          </p:nvSpPr>
          <p:spPr>
            <a:xfrm>
              <a:off x="7419083" y="3019693"/>
              <a:ext cx="134100" cy="1341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79" name="Google Shape;879;p25"/>
            <p:cNvCxnSpPr/>
            <p:nvPr/>
          </p:nvCxnSpPr>
          <p:spPr>
            <a:xfrm rot="10800000" flipH="1">
              <a:off x="774450" y="3086743"/>
              <a:ext cx="6685947" cy="7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80" name="Google Shape;880;p25"/>
            <p:cNvSpPr/>
            <p:nvPr/>
          </p:nvSpPr>
          <p:spPr>
            <a:xfrm>
              <a:off x="7445798" y="3049843"/>
              <a:ext cx="73800" cy="73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26"/>
          <p:cNvSpPr txBox="1">
            <a:spLocks noGrp="1"/>
          </p:cNvSpPr>
          <p:nvPr>
            <p:ph type="subTitle" idx="1"/>
          </p:nvPr>
        </p:nvSpPr>
        <p:spPr>
          <a:xfrm>
            <a:off x="1096850" y="3456250"/>
            <a:ext cx="48825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>
                <a:latin typeface="IBM Plex Mono"/>
                <a:ea typeface="IBM Plex Mono"/>
                <a:cs typeface="IBM Plex Mono"/>
                <a:sym typeface="IBM Plex Mono"/>
              </a:rPr>
              <a:t>Своего рода учёные</a:t>
            </a:r>
            <a:endParaRPr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886" name="Google Shape;886;p26"/>
          <p:cNvSpPr txBox="1">
            <a:spLocks noGrp="1"/>
          </p:cNvSpPr>
          <p:nvPr>
            <p:ph type="ctrTitle"/>
          </p:nvPr>
        </p:nvSpPr>
        <p:spPr>
          <a:xfrm>
            <a:off x="1096850" y="816324"/>
            <a:ext cx="6974700" cy="23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-RU"/>
              <a:t>Анализ качества преподавания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87" name="Google Shape;887;p26"/>
          <p:cNvGrpSpPr/>
          <p:nvPr/>
        </p:nvGrpSpPr>
        <p:grpSpPr>
          <a:xfrm>
            <a:off x="1096850" y="3242811"/>
            <a:ext cx="3936684" cy="134070"/>
            <a:chOff x="1096850" y="3242811"/>
            <a:chExt cx="3936684" cy="134070"/>
          </a:xfrm>
        </p:grpSpPr>
        <p:cxnSp>
          <p:nvCxnSpPr>
            <p:cNvPr id="888" name="Google Shape;888;p26"/>
            <p:cNvCxnSpPr/>
            <p:nvPr/>
          </p:nvCxnSpPr>
          <p:spPr>
            <a:xfrm>
              <a:off x="1096850" y="3309850"/>
              <a:ext cx="384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889" name="Google Shape;889;p26"/>
            <p:cNvGrpSpPr/>
            <p:nvPr/>
          </p:nvGrpSpPr>
          <p:grpSpPr>
            <a:xfrm>
              <a:off x="4899464" y="3242811"/>
              <a:ext cx="134070" cy="134070"/>
              <a:chOff x="8382514" y="1084976"/>
              <a:chExt cx="265800" cy="265800"/>
            </a:xfrm>
          </p:grpSpPr>
          <p:sp>
            <p:nvSpPr>
              <p:cNvPr id="890" name="Google Shape;890;p26"/>
              <p:cNvSpPr/>
              <p:nvPr/>
            </p:nvSpPr>
            <p:spPr>
              <a:xfrm>
                <a:off x="8442213" y="1144734"/>
                <a:ext cx="146400" cy="1464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26"/>
              <p:cNvSpPr/>
              <p:nvPr/>
            </p:nvSpPr>
            <p:spPr>
              <a:xfrm>
                <a:off x="8382514" y="1084976"/>
                <a:ext cx="265800" cy="2658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92" name="Google Shape;892;p26"/>
          <p:cNvGrpSpPr/>
          <p:nvPr/>
        </p:nvGrpSpPr>
        <p:grpSpPr>
          <a:xfrm>
            <a:off x="8017432" y="-313900"/>
            <a:ext cx="134070" cy="1891363"/>
            <a:chOff x="8017432" y="-313900"/>
            <a:chExt cx="134070" cy="1891363"/>
          </a:xfrm>
        </p:grpSpPr>
        <p:sp>
          <p:nvSpPr>
            <p:cNvPr id="893" name="Google Shape;893;p26"/>
            <p:cNvSpPr/>
            <p:nvPr/>
          </p:nvSpPr>
          <p:spPr>
            <a:xfrm rot="5400000">
              <a:off x="8017432" y="1443393"/>
              <a:ext cx="134070" cy="13407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94" name="Google Shape;894;p26"/>
            <p:cNvCxnSpPr/>
            <p:nvPr/>
          </p:nvCxnSpPr>
          <p:spPr>
            <a:xfrm>
              <a:off x="8084450" y="-313900"/>
              <a:ext cx="0" cy="1795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95" name="Google Shape;895;p26"/>
            <p:cNvSpPr/>
            <p:nvPr/>
          </p:nvSpPr>
          <p:spPr>
            <a:xfrm rot="5400000">
              <a:off x="8047515" y="1473505"/>
              <a:ext cx="73844" cy="7384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6" name="Google Shape;896;p26"/>
          <p:cNvGrpSpPr/>
          <p:nvPr/>
        </p:nvGrpSpPr>
        <p:grpSpPr>
          <a:xfrm>
            <a:off x="6309526" y="957475"/>
            <a:ext cx="3504715" cy="5119205"/>
            <a:chOff x="6309526" y="836950"/>
            <a:chExt cx="3504715" cy="5119205"/>
          </a:xfrm>
        </p:grpSpPr>
        <p:sp>
          <p:nvSpPr>
            <p:cNvPr id="897" name="Google Shape;897;p26"/>
            <p:cNvSpPr/>
            <p:nvPr/>
          </p:nvSpPr>
          <p:spPr>
            <a:xfrm>
              <a:off x="6309526" y="836950"/>
              <a:ext cx="3153315" cy="5119205"/>
            </a:xfrm>
            <a:custGeom>
              <a:avLst/>
              <a:gdLst/>
              <a:ahLst/>
              <a:cxnLst/>
              <a:rect l="l" t="t" r="r" b="b"/>
              <a:pathLst>
                <a:path w="76882" h="124813" extrusionOk="0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274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8" name="Google Shape;898;p26"/>
            <p:cNvGrpSpPr/>
            <p:nvPr/>
          </p:nvGrpSpPr>
          <p:grpSpPr>
            <a:xfrm>
              <a:off x="7728436" y="3524084"/>
              <a:ext cx="134004" cy="134004"/>
              <a:chOff x="8356813" y="1074288"/>
              <a:chExt cx="351900" cy="351900"/>
            </a:xfrm>
          </p:grpSpPr>
          <p:sp>
            <p:nvSpPr>
              <p:cNvPr id="899" name="Google Shape;899;p26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26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27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1" name="Google Shape;901;p26"/>
            <p:cNvGrpSpPr/>
            <p:nvPr/>
          </p:nvGrpSpPr>
          <p:grpSpPr>
            <a:xfrm>
              <a:off x="7344361" y="3150259"/>
              <a:ext cx="134004" cy="134004"/>
              <a:chOff x="8356813" y="1074288"/>
              <a:chExt cx="351900" cy="351900"/>
            </a:xfrm>
          </p:grpSpPr>
          <p:sp>
            <p:nvSpPr>
              <p:cNvPr id="902" name="Google Shape;902;p26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26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27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4" name="Google Shape;904;p26"/>
            <p:cNvGrpSpPr/>
            <p:nvPr/>
          </p:nvGrpSpPr>
          <p:grpSpPr>
            <a:xfrm>
              <a:off x="8337811" y="2464059"/>
              <a:ext cx="134004" cy="134004"/>
              <a:chOff x="8356813" y="1074288"/>
              <a:chExt cx="351900" cy="351900"/>
            </a:xfrm>
          </p:grpSpPr>
          <p:sp>
            <p:nvSpPr>
              <p:cNvPr id="905" name="Google Shape;905;p26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26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27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07" name="Google Shape;907;p26"/>
            <p:cNvSpPr/>
            <p:nvPr/>
          </p:nvSpPr>
          <p:spPr>
            <a:xfrm rot="5400000">
              <a:off x="7687039" y="1023058"/>
              <a:ext cx="1421047" cy="2833357"/>
            </a:xfrm>
            <a:custGeom>
              <a:avLst/>
              <a:gdLst/>
              <a:ahLst/>
              <a:cxnLst/>
              <a:rect l="l" t="t" r="r" b="b"/>
              <a:pathLst>
                <a:path w="34647" h="69081" extrusionOk="0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/>
              <a:t>Решение нашей команды</a:t>
            </a:r>
            <a:endParaRPr/>
          </a:p>
        </p:txBody>
      </p:sp>
      <p:sp>
        <p:nvSpPr>
          <p:cNvPr id="618" name="Google Shape;618;p15"/>
          <p:cNvSpPr txBox="1">
            <a:spLocks noGrp="1"/>
          </p:cNvSpPr>
          <p:nvPr>
            <p:ph type="subTitle" idx="2"/>
          </p:nvPr>
        </p:nvSpPr>
        <p:spPr>
          <a:xfrm>
            <a:off x="720000" y="1786675"/>
            <a:ext cx="6938100" cy="18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>
                <a:latin typeface="IBM Plex Mono"/>
                <a:ea typeface="IBM Plex Mono"/>
                <a:cs typeface="IBM Plex Mono"/>
                <a:sym typeface="IBM Plex Mono"/>
              </a:rPr>
              <a:t>С возможностью дистанционного образования открывается возможность к анализу данных с целью определения качества преподавания. Наша команда поставила перед собой два вопроса: </a:t>
            </a:r>
            <a:endParaRPr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800" b="1">
                <a:latin typeface="IBM Plex Mono"/>
                <a:ea typeface="IBM Plex Mono"/>
                <a:cs typeface="IBM Plex Mono"/>
                <a:sym typeface="IBM Plex Mono"/>
              </a:rPr>
              <a:t>для кого будет создан наш продукт?</a:t>
            </a:r>
            <a:endParaRPr sz="1800" b="1"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800" b="1">
                <a:latin typeface="IBM Plex Mono"/>
                <a:ea typeface="IBM Plex Mono"/>
                <a:cs typeface="IBM Plex Mono"/>
                <a:sym typeface="IBM Plex Mono"/>
              </a:rPr>
              <a:t>чем может быть полезен наш продукт?</a:t>
            </a:r>
            <a:endParaRPr sz="1800" b="1"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grpSp>
        <p:nvGrpSpPr>
          <p:cNvPr id="619" name="Google Shape;619;p15"/>
          <p:cNvGrpSpPr/>
          <p:nvPr/>
        </p:nvGrpSpPr>
        <p:grpSpPr>
          <a:xfrm>
            <a:off x="-123925" y="4297855"/>
            <a:ext cx="4558967" cy="975773"/>
            <a:chOff x="-123925" y="4132284"/>
            <a:chExt cx="4558967" cy="1141122"/>
          </a:xfrm>
        </p:grpSpPr>
        <p:grpSp>
          <p:nvGrpSpPr>
            <p:cNvPr id="620" name="Google Shape;620;p15"/>
            <p:cNvGrpSpPr/>
            <p:nvPr/>
          </p:nvGrpSpPr>
          <p:grpSpPr>
            <a:xfrm>
              <a:off x="-3" y="4132284"/>
              <a:ext cx="2308406" cy="1141122"/>
              <a:chOff x="-3" y="4132284"/>
              <a:chExt cx="2308406" cy="1141122"/>
            </a:xfrm>
          </p:grpSpPr>
          <p:sp>
            <p:nvSpPr>
              <p:cNvPr id="621" name="Google Shape;621;p15"/>
              <p:cNvSpPr/>
              <p:nvPr/>
            </p:nvSpPr>
            <p:spPr>
              <a:xfrm rot="5400000">
                <a:off x="663005" y="3628622"/>
                <a:ext cx="981776" cy="2307791"/>
              </a:xfrm>
              <a:custGeom>
                <a:avLst/>
                <a:gdLst/>
                <a:ahLst/>
                <a:cxnLst/>
                <a:rect l="l" t="t" r="r" b="b"/>
                <a:pathLst>
                  <a:path w="23937" h="56267" extrusionOk="0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27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15"/>
              <p:cNvSpPr/>
              <p:nvPr/>
            </p:nvSpPr>
            <p:spPr>
              <a:xfrm rot="5400000">
                <a:off x="663620" y="3469276"/>
                <a:ext cx="981776" cy="2307791"/>
              </a:xfrm>
              <a:custGeom>
                <a:avLst/>
                <a:gdLst/>
                <a:ahLst/>
                <a:cxnLst/>
                <a:rect l="l" t="t" r="r" b="b"/>
                <a:pathLst>
                  <a:path w="23937" h="56267" extrusionOk="0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3" name="Google Shape;623;p15"/>
            <p:cNvGrpSpPr/>
            <p:nvPr/>
          </p:nvGrpSpPr>
          <p:grpSpPr>
            <a:xfrm>
              <a:off x="-123925" y="4386226"/>
              <a:ext cx="4558967" cy="134100"/>
              <a:chOff x="796100" y="3019701"/>
              <a:chExt cx="4558967" cy="134100"/>
            </a:xfrm>
          </p:grpSpPr>
          <p:sp>
            <p:nvSpPr>
              <p:cNvPr id="624" name="Google Shape;624;p15"/>
              <p:cNvSpPr/>
              <p:nvPr/>
            </p:nvSpPr>
            <p:spPr>
              <a:xfrm>
                <a:off x="5220967" y="3019701"/>
                <a:ext cx="134100" cy="134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25" name="Google Shape;625;p15"/>
              <p:cNvCxnSpPr/>
              <p:nvPr/>
            </p:nvCxnSpPr>
            <p:spPr>
              <a:xfrm>
                <a:off x="796100" y="3086750"/>
                <a:ext cx="446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626" name="Google Shape;626;p15"/>
              <p:cNvSpPr/>
              <p:nvPr/>
            </p:nvSpPr>
            <p:spPr>
              <a:xfrm>
                <a:off x="5251079" y="3049843"/>
                <a:ext cx="73800" cy="73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27" name="Google Shape;627;p15"/>
          <p:cNvSpPr txBox="1"/>
          <p:nvPr/>
        </p:nvSpPr>
        <p:spPr>
          <a:xfrm>
            <a:off x="719994" y="1504702"/>
            <a:ext cx="23403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 i="0" u="none" strike="noStrike" cap="none">
                <a:solidFill>
                  <a:srgbClr val="1D1D1D"/>
                </a:solidFill>
                <a:latin typeface="IBM Plex Mono"/>
                <a:ea typeface="IBM Plex Mono"/>
                <a:cs typeface="IBM Plex Mono"/>
                <a:sym typeface="IBM Plex Mono"/>
              </a:rPr>
              <a:t>Проблематика</a:t>
            </a:r>
            <a:endParaRPr sz="1900" b="1" i="0" u="none" strike="noStrike" cap="none">
              <a:solidFill>
                <a:srgbClr val="1D1D1D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pic>
        <p:nvPicPr>
          <p:cNvPr id="628" name="Google Shape;62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8099" y="3993218"/>
            <a:ext cx="1086328" cy="112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/>
              <a:t>Решение нашей команды</a:t>
            </a:r>
            <a:endParaRPr/>
          </a:p>
        </p:txBody>
      </p:sp>
      <p:sp>
        <p:nvSpPr>
          <p:cNvPr id="634" name="Google Shape;634;p16"/>
          <p:cNvSpPr txBox="1">
            <a:spLocks noGrp="1"/>
          </p:cNvSpPr>
          <p:nvPr>
            <p:ph type="subTitle" idx="2"/>
          </p:nvPr>
        </p:nvSpPr>
        <p:spPr>
          <a:xfrm>
            <a:off x="720000" y="1974850"/>
            <a:ext cx="7226100" cy="18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>
                <a:latin typeface="IBM Plex Mono"/>
                <a:ea typeface="IBM Plex Mono"/>
                <a:cs typeface="IBM Plex Mono"/>
                <a:sym typeface="IBM Plex Mono"/>
              </a:rPr>
              <a:t>Мы исходили из концепции “Jobs to be Done”</a:t>
            </a:r>
            <a:endParaRPr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>
                <a:latin typeface="IBM Plex Mono"/>
                <a:ea typeface="IBM Plex Mono"/>
                <a:cs typeface="IBM Plex Mono"/>
                <a:sym typeface="IBM Plex Mono"/>
              </a:rPr>
              <a:t>Наш продукт может быть полезен как </a:t>
            </a:r>
            <a:r>
              <a:rPr lang="ru-RU" b="1">
                <a:latin typeface="IBM Plex Mono"/>
                <a:ea typeface="IBM Plex Mono"/>
                <a:cs typeface="IBM Plex Mono"/>
                <a:sym typeface="IBM Plex Mono"/>
              </a:rPr>
              <a:t>преподавателям</a:t>
            </a:r>
            <a:r>
              <a:rPr lang="ru-RU">
                <a:latin typeface="IBM Plex Mono"/>
                <a:ea typeface="IBM Plex Mono"/>
                <a:cs typeface="IBM Plex Mono"/>
                <a:sym typeface="IBM Plex Mono"/>
              </a:rPr>
              <a:t>, так и </a:t>
            </a:r>
            <a:r>
              <a:rPr lang="ru-RU" b="1">
                <a:latin typeface="IBM Plex Mono"/>
                <a:ea typeface="IBM Plex Mono"/>
                <a:cs typeface="IBM Plex Mono"/>
                <a:sym typeface="IBM Plex Mono"/>
              </a:rPr>
              <a:t>модераторам </a:t>
            </a:r>
            <a:r>
              <a:rPr lang="ru-RU">
                <a:latin typeface="IBM Plex Mono"/>
                <a:ea typeface="IBM Plex Mono"/>
                <a:cs typeface="IBM Plex Mono"/>
                <a:sym typeface="IBM Plex Mono"/>
              </a:rPr>
              <a:t>курсов.</a:t>
            </a:r>
            <a:endParaRPr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grpSp>
        <p:nvGrpSpPr>
          <p:cNvPr id="635" name="Google Shape;635;p16"/>
          <p:cNvGrpSpPr/>
          <p:nvPr/>
        </p:nvGrpSpPr>
        <p:grpSpPr>
          <a:xfrm>
            <a:off x="-123925" y="4297679"/>
            <a:ext cx="4558967" cy="975725"/>
            <a:chOff x="-123925" y="4132284"/>
            <a:chExt cx="4558967" cy="1141122"/>
          </a:xfrm>
        </p:grpSpPr>
        <p:grpSp>
          <p:nvGrpSpPr>
            <p:cNvPr id="636" name="Google Shape;636;p16"/>
            <p:cNvGrpSpPr/>
            <p:nvPr/>
          </p:nvGrpSpPr>
          <p:grpSpPr>
            <a:xfrm>
              <a:off x="-3" y="4132284"/>
              <a:ext cx="2308406" cy="1141122"/>
              <a:chOff x="-3" y="4132284"/>
              <a:chExt cx="2308406" cy="1141122"/>
            </a:xfrm>
          </p:grpSpPr>
          <p:sp>
            <p:nvSpPr>
              <p:cNvPr id="637" name="Google Shape;637;p16"/>
              <p:cNvSpPr/>
              <p:nvPr/>
            </p:nvSpPr>
            <p:spPr>
              <a:xfrm rot="5400000">
                <a:off x="663005" y="3628622"/>
                <a:ext cx="981776" cy="2307791"/>
              </a:xfrm>
              <a:custGeom>
                <a:avLst/>
                <a:gdLst/>
                <a:ahLst/>
                <a:cxnLst/>
                <a:rect l="l" t="t" r="r" b="b"/>
                <a:pathLst>
                  <a:path w="23937" h="56267" extrusionOk="0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27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16"/>
              <p:cNvSpPr/>
              <p:nvPr/>
            </p:nvSpPr>
            <p:spPr>
              <a:xfrm rot="5400000">
                <a:off x="663620" y="3469276"/>
                <a:ext cx="981776" cy="2307791"/>
              </a:xfrm>
              <a:custGeom>
                <a:avLst/>
                <a:gdLst/>
                <a:ahLst/>
                <a:cxnLst/>
                <a:rect l="l" t="t" r="r" b="b"/>
                <a:pathLst>
                  <a:path w="23937" h="56267" extrusionOk="0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9" name="Google Shape;639;p16"/>
            <p:cNvGrpSpPr/>
            <p:nvPr/>
          </p:nvGrpSpPr>
          <p:grpSpPr>
            <a:xfrm>
              <a:off x="-123925" y="4386226"/>
              <a:ext cx="4558967" cy="134100"/>
              <a:chOff x="796100" y="3019701"/>
              <a:chExt cx="4558967" cy="134100"/>
            </a:xfrm>
          </p:grpSpPr>
          <p:sp>
            <p:nvSpPr>
              <p:cNvPr id="640" name="Google Shape;640;p16"/>
              <p:cNvSpPr/>
              <p:nvPr/>
            </p:nvSpPr>
            <p:spPr>
              <a:xfrm>
                <a:off x="5220967" y="3019701"/>
                <a:ext cx="134100" cy="134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41" name="Google Shape;641;p16"/>
              <p:cNvCxnSpPr/>
              <p:nvPr/>
            </p:nvCxnSpPr>
            <p:spPr>
              <a:xfrm>
                <a:off x="796100" y="3086750"/>
                <a:ext cx="446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642" name="Google Shape;642;p16"/>
              <p:cNvSpPr/>
              <p:nvPr/>
            </p:nvSpPr>
            <p:spPr>
              <a:xfrm>
                <a:off x="5251079" y="3049843"/>
                <a:ext cx="73800" cy="73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43" name="Google Shape;643;p16"/>
          <p:cNvSpPr txBox="1"/>
          <p:nvPr/>
        </p:nvSpPr>
        <p:spPr>
          <a:xfrm>
            <a:off x="719994" y="1504702"/>
            <a:ext cx="23403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>
                <a:solidFill>
                  <a:srgbClr val="1D1D1D"/>
                </a:solidFill>
                <a:latin typeface="IBM Plex Mono"/>
                <a:ea typeface="IBM Plex Mono"/>
                <a:cs typeface="IBM Plex Mono"/>
                <a:sym typeface="IBM Plex Mono"/>
              </a:rPr>
              <a:t>Решение</a:t>
            </a:r>
            <a:endParaRPr sz="1900" b="1" i="0" u="none" strike="noStrike" cap="none">
              <a:solidFill>
                <a:srgbClr val="1D1D1D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pic>
        <p:nvPicPr>
          <p:cNvPr id="644" name="Google Shape;64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8099" y="3993218"/>
            <a:ext cx="1086329" cy="112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7"/>
          <p:cNvSpPr txBox="1"/>
          <p:nvPr/>
        </p:nvSpPr>
        <p:spPr>
          <a:xfrm>
            <a:off x="717175" y="1605239"/>
            <a:ext cx="21918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fine-tuned rubert-tiny2</a:t>
            </a:r>
            <a:endParaRPr sz="1100" b="0" i="0" u="none" strike="noStrike" cap="none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650" name="Google Shape;650;p17"/>
          <p:cNvSpPr txBox="1"/>
          <p:nvPr/>
        </p:nvSpPr>
        <p:spPr>
          <a:xfrm>
            <a:off x="3033675" y="1734351"/>
            <a:ext cx="31794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google/gemma-2b</a:t>
            </a:r>
            <a:endParaRPr sz="1100" b="0" i="0" u="none" strike="noStrike" cap="none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651" name="Google Shape;651;p17"/>
          <p:cNvSpPr txBox="1"/>
          <p:nvPr/>
        </p:nvSpPr>
        <p:spPr>
          <a:xfrm>
            <a:off x="6082722" y="1774137"/>
            <a:ext cx="2477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GGUF</a:t>
            </a:r>
            <a:endParaRPr sz="1100" b="0" i="0" u="none" strike="noStrike" cap="none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652" name="Google Shape;652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/>
              <a:t>Наше решение</a:t>
            </a:r>
            <a:endParaRPr/>
          </a:p>
        </p:txBody>
      </p:sp>
      <p:sp>
        <p:nvSpPr>
          <p:cNvPr id="653" name="Google Shape;653;p17"/>
          <p:cNvSpPr txBox="1"/>
          <p:nvPr/>
        </p:nvSpPr>
        <p:spPr>
          <a:xfrm>
            <a:off x="583550" y="1911850"/>
            <a:ext cx="2468400" cy="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 Multilabel</a:t>
            </a:r>
            <a:endParaRPr sz="2000" b="1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Classification</a:t>
            </a:r>
            <a:endParaRPr sz="2000" b="1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654" name="Google Shape;654;p17"/>
          <p:cNvSpPr txBox="1"/>
          <p:nvPr/>
        </p:nvSpPr>
        <p:spPr>
          <a:xfrm>
            <a:off x="3474203" y="2208925"/>
            <a:ext cx="219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Generative AI</a:t>
            </a:r>
            <a:endParaRPr sz="2000" b="1" i="0" u="none" strike="noStrike" cap="none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655" name="Google Shape;655;p17"/>
          <p:cNvSpPr txBox="1"/>
          <p:nvPr/>
        </p:nvSpPr>
        <p:spPr>
          <a:xfrm>
            <a:off x="6088261" y="2201938"/>
            <a:ext cx="24684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Optimization</a:t>
            </a:r>
            <a:endParaRPr sz="2000" b="1" i="0" u="none" strike="noStrike" cap="none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grpSp>
        <p:nvGrpSpPr>
          <p:cNvPr id="656" name="Google Shape;656;p17"/>
          <p:cNvGrpSpPr/>
          <p:nvPr/>
        </p:nvGrpSpPr>
        <p:grpSpPr>
          <a:xfrm>
            <a:off x="1723241" y="3186884"/>
            <a:ext cx="179668" cy="179626"/>
            <a:chOff x="1726066" y="2580534"/>
            <a:chExt cx="179668" cy="179626"/>
          </a:xfrm>
        </p:grpSpPr>
        <p:sp>
          <p:nvSpPr>
            <p:cNvPr id="657" name="Google Shape;657;p17"/>
            <p:cNvSpPr/>
            <p:nvPr/>
          </p:nvSpPr>
          <p:spPr>
            <a:xfrm>
              <a:off x="1726066" y="2580534"/>
              <a:ext cx="179668" cy="179626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7"/>
            <p:cNvSpPr/>
            <p:nvPr/>
          </p:nvSpPr>
          <p:spPr>
            <a:xfrm>
              <a:off x="1761754" y="2616214"/>
              <a:ext cx="108290" cy="10826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59" name="Google Shape;659;p17"/>
          <p:cNvCxnSpPr>
            <a:stCxn id="653" idx="2"/>
            <a:endCxn id="657" idx="0"/>
          </p:cNvCxnSpPr>
          <p:nvPr/>
        </p:nvCxnSpPr>
        <p:spPr>
          <a:xfrm rot="5400000">
            <a:off x="1609250" y="2978350"/>
            <a:ext cx="412200" cy="4800"/>
          </a:xfrm>
          <a:prstGeom prst="bentConnector3">
            <a:avLst>
              <a:gd name="adj1" fmla="val 50004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660" name="Google Shape;660;p17"/>
          <p:cNvCxnSpPr>
            <a:stCxn id="654" idx="2"/>
            <a:endCxn id="661" idx="0"/>
          </p:cNvCxnSpPr>
          <p:nvPr/>
        </p:nvCxnSpPr>
        <p:spPr>
          <a:xfrm flipH="1">
            <a:off x="4569203" y="2781625"/>
            <a:ext cx="900" cy="40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662" name="Google Shape;662;p17"/>
          <p:cNvCxnSpPr>
            <a:stCxn id="655" idx="2"/>
            <a:endCxn id="663" idx="0"/>
          </p:cNvCxnSpPr>
          <p:nvPr/>
        </p:nvCxnSpPr>
        <p:spPr>
          <a:xfrm>
            <a:off x="7322461" y="2779738"/>
            <a:ext cx="2700" cy="410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664" name="Google Shape;664;p17"/>
          <p:cNvCxnSpPr>
            <a:stCxn id="657" idx="6"/>
            <a:endCxn id="661" idx="2"/>
          </p:cNvCxnSpPr>
          <p:nvPr/>
        </p:nvCxnSpPr>
        <p:spPr>
          <a:xfrm>
            <a:off x="1902909" y="3276697"/>
            <a:ext cx="2576400" cy="33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5" name="Google Shape;665;p17"/>
          <p:cNvCxnSpPr>
            <a:endCxn id="663" idx="2"/>
          </p:cNvCxnSpPr>
          <p:nvPr/>
        </p:nvCxnSpPr>
        <p:spPr>
          <a:xfrm>
            <a:off x="4676141" y="3276822"/>
            <a:ext cx="2559300" cy="3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66" name="Google Shape;666;p17"/>
          <p:cNvGrpSpPr/>
          <p:nvPr/>
        </p:nvGrpSpPr>
        <p:grpSpPr>
          <a:xfrm>
            <a:off x="4479341" y="3190309"/>
            <a:ext cx="179668" cy="179626"/>
            <a:chOff x="4482166" y="2580534"/>
            <a:chExt cx="179668" cy="179626"/>
          </a:xfrm>
        </p:grpSpPr>
        <p:sp>
          <p:nvSpPr>
            <p:cNvPr id="661" name="Google Shape;661;p17"/>
            <p:cNvSpPr/>
            <p:nvPr/>
          </p:nvSpPr>
          <p:spPr>
            <a:xfrm>
              <a:off x="4482166" y="2580534"/>
              <a:ext cx="179668" cy="179626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7"/>
            <p:cNvSpPr/>
            <p:nvPr/>
          </p:nvSpPr>
          <p:spPr>
            <a:xfrm>
              <a:off x="4517854" y="2616214"/>
              <a:ext cx="108290" cy="10826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8" name="Google Shape;668;p17"/>
          <p:cNvGrpSpPr/>
          <p:nvPr/>
        </p:nvGrpSpPr>
        <p:grpSpPr>
          <a:xfrm>
            <a:off x="7235441" y="3190272"/>
            <a:ext cx="179700" cy="179700"/>
            <a:chOff x="7238266" y="3053222"/>
            <a:chExt cx="179700" cy="179700"/>
          </a:xfrm>
        </p:grpSpPr>
        <p:sp>
          <p:nvSpPr>
            <p:cNvPr id="663" name="Google Shape;663;p17"/>
            <p:cNvSpPr/>
            <p:nvPr/>
          </p:nvSpPr>
          <p:spPr>
            <a:xfrm>
              <a:off x="7238266" y="3053222"/>
              <a:ext cx="179700" cy="1797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7"/>
            <p:cNvSpPr/>
            <p:nvPr/>
          </p:nvSpPr>
          <p:spPr>
            <a:xfrm>
              <a:off x="7273954" y="3088901"/>
              <a:ext cx="108300" cy="10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0" name="Google Shape;670;p17"/>
          <p:cNvGrpSpPr/>
          <p:nvPr/>
        </p:nvGrpSpPr>
        <p:grpSpPr>
          <a:xfrm>
            <a:off x="3101266" y="3190284"/>
            <a:ext cx="179700" cy="179700"/>
            <a:chOff x="4482166" y="2580534"/>
            <a:chExt cx="179700" cy="179700"/>
          </a:xfrm>
        </p:grpSpPr>
        <p:sp>
          <p:nvSpPr>
            <p:cNvPr id="671" name="Google Shape;671;p17"/>
            <p:cNvSpPr/>
            <p:nvPr/>
          </p:nvSpPr>
          <p:spPr>
            <a:xfrm>
              <a:off x="4482166" y="2580534"/>
              <a:ext cx="179700" cy="1797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7"/>
            <p:cNvSpPr/>
            <p:nvPr/>
          </p:nvSpPr>
          <p:spPr>
            <a:xfrm>
              <a:off x="4517854" y="2616214"/>
              <a:ext cx="108300" cy="10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3" name="Google Shape;673;p17"/>
          <p:cNvGrpSpPr/>
          <p:nvPr/>
        </p:nvGrpSpPr>
        <p:grpSpPr>
          <a:xfrm>
            <a:off x="5857366" y="3190284"/>
            <a:ext cx="179700" cy="179700"/>
            <a:chOff x="4482166" y="2580534"/>
            <a:chExt cx="179700" cy="179700"/>
          </a:xfrm>
        </p:grpSpPr>
        <p:sp>
          <p:nvSpPr>
            <p:cNvPr id="674" name="Google Shape;674;p17"/>
            <p:cNvSpPr/>
            <p:nvPr/>
          </p:nvSpPr>
          <p:spPr>
            <a:xfrm>
              <a:off x="4482166" y="2580534"/>
              <a:ext cx="179700" cy="1797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7"/>
            <p:cNvSpPr/>
            <p:nvPr/>
          </p:nvSpPr>
          <p:spPr>
            <a:xfrm>
              <a:off x="4517854" y="2616214"/>
              <a:ext cx="108300" cy="108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76" name="Google Shape;676;p17"/>
          <p:cNvCxnSpPr/>
          <p:nvPr/>
        </p:nvCxnSpPr>
        <p:spPr>
          <a:xfrm flipH="1">
            <a:off x="3190678" y="3276700"/>
            <a:ext cx="900" cy="40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sm" len="sm"/>
          </a:ln>
        </p:spPr>
      </p:cxnSp>
      <p:sp>
        <p:nvSpPr>
          <p:cNvPr id="677" name="Google Shape;677;p17"/>
          <p:cNvSpPr txBox="1"/>
          <p:nvPr/>
        </p:nvSpPr>
        <p:spPr>
          <a:xfrm>
            <a:off x="2095228" y="3730850"/>
            <a:ext cx="219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MongoDB</a:t>
            </a:r>
            <a:endParaRPr sz="2000" b="1" i="0" u="none" strike="noStrike" cap="none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cxnSp>
        <p:nvCxnSpPr>
          <p:cNvPr id="678" name="Google Shape;678;p17"/>
          <p:cNvCxnSpPr/>
          <p:nvPr/>
        </p:nvCxnSpPr>
        <p:spPr>
          <a:xfrm flipH="1">
            <a:off x="5946778" y="3276825"/>
            <a:ext cx="900" cy="40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sm" len="sm"/>
          </a:ln>
        </p:spPr>
      </p:cxnSp>
      <p:sp>
        <p:nvSpPr>
          <p:cNvPr id="679" name="Google Shape;679;p17"/>
          <p:cNvSpPr txBox="1"/>
          <p:nvPr/>
        </p:nvSpPr>
        <p:spPr>
          <a:xfrm>
            <a:off x="4851328" y="3730850"/>
            <a:ext cx="219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Flutter</a:t>
            </a:r>
            <a:endParaRPr sz="2000" b="1" i="0" u="none" strike="noStrike" cap="none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/>
              <a:t>Multilabel Classification</a:t>
            </a:r>
            <a:endParaRPr/>
          </a:p>
        </p:txBody>
      </p:sp>
      <p:sp>
        <p:nvSpPr>
          <p:cNvPr id="685" name="Google Shape;685;p18"/>
          <p:cNvSpPr/>
          <p:nvPr/>
        </p:nvSpPr>
        <p:spPr>
          <a:xfrm>
            <a:off x="1151024" y="1611063"/>
            <a:ext cx="1883700" cy="660600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Данные организатора</a:t>
            </a:r>
            <a:endParaRPr/>
          </a:p>
        </p:txBody>
      </p:sp>
      <p:sp>
        <p:nvSpPr>
          <p:cNvPr id="686" name="Google Shape;686;p18"/>
          <p:cNvSpPr/>
          <p:nvPr/>
        </p:nvSpPr>
        <p:spPr>
          <a:xfrm>
            <a:off x="1150949" y="2550938"/>
            <a:ext cx="1883700" cy="660600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</a:rPr>
              <a:t>Сгенерированные данные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18"/>
          <p:cNvSpPr/>
          <p:nvPr/>
        </p:nvSpPr>
        <p:spPr>
          <a:xfrm>
            <a:off x="3321505" y="2106569"/>
            <a:ext cx="1074600" cy="660600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Чистка</a:t>
            </a:r>
            <a:endParaRPr/>
          </a:p>
        </p:txBody>
      </p:sp>
      <p:sp>
        <p:nvSpPr>
          <p:cNvPr id="688" name="Google Shape;688;p18"/>
          <p:cNvSpPr/>
          <p:nvPr/>
        </p:nvSpPr>
        <p:spPr>
          <a:xfrm>
            <a:off x="4794124" y="2106563"/>
            <a:ext cx="1197300" cy="660600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</a:rPr>
              <a:t>Обучение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18"/>
          <p:cNvSpPr/>
          <p:nvPr/>
        </p:nvSpPr>
        <p:spPr>
          <a:xfrm>
            <a:off x="6425525" y="2106563"/>
            <a:ext cx="2208000" cy="660600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chemeClr val="dk1"/>
                </a:solidFill>
              </a:rPr>
              <a:t>fine-tuned-rubert-tiny2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0" name="Google Shape;690;p18"/>
          <p:cNvCxnSpPr>
            <a:stCxn id="685" idx="3"/>
            <a:endCxn id="687" idx="1"/>
          </p:cNvCxnSpPr>
          <p:nvPr/>
        </p:nvCxnSpPr>
        <p:spPr>
          <a:xfrm>
            <a:off x="3034724" y="1941363"/>
            <a:ext cx="286800" cy="49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91" name="Google Shape;691;p18"/>
          <p:cNvCxnSpPr>
            <a:stCxn id="686" idx="3"/>
            <a:endCxn id="687" idx="1"/>
          </p:cNvCxnSpPr>
          <p:nvPr/>
        </p:nvCxnSpPr>
        <p:spPr>
          <a:xfrm rot="10800000" flipH="1">
            <a:off x="3034649" y="2436938"/>
            <a:ext cx="286800" cy="44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92" name="Google Shape;692;p18"/>
          <p:cNvCxnSpPr>
            <a:stCxn id="687" idx="3"/>
            <a:endCxn id="688" idx="1"/>
          </p:cNvCxnSpPr>
          <p:nvPr/>
        </p:nvCxnSpPr>
        <p:spPr>
          <a:xfrm>
            <a:off x="4396105" y="2436869"/>
            <a:ext cx="39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93" name="Google Shape;693;p18"/>
          <p:cNvCxnSpPr>
            <a:stCxn id="688" idx="3"/>
            <a:endCxn id="689" idx="1"/>
          </p:cNvCxnSpPr>
          <p:nvPr/>
        </p:nvCxnSpPr>
        <p:spPr>
          <a:xfrm>
            <a:off x="5991424" y="2436863"/>
            <a:ext cx="434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694" name="Google Shape;69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0878" y="3211554"/>
            <a:ext cx="1074552" cy="1074552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18"/>
          <p:cNvSpPr txBox="1"/>
          <p:nvPr/>
        </p:nvSpPr>
        <p:spPr>
          <a:xfrm>
            <a:off x="5165425" y="4001250"/>
            <a:ext cx="3864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/>
              <a:t>Одно сообщение - несколько классов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/>
              <a:t>Generative AI</a:t>
            </a:r>
            <a:endParaRPr/>
          </a:p>
        </p:txBody>
      </p:sp>
      <p:sp>
        <p:nvSpPr>
          <p:cNvPr id="2" name="Google Shape;685;p18">
            <a:extLst>
              <a:ext uri="{FF2B5EF4-FFF2-40B4-BE49-F238E27FC236}">
                <a16:creationId xmlns:a16="http://schemas.microsoft.com/office/drawing/2014/main" id="{048479CE-5F70-9C38-37DE-21E7BE5E22A6}"/>
              </a:ext>
            </a:extLst>
          </p:cNvPr>
          <p:cNvSpPr/>
          <p:nvPr/>
        </p:nvSpPr>
        <p:spPr>
          <a:xfrm>
            <a:off x="720000" y="3183294"/>
            <a:ext cx="1883700" cy="660600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Данные организатора</a:t>
            </a:r>
            <a:endParaRPr lang="en-US"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687;p18">
            <a:extLst>
              <a:ext uri="{FF2B5EF4-FFF2-40B4-BE49-F238E27FC236}">
                <a16:creationId xmlns:a16="http://schemas.microsoft.com/office/drawing/2014/main" id="{9FA106B7-F885-9289-C327-2FEBB3C7012A}"/>
              </a:ext>
            </a:extLst>
          </p:cNvPr>
          <p:cNvSpPr/>
          <p:nvPr/>
        </p:nvSpPr>
        <p:spPr>
          <a:xfrm>
            <a:off x="3069600" y="3183200"/>
            <a:ext cx="1074600" cy="660600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</a:rPr>
              <a:t>Разметка</a:t>
            </a:r>
            <a:endParaRPr lang="en-US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</a:rPr>
              <a:t>(GPT)</a:t>
            </a:r>
            <a:endParaRPr dirty="0"/>
          </a:p>
        </p:txBody>
      </p:sp>
      <p:sp>
        <p:nvSpPr>
          <p:cNvPr id="5" name="Google Shape;688;p18">
            <a:extLst>
              <a:ext uri="{FF2B5EF4-FFF2-40B4-BE49-F238E27FC236}">
                <a16:creationId xmlns:a16="http://schemas.microsoft.com/office/drawing/2014/main" id="{4290A5D3-2E99-60AE-2C69-B5C4ECADE2D7}"/>
              </a:ext>
            </a:extLst>
          </p:cNvPr>
          <p:cNvSpPr/>
          <p:nvPr/>
        </p:nvSpPr>
        <p:spPr>
          <a:xfrm>
            <a:off x="4542219" y="3183194"/>
            <a:ext cx="1197300" cy="660600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dk1"/>
                </a:solidFill>
              </a:rPr>
              <a:t>Обучение на </a:t>
            </a:r>
            <a:r>
              <a:rPr lang="en-US" b="1" dirty="0">
                <a:solidFill>
                  <a:schemeClr val="dk1"/>
                </a:solidFill>
              </a:rPr>
              <a:t>GPU</a:t>
            </a:r>
            <a:br>
              <a:rPr lang="ru-RU" b="1" dirty="0">
                <a:solidFill>
                  <a:schemeClr val="dk1"/>
                </a:solidFill>
              </a:rPr>
            </a:br>
            <a:r>
              <a:rPr lang="ru-RU" b="1" dirty="0">
                <a:solidFill>
                  <a:schemeClr val="dk1"/>
                </a:solidFill>
              </a:rPr>
              <a:t>(</a:t>
            </a:r>
            <a:r>
              <a:rPr lang="en-US" b="1" dirty="0">
                <a:solidFill>
                  <a:schemeClr val="dk1"/>
                </a:solidFill>
              </a:rPr>
              <a:t>LORA</a:t>
            </a:r>
            <a:r>
              <a:rPr lang="ru-RU" b="1" dirty="0">
                <a:solidFill>
                  <a:schemeClr val="dk1"/>
                </a:solidFill>
              </a:rPr>
              <a:t>)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89;p18">
            <a:extLst>
              <a:ext uri="{FF2B5EF4-FFF2-40B4-BE49-F238E27FC236}">
                <a16:creationId xmlns:a16="http://schemas.microsoft.com/office/drawing/2014/main" id="{B67E3846-9DF6-408D-9E2D-1A3E8090E693}"/>
              </a:ext>
            </a:extLst>
          </p:cNvPr>
          <p:cNvSpPr/>
          <p:nvPr/>
        </p:nvSpPr>
        <p:spPr>
          <a:xfrm>
            <a:off x="6173620" y="3183194"/>
            <a:ext cx="2208000" cy="660600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err="1">
                <a:solidFill>
                  <a:schemeClr val="dk1"/>
                </a:solidFill>
              </a:rPr>
              <a:t>fine-tuned</a:t>
            </a:r>
            <a:r>
              <a:rPr lang="ru-RU" b="1" dirty="0">
                <a:solidFill>
                  <a:schemeClr val="dk1"/>
                </a:solidFill>
              </a:rPr>
              <a:t>-</a:t>
            </a:r>
            <a:r>
              <a:rPr lang="en-US" b="1" dirty="0">
                <a:solidFill>
                  <a:schemeClr val="dk1"/>
                </a:solidFill>
              </a:rPr>
              <a:t>gemma-2b-4bit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Google Shape;690;p18">
            <a:extLst>
              <a:ext uri="{FF2B5EF4-FFF2-40B4-BE49-F238E27FC236}">
                <a16:creationId xmlns:a16="http://schemas.microsoft.com/office/drawing/2014/main" id="{4566C097-B2B1-A165-24F3-43BAAE7327DA}"/>
              </a:ext>
            </a:extLst>
          </p:cNvPr>
          <p:cNvCxnSpPr>
            <a:stCxn id="2" idx="3"/>
            <a:endCxn id="4" idx="1"/>
          </p:cNvCxnSpPr>
          <p:nvPr/>
        </p:nvCxnSpPr>
        <p:spPr>
          <a:xfrm flipV="1">
            <a:off x="2603700" y="3513500"/>
            <a:ext cx="465900" cy="9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" name="Google Shape;692;p18">
            <a:extLst>
              <a:ext uri="{FF2B5EF4-FFF2-40B4-BE49-F238E27FC236}">
                <a16:creationId xmlns:a16="http://schemas.microsoft.com/office/drawing/2014/main" id="{62C5BC14-9DD6-1475-1ADD-57315A2E9C00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4144200" y="3513500"/>
            <a:ext cx="39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" name="Google Shape;693;p18">
            <a:extLst>
              <a:ext uri="{FF2B5EF4-FFF2-40B4-BE49-F238E27FC236}">
                <a16:creationId xmlns:a16="http://schemas.microsoft.com/office/drawing/2014/main" id="{C7353D48-822A-8B36-AD80-697FD05B7C6A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5739519" y="3513494"/>
            <a:ext cx="434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23AE355-00EB-1BC5-2C2C-394809DC5535}"/>
              </a:ext>
            </a:extLst>
          </p:cNvPr>
          <p:cNvSpPr txBox="1"/>
          <p:nvPr/>
        </p:nvSpPr>
        <p:spPr>
          <a:xfrm>
            <a:off x="619432" y="1190171"/>
            <a:ext cx="7762188" cy="166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u="sng" dirty="0"/>
              <a:t>Шаги</a:t>
            </a:r>
            <a:r>
              <a:rPr lang="en-US" u="sng" dirty="0"/>
              <a:t>:</a:t>
            </a:r>
            <a:endParaRPr lang="en-US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/>
              <a:t>Сбор</a:t>
            </a:r>
            <a:r>
              <a:rPr lang="ru-RU" dirty="0"/>
              <a:t> пользовательских сообщений по урокам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/>
              <a:t>Запрос</a:t>
            </a:r>
            <a:r>
              <a:rPr lang="ru-RU" dirty="0"/>
              <a:t> к </a:t>
            </a:r>
            <a:r>
              <a:rPr lang="en-US" dirty="0"/>
              <a:t>GPT </a:t>
            </a:r>
            <a:r>
              <a:rPr lang="ru-RU" dirty="0"/>
              <a:t>с </a:t>
            </a:r>
            <a:r>
              <a:rPr lang="ru-RU" dirty="0" err="1"/>
              <a:t>промпт</a:t>
            </a:r>
            <a:r>
              <a:rPr lang="ru-RU" dirty="0"/>
              <a:t>-инструкцией, результатом которой является выделение </a:t>
            </a:r>
            <a:r>
              <a:rPr lang="ru-RU" i="1" dirty="0"/>
              <a:t>положительных</a:t>
            </a:r>
            <a:r>
              <a:rPr lang="ru-RU" dirty="0"/>
              <a:t> и </a:t>
            </a:r>
            <a:r>
              <a:rPr lang="ru-RU" i="1" dirty="0"/>
              <a:t>негативных</a:t>
            </a:r>
            <a:r>
              <a:rPr lang="ru-RU" dirty="0"/>
              <a:t> аспектов урока из сообщений пользователей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/>
              <a:t>Обучение</a:t>
            </a:r>
            <a:r>
              <a:rPr lang="ru-RU" dirty="0"/>
              <a:t> на полученных данных общедоступной генеративной модели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/>
              <a:t>Optimizations</a:t>
            </a:r>
            <a:endParaRPr/>
          </a:p>
        </p:txBody>
      </p:sp>
      <p:sp>
        <p:nvSpPr>
          <p:cNvPr id="2" name="Google Shape;685;p18">
            <a:extLst>
              <a:ext uri="{FF2B5EF4-FFF2-40B4-BE49-F238E27FC236}">
                <a16:creationId xmlns:a16="http://schemas.microsoft.com/office/drawing/2014/main" id="{9D108401-8D98-99AE-BFF0-650C6CF5053B}"/>
              </a:ext>
            </a:extLst>
          </p:cNvPr>
          <p:cNvSpPr/>
          <p:nvPr/>
        </p:nvSpPr>
        <p:spPr>
          <a:xfrm>
            <a:off x="1332058" y="3292729"/>
            <a:ext cx="2030574" cy="660600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</a:rPr>
              <a:t>fine-tuned-gemma-2b</a:t>
            </a:r>
            <a:r>
              <a:rPr lang="ru-RU" b="1" dirty="0">
                <a:solidFill>
                  <a:schemeClr val="dk1"/>
                </a:solidFill>
              </a:rPr>
              <a:t>-4</a:t>
            </a:r>
            <a:r>
              <a:rPr lang="en-US" b="1" dirty="0">
                <a:solidFill>
                  <a:schemeClr val="dk1"/>
                </a:solidFill>
              </a:rPr>
              <a:t>bit</a:t>
            </a:r>
            <a:endParaRPr lang="en-US"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687;p18">
            <a:extLst>
              <a:ext uri="{FF2B5EF4-FFF2-40B4-BE49-F238E27FC236}">
                <a16:creationId xmlns:a16="http://schemas.microsoft.com/office/drawing/2014/main" id="{DFA40DED-FEBF-D52F-227A-A682C3A47E2F}"/>
              </a:ext>
            </a:extLst>
          </p:cNvPr>
          <p:cNvSpPr/>
          <p:nvPr/>
        </p:nvSpPr>
        <p:spPr>
          <a:xfrm>
            <a:off x="3681658" y="3292635"/>
            <a:ext cx="1074600" cy="660600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</a:rPr>
              <a:t>GGUF</a:t>
            </a:r>
            <a:endParaRPr dirty="0"/>
          </a:p>
        </p:txBody>
      </p:sp>
      <p:sp>
        <p:nvSpPr>
          <p:cNvPr id="5" name="Google Shape;689;p18">
            <a:extLst>
              <a:ext uri="{FF2B5EF4-FFF2-40B4-BE49-F238E27FC236}">
                <a16:creationId xmlns:a16="http://schemas.microsoft.com/office/drawing/2014/main" id="{58D301E9-724E-4455-A3B5-1E4A8B58C89B}"/>
              </a:ext>
            </a:extLst>
          </p:cNvPr>
          <p:cNvSpPr/>
          <p:nvPr/>
        </p:nvSpPr>
        <p:spPr>
          <a:xfrm>
            <a:off x="5154358" y="3292635"/>
            <a:ext cx="2208000" cy="660600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Запуск </a:t>
            </a:r>
            <a:r>
              <a:rPr lang="ru-RU" b="1" dirty="0">
                <a:solidFill>
                  <a:schemeClr val="dk1"/>
                </a:solidFill>
              </a:rPr>
              <a:t>модели на </a:t>
            </a:r>
            <a:r>
              <a:rPr lang="en-US" b="1" dirty="0">
                <a:solidFill>
                  <a:schemeClr val="dk1"/>
                </a:solidFill>
              </a:rPr>
              <a:t>CPU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Google Shape;690;p18">
            <a:extLst>
              <a:ext uri="{FF2B5EF4-FFF2-40B4-BE49-F238E27FC236}">
                <a16:creationId xmlns:a16="http://schemas.microsoft.com/office/drawing/2014/main" id="{E9FAC3D5-3E4B-3920-C815-652A516FD904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 flipV="1">
            <a:off x="3362632" y="3622935"/>
            <a:ext cx="319026" cy="9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" name="Google Shape;692;p18">
            <a:extLst>
              <a:ext uri="{FF2B5EF4-FFF2-40B4-BE49-F238E27FC236}">
                <a16:creationId xmlns:a16="http://schemas.microsoft.com/office/drawing/2014/main" id="{1281DB60-1263-B691-7D69-E3C1D8C1728A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4756258" y="3622935"/>
            <a:ext cx="39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E584C20-CCA6-6A2F-7026-4A67515E5CEF}"/>
              </a:ext>
            </a:extLst>
          </p:cNvPr>
          <p:cNvSpPr txBox="1"/>
          <p:nvPr/>
        </p:nvSpPr>
        <p:spPr>
          <a:xfrm>
            <a:off x="619432" y="1190171"/>
            <a:ext cx="7762188" cy="166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GGUF </a:t>
            </a:r>
            <a:r>
              <a:rPr lang="ru-RU" dirty="0"/>
              <a:t>обеспечивает совместимость модели с различными типами программного обеспечения, платформами визуализации и инструментами анализа</a:t>
            </a:r>
          </a:p>
          <a:p>
            <a:pPr>
              <a:lnSpc>
                <a:spcPct val="150000"/>
              </a:lnSpc>
            </a:pPr>
            <a:r>
              <a:rPr lang="ru-RU" u="sng" dirty="0"/>
              <a:t>Шаги</a:t>
            </a:r>
            <a:r>
              <a:rPr lang="en-US" u="sng" dirty="0"/>
              <a:t>:</a:t>
            </a:r>
            <a:endParaRPr lang="ru-RU" u="sng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/>
              <a:t>Конвертация </a:t>
            </a:r>
            <a:r>
              <a:rPr lang="ru-RU" dirty="0"/>
              <a:t>модели в  </a:t>
            </a:r>
            <a:r>
              <a:rPr lang="en-US" dirty="0"/>
              <a:t>GGUF</a:t>
            </a:r>
            <a:r>
              <a:rPr lang="ru-RU" dirty="0"/>
              <a:t> формат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/>
              <a:t>Запуск </a:t>
            </a:r>
            <a:r>
              <a:rPr lang="ru-RU" dirty="0"/>
              <a:t>модели на </a:t>
            </a:r>
            <a:r>
              <a:rPr lang="en-US" dirty="0"/>
              <a:t>CPU </a:t>
            </a:r>
            <a:r>
              <a:rPr lang="ru-RU" dirty="0"/>
              <a:t>с низким потреблением ресурсов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/>
              <a:t>Расширение решения</a:t>
            </a:r>
            <a:endParaRPr/>
          </a:p>
        </p:txBody>
      </p:sp>
      <p:sp>
        <p:nvSpPr>
          <p:cNvPr id="711" name="Google Shape;711;p21"/>
          <p:cNvSpPr txBox="1"/>
          <p:nvPr/>
        </p:nvSpPr>
        <p:spPr>
          <a:xfrm>
            <a:off x="3524247" y="3320688"/>
            <a:ext cx="22041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Интеграция</a:t>
            </a:r>
            <a:endParaRPr sz="1600" b="1" i="0" u="none" strike="noStrike" cap="none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712" name="Google Shape;712;p21"/>
          <p:cNvSpPr txBox="1"/>
          <p:nvPr/>
        </p:nvSpPr>
        <p:spPr>
          <a:xfrm>
            <a:off x="720000" y="3699115"/>
            <a:ext cx="2204100" cy="6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713" name="Google Shape;713;p21"/>
          <p:cNvSpPr txBox="1"/>
          <p:nvPr/>
        </p:nvSpPr>
        <p:spPr>
          <a:xfrm>
            <a:off x="3596639" y="3699115"/>
            <a:ext cx="2965391" cy="6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Внедрение нашего приложения в экосистему заказчика</a:t>
            </a:r>
            <a:endParaRPr sz="1200" b="0" i="0" u="none" strike="noStrike" cap="none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714" name="Google Shape;714;p21"/>
          <p:cNvSpPr txBox="1"/>
          <p:nvPr/>
        </p:nvSpPr>
        <p:spPr>
          <a:xfrm>
            <a:off x="720000" y="3320688"/>
            <a:ext cx="321192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Взаимодействие с API</a:t>
            </a:r>
            <a:endParaRPr sz="1600" b="1" i="0" u="none" strike="noStrike" cap="none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cxnSp>
        <p:nvCxnSpPr>
          <p:cNvPr id="715" name="Google Shape;715;p21"/>
          <p:cNvCxnSpPr>
            <a:endCxn id="716" idx="1"/>
          </p:cNvCxnSpPr>
          <p:nvPr/>
        </p:nvCxnSpPr>
        <p:spPr>
          <a:xfrm>
            <a:off x="508945" y="2820878"/>
            <a:ext cx="6393300" cy="120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17" name="Google Shape;717;p21"/>
          <p:cNvSpPr txBox="1"/>
          <p:nvPr/>
        </p:nvSpPr>
        <p:spPr>
          <a:xfrm>
            <a:off x="3524251" y="1296175"/>
            <a:ext cx="24678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Новая структура БД</a:t>
            </a:r>
            <a:endParaRPr sz="1600" b="1" i="0" u="none" strike="noStrike" cap="none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718" name="Google Shape;718;p21"/>
          <p:cNvSpPr txBox="1"/>
          <p:nvPr/>
        </p:nvSpPr>
        <p:spPr>
          <a:xfrm>
            <a:off x="720000" y="1648671"/>
            <a:ext cx="2682804" cy="823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Для увеличения точности обеих моделей предлагается собрать больше данных</a:t>
            </a:r>
            <a:endParaRPr sz="1200" b="0" i="0" u="none" strike="noStrike" cap="none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719" name="Google Shape;719;p21"/>
          <p:cNvSpPr txBox="1"/>
          <p:nvPr/>
        </p:nvSpPr>
        <p:spPr>
          <a:xfrm>
            <a:off x="3596651" y="1674475"/>
            <a:ext cx="2682900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Предлагается расширить структуру БД, добавив больше информации о преподавателях и студентах</a:t>
            </a:r>
            <a:endParaRPr sz="1200" b="0" i="0" u="none" strike="noStrike" cap="none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720" name="Google Shape;720;p21"/>
          <p:cNvSpPr txBox="1"/>
          <p:nvPr/>
        </p:nvSpPr>
        <p:spPr>
          <a:xfrm>
            <a:off x="720000" y="1296163"/>
            <a:ext cx="22041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Больше данных</a:t>
            </a:r>
            <a:endParaRPr sz="1600" b="1" i="0" u="none" strike="noStrike" cap="none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cxnSp>
        <p:nvCxnSpPr>
          <p:cNvPr id="721" name="Google Shape;721;p21"/>
          <p:cNvCxnSpPr>
            <a:stCxn id="720" idx="1"/>
            <a:endCxn id="714" idx="1"/>
          </p:cNvCxnSpPr>
          <p:nvPr/>
        </p:nvCxnSpPr>
        <p:spPr>
          <a:xfrm>
            <a:off x="720000" y="1523413"/>
            <a:ext cx="600" cy="2024400"/>
          </a:xfrm>
          <a:prstGeom prst="bentConnector3">
            <a:avLst>
              <a:gd name="adj1" fmla="val -35983333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722" name="Google Shape;722;p21"/>
          <p:cNvCxnSpPr>
            <a:stCxn id="717" idx="1"/>
            <a:endCxn id="711" idx="1"/>
          </p:cNvCxnSpPr>
          <p:nvPr/>
        </p:nvCxnSpPr>
        <p:spPr>
          <a:xfrm>
            <a:off x="3524251" y="1523425"/>
            <a:ext cx="600" cy="2024400"/>
          </a:xfrm>
          <a:prstGeom prst="bentConnector3">
            <a:avLst>
              <a:gd name="adj1" fmla="val -39688091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716" name="Google Shape;71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2245" y="2060647"/>
            <a:ext cx="1477729" cy="1544462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21"/>
          <p:cNvSpPr txBox="1"/>
          <p:nvPr/>
        </p:nvSpPr>
        <p:spPr>
          <a:xfrm>
            <a:off x="732701" y="3673196"/>
            <a:ext cx="2538818" cy="6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rPr>
              <a:t>Предлагается взаимодействовать с API GeekBrains для более удобной загрузки уроков и другой информации</a:t>
            </a:r>
            <a:endParaRPr sz="1200" b="0" i="0" u="none" strike="noStrike" cap="none">
              <a:solidFill>
                <a:schemeClr val="dk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22"/>
          <p:cNvSpPr txBox="1">
            <a:spLocks noGrp="1"/>
          </p:cNvSpPr>
          <p:nvPr>
            <p:ph type="title"/>
          </p:nvPr>
        </p:nvSpPr>
        <p:spPr>
          <a:xfrm>
            <a:off x="720000" y="919750"/>
            <a:ext cx="3145200" cy="14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/>
              <a:t>Демонстрация работы системы</a:t>
            </a:r>
            <a:endParaRPr/>
          </a:p>
        </p:txBody>
      </p:sp>
      <p:sp>
        <p:nvSpPr>
          <p:cNvPr id="729" name="Google Shape;729;p22"/>
          <p:cNvSpPr txBox="1">
            <a:spLocks noGrp="1"/>
          </p:cNvSpPr>
          <p:nvPr>
            <p:ph type="subTitle" idx="1"/>
          </p:nvPr>
        </p:nvSpPr>
        <p:spPr>
          <a:xfrm>
            <a:off x="720000" y="2541443"/>
            <a:ext cx="3145200" cy="15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ru-RU">
                <a:latin typeface="IBM Plex Mono"/>
                <a:ea typeface="IBM Plex Mono"/>
                <a:cs typeface="IBM Plex Mono"/>
                <a:sym typeface="IBM Plex Mono"/>
              </a:rPr>
              <a:t>Для удобного тестирования работы нашей системы доступен web-интерфейс</a:t>
            </a:r>
            <a:endParaRPr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grpSp>
        <p:nvGrpSpPr>
          <p:cNvPr id="730" name="Google Shape;730;p22"/>
          <p:cNvGrpSpPr/>
          <p:nvPr/>
        </p:nvGrpSpPr>
        <p:grpSpPr>
          <a:xfrm>
            <a:off x="-74792" y="1766169"/>
            <a:ext cx="480890" cy="481200"/>
            <a:chOff x="959750" y="3039275"/>
            <a:chExt cx="582050" cy="582425"/>
          </a:xfrm>
        </p:grpSpPr>
        <p:sp>
          <p:nvSpPr>
            <p:cNvPr id="731" name="Google Shape;731;p22"/>
            <p:cNvSpPr/>
            <p:nvPr/>
          </p:nvSpPr>
          <p:spPr>
            <a:xfrm>
              <a:off x="959750" y="3498275"/>
              <a:ext cx="123450" cy="123425"/>
            </a:xfrm>
            <a:custGeom>
              <a:avLst/>
              <a:gdLst/>
              <a:ahLst/>
              <a:cxnLst/>
              <a:rect l="l" t="t" r="r" b="b"/>
              <a:pathLst>
                <a:path w="4938" h="4937" extrusionOk="0">
                  <a:moveTo>
                    <a:pt x="1403" y="0"/>
                  </a:moveTo>
                  <a:lnTo>
                    <a:pt x="1" y="1402"/>
                  </a:lnTo>
                  <a:lnTo>
                    <a:pt x="3536" y="4937"/>
                  </a:lnTo>
                  <a:lnTo>
                    <a:pt x="4937" y="3535"/>
                  </a:lnTo>
                  <a:lnTo>
                    <a:pt x="1403" y="0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37254"/>
                  </a:srgbClr>
                </a:gs>
                <a:gs pos="100000">
                  <a:srgbClr val="FFFFFF">
                    <a:alpha val="37254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1035950" y="3421700"/>
              <a:ext cx="123425" cy="123825"/>
            </a:xfrm>
            <a:custGeom>
              <a:avLst/>
              <a:gdLst/>
              <a:ahLst/>
              <a:cxnLst/>
              <a:rect l="l" t="t" r="r" b="b"/>
              <a:pathLst>
                <a:path w="4937" h="4953" extrusionOk="0">
                  <a:moveTo>
                    <a:pt x="1402" y="1"/>
                  </a:moveTo>
                  <a:lnTo>
                    <a:pt x="0" y="1403"/>
                  </a:lnTo>
                  <a:lnTo>
                    <a:pt x="3535" y="4952"/>
                  </a:lnTo>
                  <a:lnTo>
                    <a:pt x="4937" y="3551"/>
                  </a:lnTo>
                  <a:lnTo>
                    <a:pt x="1402" y="1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37254"/>
                  </a:srgbClr>
                </a:gs>
                <a:gs pos="100000">
                  <a:srgbClr val="FFFFFF">
                    <a:alpha val="37254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2"/>
            <p:cNvSpPr/>
            <p:nvPr/>
          </p:nvSpPr>
          <p:spPr>
            <a:xfrm>
              <a:off x="1112500" y="3345525"/>
              <a:ext cx="123825" cy="123450"/>
            </a:xfrm>
            <a:custGeom>
              <a:avLst/>
              <a:gdLst/>
              <a:ahLst/>
              <a:cxnLst/>
              <a:rect l="l" t="t" r="r" b="b"/>
              <a:pathLst>
                <a:path w="4953" h="4938" extrusionOk="0">
                  <a:moveTo>
                    <a:pt x="1402" y="1"/>
                  </a:moveTo>
                  <a:lnTo>
                    <a:pt x="1" y="1402"/>
                  </a:lnTo>
                  <a:lnTo>
                    <a:pt x="3551" y="4937"/>
                  </a:lnTo>
                  <a:lnTo>
                    <a:pt x="4952" y="3535"/>
                  </a:lnTo>
                  <a:lnTo>
                    <a:pt x="1402" y="1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37254"/>
                  </a:srgbClr>
                </a:gs>
                <a:gs pos="100000">
                  <a:srgbClr val="FFFFFF">
                    <a:alpha val="37254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2"/>
            <p:cNvSpPr/>
            <p:nvPr/>
          </p:nvSpPr>
          <p:spPr>
            <a:xfrm>
              <a:off x="1188675" y="3268975"/>
              <a:ext cx="123825" cy="123425"/>
            </a:xfrm>
            <a:custGeom>
              <a:avLst/>
              <a:gdLst/>
              <a:ahLst/>
              <a:cxnLst/>
              <a:rect l="l" t="t" r="r" b="b"/>
              <a:pathLst>
                <a:path w="4953" h="4937" extrusionOk="0">
                  <a:moveTo>
                    <a:pt x="1402" y="0"/>
                  </a:moveTo>
                  <a:lnTo>
                    <a:pt x="1" y="1402"/>
                  </a:lnTo>
                  <a:lnTo>
                    <a:pt x="3551" y="4937"/>
                  </a:lnTo>
                  <a:lnTo>
                    <a:pt x="4952" y="3550"/>
                  </a:lnTo>
                  <a:lnTo>
                    <a:pt x="1402" y="0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37254"/>
                  </a:srgbClr>
                </a:gs>
                <a:gs pos="100000">
                  <a:srgbClr val="FFFFFF">
                    <a:alpha val="37254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2"/>
            <p:cNvSpPr/>
            <p:nvPr/>
          </p:nvSpPr>
          <p:spPr>
            <a:xfrm>
              <a:off x="1265625" y="3192800"/>
              <a:ext cx="123425" cy="123425"/>
            </a:xfrm>
            <a:custGeom>
              <a:avLst/>
              <a:gdLst/>
              <a:ahLst/>
              <a:cxnLst/>
              <a:rect l="l" t="t" r="r" b="b"/>
              <a:pathLst>
                <a:path w="4937" h="4937" extrusionOk="0">
                  <a:moveTo>
                    <a:pt x="1402" y="0"/>
                  </a:moveTo>
                  <a:lnTo>
                    <a:pt x="0" y="1386"/>
                  </a:lnTo>
                  <a:lnTo>
                    <a:pt x="3535" y="4936"/>
                  </a:lnTo>
                  <a:lnTo>
                    <a:pt x="4937" y="3535"/>
                  </a:lnTo>
                  <a:lnTo>
                    <a:pt x="1402" y="0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37254"/>
                  </a:srgbClr>
                </a:gs>
                <a:gs pos="100000">
                  <a:srgbClr val="FFFFFF">
                    <a:alpha val="37254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2"/>
            <p:cNvSpPr/>
            <p:nvPr/>
          </p:nvSpPr>
          <p:spPr>
            <a:xfrm>
              <a:off x="1341800" y="3116225"/>
              <a:ext cx="123450" cy="123450"/>
            </a:xfrm>
            <a:custGeom>
              <a:avLst/>
              <a:gdLst/>
              <a:ahLst/>
              <a:cxnLst/>
              <a:rect l="l" t="t" r="r" b="b"/>
              <a:pathLst>
                <a:path w="4938" h="4938" extrusionOk="0">
                  <a:moveTo>
                    <a:pt x="1402" y="1"/>
                  </a:moveTo>
                  <a:lnTo>
                    <a:pt x="1" y="1402"/>
                  </a:lnTo>
                  <a:lnTo>
                    <a:pt x="3535" y="4937"/>
                  </a:lnTo>
                  <a:lnTo>
                    <a:pt x="4937" y="3535"/>
                  </a:lnTo>
                  <a:lnTo>
                    <a:pt x="1402" y="1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37254"/>
                  </a:srgbClr>
                </a:gs>
                <a:gs pos="100000">
                  <a:srgbClr val="FFFFFF">
                    <a:alpha val="37254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2"/>
            <p:cNvSpPr/>
            <p:nvPr/>
          </p:nvSpPr>
          <p:spPr>
            <a:xfrm>
              <a:off x="1418375" y="3039275"/>
              <a:ext cx="123425" cy="123825"/>
            </a:xfrm>
            <a:custGeom>
              <a:avLst/>
              <a:gdLst/>
              <a:ahLst/>
              <a:cxnLst/>
              <a:rect l="l" t="t" r="r" b="b"/>
              <a:pathLst>
                <a:path w="4937" h="4953" extrusionOk="0">
                  <a:moveTo>
                    <a:pt x="1387" y="1"/>
                  </a:moveTo>
                  <a:lnTo>
                    <a:pt x="0" y="1403"/>
                  </a:lnTo>
                  <a:lnTo>
                    <a:pt x="3535" y="4953"/>
                  </a:lnTo>
                  <a:lnTo>
                    <a:pt x="4936" y="3551"/>
                  </a:lnTo>
                  <a:lnTo>
                    <a:pt x="1387" y="1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37254"/>
                  </a:srgbClr>
                </a:gs>
                <a:gs pos="100000">
                  <a:srgbClr val="FFFFFF">
                    <a:alpha val="37254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38" name="Google Shape;73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8069" y="1766832"/>
            <a:ext cx="1656068" cy="160983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323</Words>
  <Application>Microsoft Office PowerPoint</Application>
  <PresentationFormat>Экран (16:9)</PresentationFormat>
  <Paragraphs>84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Poppins</vt:lpstr>
      <vt:lpstr>Open Sans</vt:lpstr>
      <vt:lpstr>IBM Plex Mono</vt:lpstr>
      <vt:lpstr>Introduction to Coding Workshop by Slidesgo</vt:lpstr>
      <vt:lpstr>Анализ качества преподавания</vt:lpstr>
      <vt:lpstr>Решение нашей команды</vt:lpstr>
      <vt:lpstr>Решение нашей команды</vt:lpstr>
      <vt:lpstr>Наше решение</vt:lpstr>
      <vt:lpstr>Multilabel Classification</vt:lpstr>
      <vt:lpstr>Generative AI</vt:lpstr>
      <vt:lpstr>Optimizations</vt:lpstr>
      <vt:lpstr>Расширение решения</vt:lpstr>
      <vt:lpstr>Демонстрация работы системы</vt:lpstr>
      <vt:lpstr>Технологический стек</vt:lpstr>
      <vt:lpstr>Своего рода учёные</vt:lpstr>
      <vt:lpstr>Спасибо за внимание!</vt:lpstr>
      <vt:lpstr>Анализ качества преподавания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качества преподавания</dc:title>
  <dc:creator>Ilia</dc:creator>
  <cp:lastModifiedBy>Илья Илья</cp:lastModifiedBy>
  <cp:revision>3</cp:revision>
  <dcterms:modified xsi:type="dcterms:W3CDTF">2024-04-28T06:25:23Z</dcterms:modified>
</cp:coreProperties>
</file>