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B78234-A10E-4391-ABEF-3BC238309298}" v="1064" dt="2022-07-16T15:31:59.006"/>
    <p1510:client id="{973B4A49-DDF6-4AC8-B53E-65AF8043C6E5}" v="50" dt="2022-07-17T07:03:44.353"/>
    <p1510:client id="{BC3A023D-3A71-4959-BF1E-3EA81997BA43}" v="1201" dt="2022-07-17T05:41:17.8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919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2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9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2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589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2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9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3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7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3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0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0xEsolG8Bk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2374" y="1538041"/>
            <a:ext cx="8297960" cy="1616355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ea typeface="+mj-lt"/>
                <a:cs typeface="+mj-lt"/>
              </a:rPr>
              <a:t>Предсказание пандемии при помощи 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4881" y="4520017"/>
            <a:ext cx="8142238" cy="1160981"/>
          </a:xfrm>
        </p:spPr>
        <p:txBody>
          <a:bodyPr anchor="t">
            <a:normAutofit/>
          </a:bodyPr>
          <a:lstStyle/>
          <a:p>
            <a:r>
              <a:rPr lang="ru-RU" sz="3600" dirty="0">
                <a:latin typeface="Calibri Light"/>
                <a:cs typeface="Calibri Light"/>
              </a:rPr>
              <a:t>Команда </a:t>
            </a:r>
            <a:r>
              <a:rPr lang="ru-RU" sz="3600" dirty="0" err="1">
                <a:latin typeface="Calibri Light"/>
                <a:cs typeface="Calibri Light"/>
              </a:rPr>
              <a:t>Padavans</a:t>
            </a:r>
            <a:endParaRPr lang="ru-RU" sz="3600">
              <a:latin typeface="Calibri Light"/>
              <a:cs typeface="Calibri Ligh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3889173"/>
            <a:ext cx="867485" cy="115439"/>
            <a:chOff x="8910933" y="1861308"/>
            <a:chExt cx="867485" cy="1154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C82A2-2123-1B62-9D53-975039514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143125"/>
            <a:ext cx="10134600" cy="1288489"/>
          </a:xfrm>
        </p:spPr>
        <p:txBody>
          <a:bodyPr/>
          <a:lstStyle/>
          <a:p>
            <a:pPr algn="ctr"/>
            <a:r>
              <a:rPr lang="ru-RU" dirty="0">
                <a:latin typeface="Calibri Light"/>
                <a:cs typeface="Calibri Light"/>
              </a:rPr>
              <a:t>Заключение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85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7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15,0</a:t>
            </a:r>
          </a:p>
        </p:txBody>
      </p:sp>
      <p:sp>
        <p:nvSpPr>
          <p:cNvPr id="47" name="Rectangle 9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11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12B3B-1CA0-808B-950B-9F4E8AA94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076" y="-400514"/>
            <a:ext cx="8815754" cy="1286648"/>
          </a:xfrm>
        </p:spPr>
        <p:txBody>
          <a:bodyPr anchor="b">
            <a:normAutofit/>
          </a:bodyPr>
          <a:lstStyle/>
          <a:p>
            <a:pPr algn="ctr"/>
            <a:r>
              <a:rPr lang="ru-RU" sz="4000" dirty="0">
                <a:latin typeface="Calibri Light"/>
                <a:cs typeface="Calibri Light"/>
              </a:rPr>
              <a:t>Паспорт проекта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3179D2B-5954-4049-558F-D7C477A89E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051937"/>
              </p:ext>
            </p:extLst>
          </p:nvPr>
        </p:nvGraphicFramePr>
        <p:xfrm>
          <a:off x="446048" y="957146"/>
          <a:ext cx="11305484" cy="5495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742">
                  <a:extLst>
                    <a:ext uri="{9D8B030D-6E8A-4147-A177-3AD203B41FA5}">
                      <a16:colId xmlns:a16="http://schemas.microsoft.com/office/drawing/2014/main" val="1579643638"/>
                    </a:ext>
                  </a:extLst>
                </a:gridCol>
                <a:gridCol w="5652742">
                  <a:extLst>
                    <a:ext uri="{9D8B030D-6E8A-4147-A177-3AD203B41FA5}">
                      <a16:colId xmlns:a16="http://schemas.microsoft.com/office/drawing/2014/main" val="3306507937"/>
                    </a:ext>
                  </a:extLst>
                </a:gridCol>
              </a:tblGrid>
              <a:tr h="748213">
                <a:tc>
                  <a:txBody>
                    <a:bodyPr/>
                    <a:lstStyle/>
                    <a:p>
                      <a:pPr lvl="1" algn="ctr">
                        <a:buNone/>
                      </a:pPr>
                      <a:r>
                        <a:rPr lang="ru-RU" sz="2000" dirty="0">
                          <a:latin typeface="Calibri Light"/>
                        </a:rPr>
                        <a:t>Тема проекта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000" dirty="0">
                          <a:latin typeface="Calibri Light"/>
                        </a:rPr>
                        <a:t>Предсказание пандемий при помощи 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517913"/>
                  </a:ext>
                </a:extLst>
              </a:tr>
              <a:tr h="74821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000" b="0" i="0" u="none" strike="noStrike" noProof="0" dirty="0">
                          <a:latin typeface="Calibri Light"/>
                        </a:rPr>
                        <a:t>Тип проекта</a:t>
                      </a:r>
                      <a:endParaRPr lang="ru-RU" sz="2000" b="0" dirty="0">
                        <a:latin typeface="Calibri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libri Light"/>
                        </a:rPr>
                        <a:t>Исследовательский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781000"/>
                  </a:ext>
                </a:extLst>
              </a:tr>
              <a:tr h="74821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libri Light"/>
                        </a:rPr>
                        <a:t>Сроки (продолжительность, начало проекта, окончание проекта)</a:t>
                      </a:r>
                      <a:endParaRPr lang="ru-RU">
                        <a:latin typeface="Calibri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libri Light"/>
                        </a:rPr>
                        <a:t>15.07.2022 - 16.07.2022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601927"/>
                  </a:ext>
                </a:extLst>
              </a:tr>
              <a:tr h="74821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libri Light"/>
                        </a:rPr>
                        <a:t>Целевая аудитория проекта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Arial"/>
                        <a:buChar char="•"/>
                      </a:pPr>
                      <a:r>
                        <a:rPr lang="ru-RU" sz="2000" dirty="0">
                          <a:latin typeface="Calibri Light"/>
                        </a:rPr>
                        <a:t>Врачи-эпидемиологи</a:t>
                      </a:r>
                    </a:p>
                    <a:p>
                      <a:pPr marL="342900" lvl="0" indent="-342900" algn="ctr">
                        <a:buFont typeface="Arial"/>
                        <a:buChar char="•"/>
                      </a:pPr>
                      <a:r>
                        <a:rPr lang="ru-RU" sz="2000" dirty="0">
                          <a:latin typeface="Calibri Light"/>
                        </a:rPr>
                        <a:t>Люди, интересующиеся </a:t>
                      </a:r>
                      <a:r>
                        <a:rPr lang="ru-RU" sz="2000" b="0" i="0" u="none" strike="noStrike" noProof="0" dirty="0">
                          <a:latin typeface="Calibri Light"/>
                        </a:rPr>
                        <a:t>эпидемиологической обстановкой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080582"/>
                  </a:ext>
                </a:extLst>
              </a:tr>
              <a:tr h="74821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libri Light"/>
                        </a:rPr>
                        <a:t>Год разработки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libri Light"/>
                        </a:rPr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565092"/>
                  </a:ext>
                </a:extLst>
              </a:tr>
              <a:tr h="74821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libri Light"/>
                        </a:rPr>
                        <a:t>Методы, использованные в работе над проектом</a:t>
                      </a:r>
                      <a:endParaRPr lang="ru-RU" sz="2000" dirty="0" err="1">
                        <a:latin typeface="Calibri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libri Light"/>
                        </a:rPr>
                        <a:t>Градиентный </a:t>
                      </a:r>
                      <a:r>
                        <a:rPr lang="ru-RU" sz="2000" dirty="0" err="1">
                          <a:latin typeface="Calibri Light"/>
                        </a:rPr>
                        <a:t>бустинг</a:t>
                      </a:r>
                      <a:r>
                        <a:rPr lang="ru-RU" sz="2000" dirty="0">
                          <a:latin typeface="Calibri Light"/>
                        </a:rPr>
                        <a:t>, обработка табличных данных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280109"/>
                  </a:ext>
                </a:extLst>
              </a:tr>
              <a:tr h="74821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libri Light"/>
                        </a:rPr>
                        <a:t>Форма представления результата проекта (продукт)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latin typeface="Calibri Light"/>
                        </a:rPr>
                        <a:t>Telegram</a:t>
                      </a:r>
                      <a:r>
                        <a:rPr lang="ru-RU" sz="2000" dirty="0">
                          <a:latin typeface="Calibri Light"/>
                        </a:rPr>
                        <a:t>-бот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794607"/>
                  </a:ext>
                </a:extLst>
              </a:tr>
            </a:tbl>
          </a:graphicData>
        </a:graphic>
      </p:graphicFrame>
      <p:grpSp>
        <p:nvGrpSpPr>
          <p:cNvPr id="50" name="Group 13">
            <a:extLst>
              <a:ext uri="{FF2B5EF4-FFF2-40B4-BE49-F238E27FC236}">
                <a16:creationId xmlns:a16="http://schemas.microsoft.com/office/drawing/2014/main" id="{1148C992-36DE-4449-B92D-49AE04B5D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345189"/>
            <a:ext cx="867485" cy="115439"/>
            <a:chOff x="8910933" y="1861308"/>
            <a:chExt cx="867485" cy="115439"/>
          </a:xfrm>
        </p:grpSpPr>
        <p:sp>
          <p:nvSpPr>
            <p:cNvPr id="51" name="Rectangle 14">
              <a:extLst>
                <a:ext uri="{FF2B5EF4-FFF2-40B4-BE49-F238E27FC236}">
                  <a16:creationId xmlns:a16="http://schemas.microsoft.com/office/drawing/2014/main" id="{D765B2C1-DF41-437F-9F2D-C33E46FA2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AA37ED-ED19-4857-9B2C-777E8F707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16">
              <a:extLst>
                <a:ext uri="{FF2B5EF4-FFF2-40B4-BE49-F238E27FC236}">
                  <a16:creationId xmlns:a16="http://schemas.microsoft.com/office/drawing/2014/main" id="{C45F6E87-86FB-440C-9EB4-A48D11C72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763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954421-E16A-87BB-60D1-7AB4EAD55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>
                <a:latin typeface="Calibri Light"/>
                <a:cs typeface="Calibri Light"/>
              </a:rPr>
              <a:t>Цель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069E4D-ED7F-D443-D6EF-911CE189C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2500" dirty="0">
                <a:latin typeface="Calibri Light"/>
                <a:cs typeface="Calibri Light"/>
              </a:rPr>
              <a:t>С помощью технологий искусственного интеллекта разработать модель, которая сможет предсказывать рост или падение заболеваний в России</a:t>
            </a:r>
          </a:p>
        </p:txBody>
      </p:sp>
    </p:spTree>
    <p:extLst>
      <p:ext uri="{BB962C8B-B14F-4D97-AF65-F5344CB8AC3E}">
        <p14:creationId xmlns:p14="http://schemas.microsoft.com/office/powerpoint/2010/main" val="298300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89364B-1AE3-2627-757B-42E39F599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 Light"/>
                <a:cs typeface="Calibri Light"/>
              </a:rPr>
              <a:t>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CDA32A-2095-574B-DC56-9CD05B7C8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ru-RU" dirty="0">
                <a:latin typeface="Calibri Light"/>
                <a:ea typeface="+mn-lt"/>
                <a:cs typeface="+mn-lt"/>
              </a:rPr>
              <a:t>Обучить ИИ предсказывать уровень заражения вирусом в условиях пандемии на примере COVID-19 в городах России.</a:t>
            </a:r>
            <a:endParaRPr lang="ru-RU" dirty="0">
              <a:latin typeface="Calibri Light"/>
              <a:cs typeface="Calibri Light"/>
            </a:endParaRPr>
          </a:p>
          <a:p>
            <a:pPr marL="457200" indent="-457200">
              <a:buAutoNum type="arabicPeriod"/>
            </a:pPr>
            <a:r>
              <a:rPr lang="ru-RU" dirty="0">
                <a:latin typeface="Calibri Light"/>
                <a:cs typeface="Calibri Light"/>
              </a:rPr>
              <a:t>Разработать </a:t>
            </a:r>
            <a:r>
              <a:rPr lang="ru-RU" dirty="0" err="1">
                <a:latin typeface="Calibri Light"/>
                <a:cs typeface="Calibri Light"/>
              </a:rPr>
              <a:t>Telegram</a:t>
            </a:r>
            <a:r>
              <a:rPr lang="ru-RU" dirty="0">
                <a:latin typeface="Calibri Light"/>
                <a:cs typeface="Calibri Light"/>
              </a:rPr>
              <a:t>-бота </a:t>
            </a:r>
          </a:p>
          <a:p>
            <a:pPr marL="457200" indent="-457200">
              <a:buAutoNum type="arabicPeriod"/>
            </a:pPr>
            <a:r>
              <a:rPr lang="ru-RU" dirty="0">
                <a:latin typeface="Calibri Light"/>
                <a:cs typeface="Calibri Light"/>
              </a:rPr>
              <a:t>Объединить ИИ и </a:t>
            </a:r>
            <a:r>
              <a:rPr lang="ru-RU" dirty="0" err="1">
                <a:latin typeface="Calibri Light"/>
                <a:cs typeface="Calibri Light"/>
              </a:rPr>
              <a:t>Telegram</a:t>
            </a:r>
            <a:r>
              <a:rPr lang="ru-RU" dirty="0">
                <a:latin typeface="Calibri Light"/>
                <a:cs typeface="Calibri Light"/>
              </a:rPr>
              <a:t>-бота</a:t>
            </a:r>
          </a:p>
        </p:txBody>
      </p:sp>
    </p:spTree>
    <p:extLst>
      <p:ext uri="{BB962C8B-B14F-4D97-AF65-F5344CB8AC3E}">
        <p14:creationId xmlns:p14="http://schemas.microsoft.com/office/powerpoint/2010/main" val="71534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B67130-F0F5-0AAF-188F-CCDA4B52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 Light"/>
                <a:cs typeface="Calibri Light"/>
              </a:rPr>
              <a:t>Наша команда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60612D-C1B1-C07B-BED0-F7FEED45E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latin typeface="Calibri Light"/>
                <a:cs typeface="Calibri Light"/>
              </a:rPr>
              <a:t>Егор Солдатов - разработчик ИИ, </a:t>
            </a:r>
            <a:r>
              <a:rPr lang="ru-RU" dirty="0">
                <a:latin typeface="Calibri Light"/>
                <a:ea typeface="+mn-lt"/>
                <a:cs typeface="Calibri Light"/>
              </a:rPr>
              <a:t>D</a:t>
            </a:r>
            <a:r>
              <a:rPr lang="ru-RU" dirty="0">
                <a:latin typeface="Calibri Light"/>
                <a:ea typeface="+mn-lt"/>
                <a:cs typeface="+mn-lt"/>
              </a:rPr>
              <a:t>ata-Science</a:t>
            </a:r>
            <a:endParaRPr lang="ru-RU" dirty="0">
              <a:latin typeface="Calibri Light"/>
              <a:cs typeface="Calibri Light"/>
            </a:endParaRPr>
          </a:p>
          <a:p>
            <a:r>
              <a:rPr lang="ru-RU" dirty="0">
                <a:latin typeface="Calibri Light"/>
                <a:cs typeface="Calibri Light"/>
              </a:rPr>
              <a:t>Родион </a:t>
            </a:r>
            <a:r>
              <a:rPr lang="ru-RU" dirty="0" err="1">
                <a:latin typeface="Calibri Light"/>
                <a:cs typeface="Calibri Light"/>
              </a:rPr>
              <a:t>Рыбко</a:t>
            </a:r>
            <a:r>
              <a:rPr lang="ru-RU" dirty="0">
                <a:latin typeface="Calibri Light"/>
                <a:cs typeface="Calibri Light"/>
              </a:rPr>
              <a:t> - помощник в разработке ИИ, разработчик Телеграмм-бота</a:t>
            </a:r>
          </a:p>
          <a:p>
            <a:r>
              <a:rPr lang="ru-RU" dirty="0">
                <a:latin typeface="Calibri Light"/>
                <a:cs typeface="Calibri Light"/>
              </a:rPr>
              <a:t>Глеб </a:t>
            </a:r>
            <a:r>
              <a:rPr lang="ru-RU" err="1">
                <a:latin typeface="Calibri Light"/>
                <a:cs typeface="Calibri Light"/>
              </a:rPr>
              <a:t>Шабаев</a:t>
            </a:r>
            <a:r>
              <a:rPr lang="ru-RU" dirty="0">
                <a:latin typeface="Calibri Light"/>
                <a:cs typeface="Calibri Light"/>
              </a:rPr>
              <a:t> - разработчик Телеграмм-бота</a:t>
            </a:r>
          </a:p>
          <a:p>
            <a:r>
              <a:rPr lang="ru-RU" dirty="0">
                <a:latin typeface="Calibri Light"/>
                <a:cs typeface="Calibri Light"/>
              </a:rPr>
              <a:t>Степан Назаров - текстовый редактор, дизайнер</a:t>
            </a:r>
          </a:p>
          <a:p>
            <a:r>
              <a:rPr lang="ru-RU" dirty="0">
                <a:latin typeface="Calibri Light"/>
                <a:cs typeface="Calibri Light"/>
              </a:rPr>
              <a:t>Денис Устюжанин - текстовый редактор, помощник дизайнера</a:t>
            </a:r>
          </a:p>
          <a:p>
            <a:endParaRPr lang="ru-RU" dirty="0">
              <a:latin typeface="Calibri Light"/>
              <a:cs typeface="Calibri Light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57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0D5DF7-F8CE-A7C9-CB70-62DBADDF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133725"/>
            <a:ext cx="10134600" cy="650314"/>
          </a:xfrm>
        </p:spPr>
        <p:txBody>
          <a:bodyPr>
            <a:noAutofit/>
          </a:bodyPr>
          <a:lstStyle/>
          <a:p>
            <a:pPr algn="ctr"/>
            <a:r>
              <a:rPr lang="ru-RU" sz="4500" dirty="0">
                <a:latin typeface="Calibri Light"/>
                <a:cs typeface="Calibri Light"/>
              </a:rPr>
              <a:t>Способы решения задач</a:t>
            </a:r>
            <a:endParaRPr lang="ru-RU" sz="45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915CD8-DD8F-74FC-D727-C61F7651E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ru-RU">
              <a:latin typeface="Calibri Light"/>
              <a:ea typeface="+mn-lt"/>
              <a:cs typeface="+mn-lt"/>
            </a:endParaRPr>
          </a:p>
          <a:p>
            <a:endParaRPr lang="ru-RU" dirty="0">
              <a:latin typeface="Calibri Light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3722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A320E8-F118-DB93-E87F-B289B5B0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 Light"/>
                <a:cs typeface="Calibri Light"/>
              </a:rPr>
              <a:t>Искусственный интеллект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4039EF-175A-B216-9196-5A0DBAD15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latin typeface="Calibri Light"/>
                <a:cs typeface="Calibri Light"/>
              </a:rPr>
              <a:t>Градиентный </a:t>
            </a:r>
            <a:r>
              <a:rPr lang="ru-RU" dirty="0" err="1">
                <a:latin typeface="Calibri Light"/>
                <a:cs typeface="Calibri Light"/>
              </a:rPr>
              <a:t>бустинг</a:t>
            </a:r>
            <a:r>
              <a:rPr lang="ru-RU" dirty="0">
                <a:latin typeface="Calibri Light"/>
                <a:cs typeface="Calibri Light"/>
              </a:rPr>
              <a:t> — метод машинного обучения, который создает решающую модель прогнозирования в виде ансамбля слабых моделей прогнозирования, обычно деревьев решений. Он строит модель поэтапно, позволяя оптимизировать произвольную дифференцируемую функцию потерь.</a:t>
            </a:r>
            <a:endParaRPr lang="en-US" dirty="0">
              <a:ea typeface="+mn-lt"/>
              <a:cs typeface="+mn-lt"/>
            </a:endParaRPr>
          </a:p>
          <a:p>
            <a:endParaRPr lang="ru-RU" dirty="0">
              <a:ea typeface="+mn-lt"/>
              <a:cs typeface="+mn-lt"/>
            </a:endParaRPr>
          </a:p>
          <a:p>
            <a:r>
              <a:rPr lang="ru-RU" dirty="0">
                <a:latin typeface="Calibri Light"/>
                <a:cs typeface="Calibri Light"/>
              </a:rPr>
              <a:t>Метрика программного обеспечения — мера, позволяющая получить численное   значение некоторого свойства программного обеспечения или его спецификаций.</a:t>
            </a:r>
            <a:endParaRPr lang="en-US" dirty="0">
              <a:ea typeface="+mn-lt"/>
              <a:cs typeface="+mn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47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C787F3-5931-97FE-54BD-4807056E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Calibri Light"/>
                <a:cs typeface="Calibri Light"/>
              </a:rPr>
              <a:t>Telegram</a:t>
            </a:r>
            <a:r>
              <a:rPr lang="ru-RU" dirty="0">
                <a:latin typeface="Calibri Light"/>
                <a:cs typeface="Calibri Light"/>
              </a:rPr>
              <a:t>-бот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AF708-FBEF-B113-E675-445E7D8E3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err="1">
                <a:latin typeface="Calibri Light"/>
                <a:ea typeface="+mn-lt"/>
                <a:cs typeface="+mn-lt"/>
              </a:rPr>
              <a:t>Telegram</a:t>
            </a:r>
            <a:r>
              <a:rPr lang="ru-RU" dirty="0">
                <a:latin typeface="Calibri Light"/>
                <a:ea typeface="+mn-lt"/>
                <a:cs typeface="+mn-lt"/>
              </a:rPr>
              <a:t>-бот — это «приложение внутри приложения», которое позволяет пользователям совершать разные действия через мессенджер. Оно помогает пользователям автоматизировать рутину, сэкономить время и упростить жизнь.</a:t>
            </a:r>
            <a:endParaRPr lang="ru-RU" dirty="0">
              <a:latin typeface="Calibri Light"/>
              <a:cs typeface="Calibri Light"/>
            </a:endParaRPr>
          </a:p>
          <a:p>
            <a:r>
              <a:rPr lang="ru-RU" dirty="0" err="1">
                <a:latin typeface="Calibri Light"/>
                <a:cs typeface="Calibri Light"/>
              </a:rPr>
              <a:t>Telegram</a:t>
            </a:r>
            <a:r>
              <a:rPr lang="ru-RU" dirty="0">
                <a:latin typeface="Calibri Light"/>
                <a:cs typeface="Calibri Light"/>
              </a:rPr>
              <a:t>-бот </a:t>
            </a:r>
            <a:r>
              <a:rPr lang="ru-RU" dirty="0">
                <a:latin typeface="Calibri Light"/>
                <a:ea typeface="+mn-lt"/>
                <a:cs typeface="+mn-lt"/>
              </a:rPr>
              <a:t>используется</a:t>
            </a:r>
            <a:r>
              <a:rPr lang="ru-RU" dirty="0">
                <a:latin typeface="Calibri Light"/>
                <a:cs typeface="Calibri Light"/>
              </a:rPr>
              <a:t> в большом количестве отраслей, также может использоваться большими компаниями для облегчения </a:t>
            </a:r>
            <a:r>
              <a:rPr lang="ru-RU" dirty="0">
                <a:latin typeface="Calibri Light"/>
                <a:ea typeface="+mn-lt"/>
                <a:cs typeface="Calibri Light"/>
              </a:rPr>
              <a:t>к</a:t>
            </a:r>
            <a:r>
              <a:rPr lang="ru-RU" dirty="0">
                <a:latin typeface="Calibri Light"/>
                <a:ea typeface="+mn-lt"/>
                <a:cs typeface="+mn-lt"/>
              </a:rPr>
              <a:t>оммуникации</a:t>
            </a:r>
            <a:r>
              <a:rPr lang="ru-RU" dirty="0">
                <a:latin typeface="Calibri Light"/>
                <a:cs typeface="Calibri Light"/>
              </a:rPr>
              <a:t> с пользователями или заказчиками</a:t>
            </a:r>
          </a:p>
          <a:p>
            <a:endParaRPr lang="ru-RU" dirty="0">
              <a:latin typeface="Calibri Light"/>
              <a:cs typeface="Calibri Light"/>
            </a:endParaRPr>
          </a:p>
          <a:p>
            <a:endParaRPr lang="ru-RU" dirty="0">
              <a:latin typeface="Calibri Light"/>
              <a:cs typeface="Calibri Light"/>
            </a:endParaRPr>
          </a:p>
          <a:p>
            <a:endParaRPr lang="ru-RU" dirty="0">
              <a:latin typeface="Calibri Light"/>
              <a:cs typeface="Calibri Light"/>
            </a:endParaRPr>
          </a:p>
          <a:p>
            <a:endParaRPr lang="ru-RU" dirty="0">
              <a:latin typeface="Calibri Light"/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F20841-56B9-6534-F36A-3F2125D5C685}"/>
              </a:ext>
            </a:extLst>
          </p:cNvPr>
          <p:cNvSpPr txBox="1"/>
          <p:nvPr/>
        </p:nvSpPr>
        <p:spPr>
          <a:xfrm>
            <a:off x="11696700" y="5581650"/>
            <a:ext cx="276225" cy="3788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6302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Мультимедиа в Интернете 7" title="Telegram-бот PandamicAI, демострация работы">
            <a:hlinkClick r:id="" action="ppaction://media"/>
            <a:extLst>
              <a:ext uri="{FF2B5EF4-FFF2-40B4-BE49-F238E27FC236}">
                <a16:creationId xmlns:a16="http://schemas.microsoft.com/office/drawing/2014/main" id="{16F6FB18-9794-524B-83F1-DA8A7EC1AC6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9333" y="143463"/>
            <a:ext cx="11872146" cy="658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348960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AdornVTI</vt:lpstr>
      <vt:lpstr>Предсказание пандемии при помощи ИИ</vt:lpstr>
      <vt:lpstr>Паспорт проекта</vt:lpstr>
      <vt:lpstr>Цель</vt:lpstr>
      <vt:lpstr>Задачи</vt:lpstr>
      <vt:lpstr>Наша команда</vt:lpstr>
      <vt:lpstr>Способы решения задач</vt:lpstr>
      <vt:lpstr>Искусственный интеллект</vt:lpstr>
      <vt:lpstr>Telegram-бот</vt:lpstr>
      <vt:lpstr>Презентация PowerPoint</vt:lpstr>
      <vt:lpstr>Заключение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357</cp:revision>
  <dcterms:created xsi:type="dcterms:W3CDTF">2022-07-16T15:13:02Z</dcterms:created>
  <dcterms:modified xsi:type="dcterms:W3CDTF">2022-07-17T07:04:40Z</dcterms:modified>
</cp:coreProperties>
</file>