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5" r:id="rId3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Inter" panose="020B0604020202020204" charset="0"/>
      <p:regular r:id="rId16"/>
      <p:bold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SemiBold" panose="020B0706030804020204" pitchFamily="34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i5+1wyT6nT2zJIdXeYrpAWxI+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customschemas.google.com/relationships/presentationmetadata" Target="metadata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158eeb9660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158eeb96608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g158eeb96608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 с подписью">
  <p:cSld name="Титул с подписью">
    <p:bg>
      <p:bgPr>
        <a:solidFill>
          <a:schemeClr val="lt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14"/>
          <p:cNvGrpSpPr/>
          <p:nvPr/>
        </p:nvGrpSpPr>
        <p:grpSpPr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13" name="Google Shape;13;p14"/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Google Shape;14;p14"/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Google Shape;15;p14"/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Google Shape;16;p14"/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Google Shape;17;p14"/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Google Shape;18;p14"/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" name="Google Shape;19;p14"/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" name="Google Shape;20;p14"/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" name="Google Shape;21;p14"/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" name="Google Shape;22;p14"/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" name="Google Shape;23;p14"/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" name="Google Shape;24;p14"/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" name="Google Shape;25;p14"/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" name="Google Shape;26;p14"/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" name="Google Shape;27;p14"/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" name="Google Shape;28;p14"/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" name="Google Shape;29;p14"/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" name="Google Shape;30;p14"/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" name="Google Shape;31;p14"/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" name="Google Shape;32;p14"/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" name="Google Shape;33;p14"/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" name="Google Shape;34;p14"/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" name="Google Shape;35;p14"/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" name="Google Shape;37;p14"/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" name="Google Shape;38;p14"/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" name="Google Shape;40;p14"/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" name="Google Shape;41;p14"/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" name="Google Shape;42;p14"/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" name="Google Shape;43;p14"/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" name="Google Shape;44;p14"/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" name="Google Shape;45;p14"/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" name="Google Shape;46;p14"/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" name="Google Shape;47;p14"/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" name="Google Shape;48;p14"/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" name="Google Shape;49;p14"/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" name="Google Shape;50;p14"/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" name="Google Shape;51;p14"/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" name="Google Shape;52;p14"/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" name="Google Shape;53;p14"/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" name="Google Shape;54;p14"/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" name="Google Shape;55;p14"/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" name="Google Shape;56;p14"/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" name="Google Shape;57;p14"/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" name="Google Shape;60;p14"/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12186372" y="162597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9" name="Google Shape;139;p14"/>
          <p:cNvSpPr txBox="1">
            <a:spLocks noGrp="1"/>
          </p:cNvSpPr>
          <p:nvPr>
            <p:ph type="title"/>
          </p:nvPr>
        </p:nvSpPr>
        <p:spPr>
          <a:xfrm>
            <a:off x="550863" y="3323932"/>
            <a:ext cx="10515600" cy="121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SemiBold"/>
              <a:buNone/>
              <a:defRPr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0" name="Google Shape;140;p14"/>
          <p:cNvGrpSpPr/>
          <p:nvPr/>
        </p:nvGrpSpPr>
        <p:grpSpPr>
          <a:xfrm>
            <a:off x="550863" y="4757641"/>
            <a:ext cx="6916737" cy="0"/>
            <a:chOff x="550863" y="4184069"/>
            <a:chExt cx="6916737" cy="0"/>
          </a:xfrm>
        </p:grpSpPr>
        <p:cxnSp>
          <p:nvCxnSpPr>
            <p:cNvPr id="141" name="Google Shape;141;p14"/>
            <p:cNvCxnSpPr/>
            <p:nvPr/>
          </p:nvCxnSpPr>
          <p:spPr>
            <a:xfrm>
              <a:off x="550863" y="4184069"/>
              <a:ext cx="6916737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" name="Google Shape;142;p14"/>
            <p:cNvCxnSpPr/>
            <p:nvPr/>
          </p:nvCxnSpPr>
          <p:spPr>
            <a:xfrm>
              <a:off x="550863" y="4184069"/>
              <a:ext cx="765319" cy="0"/>
            </a:xfrm>
            <a:prstGeom prst="straightConnector1">
              <a:avLst/>
            </a:prstGeom>
            <a:noFill/>
            <a:ln w="349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43" name="Google Shape;143;p14"/>
          <p:cNvSpPr txBox="1">
            <a:spLocks noGrp="1"/>
          </p:cNvSpPr>
          <p:nvPr>
            <p:ph type="body" idx="1"/>
          </p:nvPr>
        </p:nvSpPr>
        <p:spPr>
          <a:xfrm>
            <a:off x="550863" y="4950165"/>
            <a:ext cx="105156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Фото на весь слайд">
  <p:cSld name="Фото на весь слайд"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4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Фото во весь слайд">
  <p:cSld name="Фото во весь слайд"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4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06" name="Google Shape;806;p4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6"/>
          <p:cNvSpPr txBox="1">
            <a:spLocks noGrp="1"/>
          </p:cNvSpPr>
          <p:nvPr>
            <p:ph type="title"/>
          </p:nvPr>
        </p:nvSpPr>
        <p:spPr>
          <a:xfrm>
            <a:off x="550863" y="407976"/>
            <a:ext cx="960833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16"/>
          <p:cNvSpPr txBox="1">
            <a:spLocks noGrp="1"/>
          </p:cNvSpPr>
          <p:nvPr>
            <p:ph type="ftr" idx="11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4" name="Google Shape;814;p16"/>
          <p:cNvSpPr txBox="1">
            <a:spLocks noGrp="1"/>
          </p:cNvSpPr>
          <p:nvPr>
            <p:ph type="sldNum" idx="12"/>
          </p:nvPr>
        </p:nvSpPr>
        <p:spPr>
          <a:xfrm>
            <a:off x="8897938" y="64235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815" name="Google Shape;815;p16"/>
          <p:cNvCxnSpPr/>
          <p:nvPr/>
        </p:nvCxnSpPr>
        <p:spPr>
          <a:xfrm>
            <a:off x="550863" y="968502"/>
            <a:ext cx="1164113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в 2 строки">
  <p:cSld name="Заголовок в 2 строки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9"/>
          <p:cNvSpPr txBox="1">
            <a:spLocks noGrp="1"/>
          </p:cNvSpPr>
          <p:nvPr>
            <p:ph type="title"/>
          </p:nvPr>
        </p:nvSpPr>
        <p:spPr>
          <a:xfrm>
            <a:off x="550863" y="407976"/>
            <a:ext cx="9694574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8" name="Google Shape;818;p19"/>
          <p:cNvSpPr txBox="1">
            <a:spLocks noGrp="1"/>
          </p:cNvSpPr>
          <p:nvPr>
            <p:ph type="sldNum" idx="12"/>
          </p:nvPr>
        </p:nvSpPr>
        <p:spPr>
          <a:xfrm>
            <a:off x="8897938" y="64235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19" name="Google Shape;819;p19"/>
          <p:cNvSpPr txBox="1">
            <a:spLocks noGrp="1"/>
          </p:cNvSpPr>
          <p:nvPr>
            <p:ph type="ftr" idx="11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20" name="Google Shape;820;p19"/>
          <p:cNvCxnSpPr/>
          <p:nvPr/>
        </p:nvCxnSpPr>
        <p:spPr>
          <a:xfrm>
            <a:off x="550863" y="1332789"/>
            <a:ext cx="1164113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заголовок">
  <p:cSld name="Заголовок и подзаголовок"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0"/>
          <p:cNvSpPr txBox="1">
            <a:spLocks noGrp="1"/>
          </p:cNvSpPr>
          <p:nvPr>
            <p:ph type="sldNum" idx="12"/>
          </p:nvPr>
        </p:nvSpPr>
        <p:spPr>
          <a:xfrm>
            <a:off x="8897938" y="64235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BCBCBC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BCBCBC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BCBCBC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BCBCBC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BCBCBC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BCBCBC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BCBCBC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BCBCBC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BCBCBC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23" name="Google Shape;823;p20"/>
          <p:cNvSpPr txBox="1">
            <a:spLocks noGrp="1"/>
          </p:cNvSpPr>
          <p:nvPr>
            <p:ph type="title"/>
          </p:nvPr>
        </p:nvSpPr>
        <p:spPr>
          <a:xfrm>
            <a:off x="550862" y="407976"/>
            <a:ext cx="9611447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20"/>
          <p:cNvSpPr txBox="1">
            <a:spLocks noGrp="1"/>
          </p:cNvSpPr>
          <p:nvPr>
            <p:ph type="body" idx="1"/>
          </p:nvPr>
        </p:nvSpPr>
        <p:spPr>
          <a:xfrm>
            <a:off x="550864" y="849948"/>
            <a:ext cx="9611446" cy="29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25" name="Google Shape;825;p20"/>
          <p:cNvSpPr txBox="1">
            <a:spLocks noGrp="1"/>
          </p:cNvSpPr>
          <p:nvPr>
            <p:ph type="ftr" idx="11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26" name="Google Shape;826;p20"/>
          <p:cNvCxnSpPr/>
          <p:nvPr/>
        </p:nvCxnSpPr>
        <p:spPr>
          <a:xfrm>
            <a:off x="550863" y="1223605"/>
            <a:ext cx="1164113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оготипы в блоках">
  <p:cSld name="Логотипы в блоках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21"/>
          <p:cNvSpPr txBox="1">
            <a:spLocks noGrp="1"/>
          </p:cNvSpPr>
          <p:nvPr>
            <p:ph type="title"/>
          </p:nvPr>
        </p:nvSpPr>
        <p:spPr>
          <a:xfrm>
            <a:off x="550863" y="407976"/>
            <a:ext cx="960833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9" name="Google Shape;829;p21"/>
          <p:cNvSpPr txBox="1">
            <a:spLocks noGrp="1"/>
          </p:cNvSpPr>
          <p:nvPr>
            <p:ph type="ftr" idx="11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21"/>
          <p:cNvSpPr txBox="1">
            <a:spLocks noGrp="1"/>
          </p:cNvSpPr>
          <p:nvPr>
            <p:ph type="sldNum" idx="12"/>
          </p:nvPr>
        </p:nvSpPr>
        <p:spPr>
          <a:xfrm>
            <a:off x="8897938" y="64235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831" name="Google Shape;831;p21"/>
          <p:cNvCxnSpPr/>
          <p:nvPr/>
        </p:nvCxnSpPr>
        <p:spPr>
          <a:xfrm>
            <a:off x="550863" y="968502"/>
            <a:ext cx="1164113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2" name="Google Shape;832;p21"/>
          <p:cNvSpPr>
            <a:spLocks noGrp="1"/>
          </p:cNvSpPr>
          <p:nvPr>
            <p:ph type="pic" idx="2"/>
          </p:nvPr>
        </p:nvSpPr>
        <p:spPr>
          <a:xfrm>
            <a:off x="550618" y="1196977"/>
            <a:ext cx="2091600" cy="11808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3" name="Google Shape;833;p21"/>
          <p:cNvSpPr>
            <a:spLocks noGrp="1"/>
          </p:cNvSpPr>
          <p:nvPr>
            <p:ph type="pic" idx="3"/>
          </p:nvPr>
        </p:nvSpPr>
        <p:spPr>
          <a:xfrm>
            <a:off x="550618" y="2531635"/>
            <a:ext cx="2091600" cy="11808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4" name="Google Shape;834;p21"/>
          <p:cNvSpPr>
            <a:spLocks noGrp="1"/>
          </p:cNvSpPr>
          <p:nvPr>
            <p:ph type="pic" idx="4"/>
          </p:nvPr>
        </p:nvSpPr>
        <p:spPr>
          <a:xfrm>
            <a:off x="550618" y="3866293"/>
            <a:ext cx="2091600" cy="11808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5" name="Google Shape;835;p21"/>
          <p:cNvSpPr>
            <a:spLocks noGrp="1"/>
          </p:cNvSpPr>
          <p:nvPr>
            <p:ph type="pic" idx="5"/>
          </p:nvPr>
        </p:nvSpPr>
        <p:spPr>
          <a:xfrm>
            <a:off x="550618" y="5200950"/>
            <a:ext cx="2091600" cy="11808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6" name="Google Shape;836;p21"/>
          <p:cNvSpPr>
            <a:spLocks noGrp="1"/>
          </p:cNvSpPr>
          <p:nvPr>
            <p:ph type="pic" idx="6"/>
          </p:nvPr>
        </p:nvSpPr>
        <p:spPr>
          <a:xfrm>
            <a:off x="2800348" y="1196977"/>
            <a:ext cx="2091600" cy="11808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7" name="Google Shape;837;p21"/>
          <p:cNvSpPr>
            <a:spLocks noGrp="1"/>
          </p:cNvSpPr>
          <p:nvPr>
            <p:ph type="pic" idx="7"/>
          </p:nvPr>
        </p:nvSpPr>
        <p:spPr>
          <a:xfrm>
            <a:off x="2800348" y="2531635"/>
            <a:ext cx="2091600" cy="11808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8" name="Google Shape;838;p21"/>
          <p:cNvSpPr>
            <a:spLocks noGrp="1"/>
          </p:cNvSpPr>
          <p:nvPr>
            <p:ph type="pic" idx="8"/>
          </p:nvPr>
        </p:nvSpPr>
        <p:spPr>
          <a:xfrm>
            <a:off x="2800348" y="3866293"/>
            <a:ext cx="2091600" cy="11808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9" name="Google Shape;839;p21"/>
          <p:cNvSpPr>
            <a:spLocks noGrp="1"/>
          </p:cNvSpPr>
          <p:nvPr>
            <p:ph type="pic" idx="9"/>
          </p:nvPr>
        </p:nvSpPr>
        <p:spPr>
          <a:xfrm>
            <a:off x="2800348" y="5200950"/>
            <a:ext cx="2091600" cy="11808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0" name="Google Shape;840;p21"/>
          <p:cNvSpPr>
            <a:spLocks noGrp="1"/>
          </p:cNvSpPr>
          <p:nvPr>
            <p:ph type="pic" idx="13"/>
          </p:nvPr>
        </p:nvSpPr>
        <p:spPr>
          <a:xfrm>
            <a:off x="5050078" y="1196977"/>
            <a:ext cx="2091600" cy="11808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1" name="Google Shape;841;p21"/>
          <p:cNvSpPr>
            <a:spLocks noGrp="1"/>
          </p:cNvSpPr>
          <p:nvPr>
            <p:ph type="pic" idx="14"/>
          </p:nvPr>
        </p:nvSpPr>
        <p:spPr>
          <a:xfrm>
            <a:off x="5050078" y="2531635"/>
            <a:ext cx="2091600" cy="11808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2" name="Google Shape;842;p21"/>
          <p:cNvSpPr>
            <a:spLocks noGrp="1"/>
          </p:cNvSpPr>
          <p:nvPr>
            <p:ph type="pic" idx="15"/>
          </p:nvPr>
        </p:nvSpPr>
        <p:spPr>
          <a:xfrm>
            <a:off x="5050078" y="3866293"/>
            <a:ext cx="2091600" cy="11808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3" name="Google Shape;843;p21"/>
          <p:cNvSpPr>
            <a:spLocks noGrp="1"/>
          </p:cNvSpPr>
          <p:nvPr>
            <p:ph type="pic" idx="16"/>
          </p:nvPr>
        </p:nvSpPr>
        <p:spPr>
          <a:xfrm>
            <a:off x="5050078" y="5200950"/>
            <a:ext cx="2091600" cy="11808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4" name="Google Shape;844;p21"/>
          <p:cNvSpPr>
            <a:spLocks noGrp="1"/>
          </p:cNvSpPr>
          <p:nvPr>
            <p:ph type="pic" idx="17"/>
          </p:nvPr>
        </p:nvSpPr>
        <p:spPr>
          <a:xfrm>
            <a:off x="7299808" y="1196977"/>
            <a:ext cx="2091600" cy="11808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5" name="Google Shape;845;p21"/>
          <p:cNvSpPr>
            <a:spLocks noGrp="1"/>
          </p:cNvSpPr>
          <p:nvPr>
            <p:ph type="pic" idx="18"/>
          </p:nvPr>
        </p:nvSpPr>
        <p:spPr>
          <a:xfrm>
            <a:off x="7299808" y="2531635"/>
            <a:ext cx="2091600" cy="11808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6" name="Google Shape;846;p21"/>
          <p:cNvSpPr>
            <a:spLocks noGrp="1"/>
          </p:cNvSpPr>
          <p:nvPr>
            <p:ph type="pic" idx="19"/>
          </p:nvPr>
        </p:nvSpPr>
        <p:spPr>
          <a:xfrm>
            <a:off x="7299808" y="3866293"/>
            <a:ext cx="2091600" cy="11808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7" name="Google Shape;847;p21"/>
          <p:cNvSpPr>
            <a:spLocks noGrp="1"/>
          </p:cNvSpPr>
          <p:nvPr>
            <p:ph type="pic" idx="20"/>
          </p:nvPr>
        </p:nvSpPr>
        <p:spPr>
          <a:xfrm>
            <a:off x="7299808" y="5200950"/>
            <a:ext cx="2091600" cy="11808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8" name="Google Shape;848;p21"/>
          <p:cNvSpPr>
            <a:spLocks noGrp="1"/>
          </p:cNvSpPr>
          <p:nvPr>
            <p:ph type="pic" idx="21"/>
          </p:nvPr>
        </p:nvSpPr>
        <p:spPr>
          <a:xfrm>
            <a:off x="9549538" y="1196977"/>
            <a:ext cx="2091600" cy="11808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9" name="Google Shape;849;p21"/>
          <p:cNvSpPr>
            <a:spLocks noGrp="1"/>
          </p:cNvSpPr>
          <p:nvPr>
            <p:ph type="pic" idx="22"/>
          </p:nvPr>
        </p:nvSpPr>
        <p:spPr>
          <a:xfrm>
            <a:off x="9549538" y="2531635"/>
            <a:ext cx="2091600" cy="11808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0" name="Google Shape;850;p21"/>
          <p:cNvSpPr>
            <a:spLocks noGrp="1"/>
          </p:cNvSpPr>
          <p:nvPr>
            <p:ph type="pic" idx="23"/>
          </p:nvPr>
        </p:nvSpPr>
        <p:spPr>
          <a:xfrm>
            <a:off x="9549538" y="3866293"/>
            <a:ext cx="2091600" cy="11808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1" name="Google Shape;851;p21"/>
          <p:cNvSpPr>
            <a:spLocks noGrp="1"/>
          </p:cNvSpPr>
          <p:nvPr>
            <p:ph type="pic" idx="24"/>
          </p:nvPr>
        </p:nvSpPr>
        <p:spPr>
          <a:xfrm>
            <a:off x="9549538" y="5200950"/>
            <a:ext cx="2091600" cy="11808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оготипы с разделителями">
  <p:cSld name="Логотипы с разделителями"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22"/>
          <p:cNvSpPr txBox="1">
            <a:spLocks noGrp="1"/>
          </p:cNvSpPr>
          <p:nvPr>
            <p:ph type="title"/>
          </p:nvPr>
        </p:nvSpPr>
        <p:spPr>
          <a:xfrm>
            <a:off x="550863" y="407976"/>
            <a:ext cx="960833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4" name="Google Shape;854;p22"/>
          <p:cNvSpPr txBox="1">
            <a:spLocks noGrp="1"/>
          </p:cNvSpPr>
          <p:nvPr>
            <p:ph type="ftr" idx="11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22"/>
          <p:cNvSpPr txBox="1">
            <a:spLocks noGrp="1"/>
          </p:cNvSpPr>
          <p:nvPr>
            <p:ph type="sldNum" idx="12"/>
          </p:nvPr>
        </p:nvSpPr>
        <p:spPr>
          <a:xfrm>
            <a:off x="8897938" y="64235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856" name="Google Shape;856;p22"/>
          <p:cNvCxnSpPr/>
          <p:nvPr/>
        </p:nvCxnSpPr>
        <p:spPr>
          <a:xfrm>
            <a:off x="550863" y="968502"/>
            <a:ext cx="1164113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7" name="Google Shape;857;p22"/>
          <p:cNvSpPr>
            <a:spLocks noGrp="1"/>
          </p:cNvSpPr>
          <p:nvPr>
            <p:ph type="pic" idx="2"/>
          </p:nvPr>
        </p:nvSpPr>
        <p:spPr>
          <a:xfrm>
            <a:off x="550618" y="1196977"/>
            <a:ext cx="2091600" cy="1180800"/>
          </a:xfrm>
          <a:prstGeom prst="rect">
            <a:avLst/>
          </a:prstGeom>
          <a:noFill/>
          <a:ln>
            <a:noFill/>
          </a:ln>
        </p:spPr>
      </p:sp>
      <p:sp>
        <p:nvSpPr>
          <p:cNvPr id="858" name="Google Shape;858;p22"/>
          <p:cNvSpPr>
            <a:spLocks noGrp="1"/>
          </p:cNvSpPr>
          <p:nvPr>
            <p:ph type="pic" idx="3"/>
          </p:nvPr>
        </p:nvSpPr>
        <p:spPr>
          <a:xfrm>
            <a:off x="550618" y="2531635"/>
            <a:ext cx="2091600" cy="1180800"/>
          </a:xfrm>
          <a:prstGeom prst="rect">
            <a:avLst/>
          </a:prstGeom>
          <a:noFill/>
          <a:ln>
            <a:noFill/>
          </a:ln>
        </p:spPr>
      </p:sp>
      <p:sp>
        <p:nvSpPr>
          <p:cNvPr id="859" name="Google Shape;859;p22"/>
          <p:cNvSpPr>
            <a:spLocks noGrp="1"/>
          </p:cNvSpPr>
          <p:nvPr>
            <p:ph type="pic" idx="4"/>
          </p:nvPr>
        </p:nvSpPr>
        <p:spPr>
          <a:xfrm>
            <a:off x="550618" y="3866293"/>
            <a:ext cx="2091600" cy="1180800"/>
          </a:xfrm>
          <a:prstGeom prst="rect">
            <a:avLst/>
          </a:prstGeom>
          <a:noFill/>
          <a:ln>
            <a:noFill/>
          </a:ln>
        </p:spPr>
      </p:sp>
      <p:sp>
        <p:nvSpPr>
          <p:cNvPr id="860" name="Google Shape;860;p22"/>
          <p:cNvSpPr>
            <a:spLocks noGrp="1"/>
          </p:cNvSpPr>
          <p:nvPr>
            <p:ph type="pic" idx="5"/>
          </p:nvPr>
        </p:nvSpPr>
        <p:spPr>
          <a:xfrm>
            <a:off x="550618" y="5200950"/>
            <a:ext cx="2091600" cy="1180800"/>
          </a:xfrm>
          <a:prstGeom prst="rect">
            <a:avLst/>
          </a:prstGeom>
          <a:noFill/>
          <a:ln>
            <a:noFill/>
          </a:ln>
        </p:spPr>
      </p:sp>
      <p:sp>
        <p:nvSpPr>
          <p:cNvPr id="861" name="Google Shape;861;p22"/>
          <p:cNvSpPr>
            <a:spLocks noGrp="1"/>
          </p:cNvSpPr>
          <p:nvPr>
            <p:ph type="pic" idx="6"/>
          </p:nvPr>
        </p:nvSpPr>
        <p:spPr>
          <a:xfrm>
            <a:off x="2800348" y="1196977"/>
            <a:ext cx="2091600" cy="1180800"/>
          </a:xfrm>
          <a:prstGeom prst="rect">
            <a:avLst/>
          </a:prstGeom>
          <a:noFill/>
          <a:ln>
            <a:noFill/>
          </a:ln>
        </p:spPr>
      </p:sp>
      <p:sp>
        <p:nvSpPr>
          <p:cNvPr id="862" name="Google Shape;862;p22"/>
          <p:cNvSpPr>
            <a:spLocks noGrp="1"/>
          </p:cNvSpPr>
          <p:nvPr>
            <p:ph type="pic" idx="7"/>
          </p:nvPr>
        </p:nvSpPr>
        <p:spPr>
          <a:xfrm>
            <a:off x="2800348" y="2531635"/>
            <a:ext cx="2091600" cy="1180800"/>
          </a:xfrm>
          <a:prstGeom prst="rect">
            <a:avLst/>
          </a:prstGeom>
          <a:noFill/>
          <a:ln>
            <a:noFill/>
          </a:ln>
        </p:spPr>
      </p:sp>
      <p:sp>
        <p:nvSpPr>
          <p:cNvPr id="863" name="Google Shape;863;p22"/>
          <p:cNvSpPr>
            <a:spLocks noGrp="1"/>
          </p:cNvSpPr>
          <p:nvPr>
            <p:ph type="pic" idx="8"/>
          </p:nvPr>
        </p:nvSpPr>
        <p:spPr>
          <a:xfrm>
            <a:off x="2800348" y="3866293"/>
            <a:ext cx="2091600" cy="1180800"/>
          </a:xfrm>
          <a:prstGeom prst="rect">
            <a:avLst/>
          </a:prstGeom>
          <a:noFill/>
          <a:ln>
            <a:noFill/>
          </a:ln>
        </p:spPr>
      </p:sp>
      <p:sp>
        <p:nvSpPr>
          <p:cNvPr id="864" name="Google Shape;864;p22"/>
          <p:cNvSpPr>
            <a:spLocks noGrp="1"/>
          </p:cNvSpPr>
          <p:nvPr>
            <p:ph type="pic" idx="9"/>
          </p:nvPr>
        </p:nvSpPr>
        <p:spPr>
          <a:xfrm>
            <a:off x="2800348" y="5200950"/>
            <a:ext cx="2091600" cy="1180800"/>
          </a:xfrm>
          <a:prstGeom prst="rect">
            <a:avLst/>
          </a:prstGeom>
          <a:noFill/>
          <a:ln>
            <a:noFill/>
          </a:ln>
        </p:spPr>
      </p:sp>
      <p:sp>
        <p:nvSpPr>
          <p:cNvPr id="865" name="Google Shape;865;p22"/>
          <p:cNvSpPr>
            <a:spLocks noGrp="1"/>
          </p:cNvSpPr>
          <p:nvPr>
            <p:ph type="pic" idx="13"/>
          </p:nvPr>
        </p:nvSpPr>
        <p:spPr>
          <a:xfrm>
            <a:off x="5050078" y="1196977"/>
            <a:ext cx="2091600" cy="1180800"/>
          </a:xfrm>
          <a:prstGeom prst="rect">
            <a:avLst/>
          </a:prstGeom>
          <a:noFill/>
          <a:ln>
            <a:noFill/>
          </a:ln>
        </p:spPr>
      </p:sp>
      <p:sp>
        <p:nvSpPr>
          <p:cNvPr id="866" name="Google Shape;866;p22"/>
          <p:cNvSpPr>
            <a:spLocks noGrp="1"/>
          </p:cNvSpPr>
          <p:nvPr>
            <p:ph type="pic" idx="14"/>
          </p:nvPr>
        </p:nvSpPr>
        <p:spPr>
          <a:xfrm>
            <a:off x="5050078" y="2531635"/>
            <a:ext cx="2091600" cy="1180800"/>
          </a:xfrm>
          <a:prstGeom prst="rect">
            <a:avLst/>
          </a:prstGeom>
          <a:noFill/>
          <a:ln>
            <a:noFill/>
          </a:ln>
        </p:spPr>
      </p:sp>
      <p:sp>
        <p:nvSpPr>
          <p:cNvPr id="867" name="Google Shape;867;p22"/>
          <p:cNvSpPr>
            <a:spLocks noGrp="1"/>
          </p:cNvSpPr>
          <p:nvPr>
            <p:ph type="pic" idx="15"/>
          </p:nvPr>
        </p:nvSpPr>
        <p:spPr>
          <a:xfrm>
            <a:off x="5050078" y="3866293"/>
            <a:ext cx="2091600" cy="1180800"/>
          </a:xfrm>
          <a:prstGeom prst="rect">
            <a:avLst/>
          </a:prstGeom>
          <a:noFill/>
          <a:ln>
            <a:noFill/>
          </a:ln>
        </p:spPr>
      </p:sp>
      <p:sp>
        <p:nvSpPr>
          <p:cNvPr id="868" name="Google Shape;868;p22"/>
          <p:cNvSpPr>
            <a:spLocks noGrp="1"/>
          </p:cNvSpPr>
          <p:nvPr>
            <p:ph type="pic" idx="16"/>
          </p:nvPr>
        </p:nvSpPr>
        <p:spPr>
          <a:xfrm>
            <a:off x="5050078" y="5200950"/>
            <a:ext cx="2091600" cy="1180800"/>
          </a:xfrm>
          <a:prstGeom prst="rect">
            <a:avLst/>
          </a:prstGeom>
          <a:noFill/>
          <a:ln>
            <a:noFill/>
          </a:ln>
        </p:spPr>
      </p:sp>
      <p:sp>
        <p:nvSpPr>
          <p:cNvPr id="869" name="Google Shape;869;p22"/>
          <p:cNvSpPr>
            <a:spLocks noGrp="1"/>
          </p:cNvSpPr>
          <p:nvPr>
            <p:ph type="pic" idx="17"/>
          </p:nvPr>
        </p:nvSpPr>
        <p:spPr>
          <a:xfrm>
            <a:off x="7299808" y="1196977"/>
            <a:ext cx="2091600" cy="1180800"/>
          </a:xfrm>
          <a:prstGeom prst="rect">
            <a:avLst/>
          </a:prstGeom>
          <a:noFill/>
          <a:ln>
            <a:noFill/>
          </a:ln>
        </p:spPr>
      </p:sp>
      <p:sp>
        <p:nvSpPr>
          <p:cNvPr id="870" name="Google Shape;870;p22"/>
          <p:cNvSpPr>
            <a:spLocks noGrp="1"/>
          </p:cNvSpPr>
          <p:nvPr>
            <p:ph type="pic" idx="18"/>
          </p:nvPr>
        </p:nvSpPr>
        <p:spPr>
          <a:xfrm>
            <a:off x="7299808" y="2531635"/>
            <a:ext cx="2091600" cy="1180800"/>
          </a:xfrm>
          <a:prstGeom prst="rect">
            <a:avLst/>
          </a:prstGeom>
          <a:noFill/>
          <a:ln>
            <a:noFill/>
          </a:ln>
        </p:spPr>
      </p:sp>
      <p:sp>
        <p:nvSpPr>
          <p:cNvPr id="871" name="Google Shape;871;p22"/>
          <p:cNvSpPr>
            <a:spLocks noGrp="1"/>
          </p:cNvSpPr>
          <p:nvPr>
            <p:ph type="pic" idx="19"/>
          </p:nvPr>
        </p:nvSpPr>
        <p:spPr>
          <a:xfrm>
            <a:off x="7299808" y="3866293"/>
            <a:ext cx="2091600" cy="1180800"/>
          </a:xfrm>
          <a:prstGeom prst="rect">
            <a:avLst/>
          </a:prstGeom>
          <a:noFill/>
          <a:ln>
            <a:noFill/>
          </a:ln>
        </p:spPr>
      </p:sp>
      <p:sp>
        <p:nvSpPr>
          <p:cNvPr id="872" name="Google Shape;872;p22"/>
          <p:cNvSpPr>
            <a:spLocks noGrp="1"/>
          </p:cNvSpPr>
          <p:nvPr>
            <p:ph type="pic" idx="20"/>
          </p:nvPr>
        </p:nvSpPr>
        <p:spPr>
          <a:xfrm>
            <a:off x="7299808" y="5200950"/>
            <a:ext cx="2091600" cy="1180800"/>
          </a:xfrm>
          <a:prstGeom prst="rect">
            <a:avLst/>
          </a:prstGeom>
          <a:noFill/>
          <a:ln>
            <a:noFill/>
          </a:ln>
        </p:spPr>
      </p:sp>
      <p:sp>
        <p:nvSpPr>
          <p:cNvPr id="873" name="Google Shape;873;p22"/>
          <p:cNvSpPr>
            <a:spLocks noGrp="1"/>
          </p:cNvSpPr>
          <p:nvPr>
            <p:ph type="pic" idx="21"/>
          </p:nvPr>
        </p:nvSpPr>
        <p:spPr>
          <a:xfrm>
            <a:off x="9549538" y="1196977"/>
            <a:ext cx="2091600" cy="1180800"/>
          </a:xfrm>
          <a:prstGeom prst="rect">
            <a:avLst/>
          </a:prstGeom>
          <a:noFill/>
          <a:ln>
            <a:noFill/>
          </a:ln>
        </p:spPr>
      </p:sp>
      <p:sp>
        <p:nvSpPr>
          <p:cNvPr id="874" name="Google Shape;874;p22"/>
          <p:cNvSpPr>
            <a:spLocks noGrp="1"/>
          </p:cNvSpPr>
          <p:nvPr>
            <p:ph type="pic" idx="22"/>
          </p:nvPr>
        </p:nvSpPr>
        <p:spPr>
          <a:xfrm>
            <a:off x="9549538" y="2531635"/>
            <a:ext cx="2091600" cy="1180800"/>
          </a:xfrm>
          <a:prstGeom prst="rect">
            <a:avLst/>
          </a:prstGeom>
          <a:noFill/>
          <a:ln>
            <a:noFill/>
          </a:ln>
        </p:spPr>
      </p:sp>
      <p:sp>
        <p:nvSpPr>
          <p:cNvPr id="875" name="Google Shape;875;p22"/>
          <p:cNvSpPr>
            <a:spLocks noGrp="1"/>
          </p:cNvSpPr>
          <p:nvPr>
            <p:ph type="pic" idx="23"/>
          </p:nvPr>
        </p:nvSpPr>
        <p:spPr>
          <a:xfrm>
            <a:off x="9549538" y="3866293"/>
            <a:ext cx="2091600" cy="1180800"/>
          </a:xfrm>
          <a:prstGeom prst="rect">
            <a:avLst/>
          </a:prstGeom>
          <a:noFill/>
          <a:ln>
            <a:noFill/>
          </a:ln>
        </p:spPr>
      </p:sp>
      <p:sp>
        <p:nvSpPr>
          <p:cNvPr id="876" name="Google Shape;876;p22"/>
          <p:cNvSpPr>
            <a:spLocks noGrp="1"/>
          </p:cNvSpPr>
          <p:nvPr>
            <p:ph type="pic" idx="24"/>
          </p:nvPr>
        </p:nvSpPr>
        <p:spPr>
          <a:xfrm>
            <a:off x="9549538" y="5200950"/>
            <a:ext cx="2091600" cy="11808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77" name="Google Shape;877;p22"/>
          <p:cNvGrpSpPr/>
          <p:nvPr/>
        </p:nvGrpSpPr>
        <p:grpSpPr>
          <a:xfrm>
            <a:off x="550864" y="1196975"/>
            <a:ext cx="11090276" cy="5184775"/>
            <a:chOff x="550864" y="1196975"/>
            <a:chExt cx="11090276" cy="5184775"/>
          </a:xfrm>
        </p:grpSpPr>
        <p:cxnSp>
          <p:nvCxnSpPr>
            <p:cNvPr id="878" name="Google Shape;878;p22"/>
            <p:cNvCxnSpPr/>
            <p:nvPr/>
          </p:nvCxnSpPr>
          <p:spPr>
            <a:xfrm>
              <a:off x="4971136" y="1196975"/>
              <a:ext cx="0" cy="5184775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79" name="Google Shape;879;p22"/>
            <p:cNvCxnSpPr/>
            <p:nvPr/>
          </p:nvCxnSpPr>
          <p:spPr>
            <a:xfrm>
              <a:off x="7220866" y="1196975"/>
              <a:ext cx="0" cy="5184775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0" name="Google Shape;880;p22"/>
            <p:cNvCxnSpPr/>
            <p:nvPr/>
          </p:nvCxnSpPr>
          <p:spPr>
            <a:xfrm>
              <a:off x="9470596" y="1196975"/>
              <a:ext cx="0" cy="5184775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1" name="Google Shape;881;p22"/>
            <p:cNvCxnSpPr/>
            <p:nvPr/>
          </p:nvCxnSpPr>
          <p:spPr>
            <a:xfrm flipH="1">
              <a:off x="550864" y="2454115"/>
              <a:ext cx="11090276" cy="1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2" name="Google Shape;882;p22"/>
            <p:cNvCxnSpPr/>
            <p:nvPr/>
          </p:nvCxnSpPr>
          <p:spPr>
            <a:xfrm flipH="1">
              <a:off x="550864" y="3791823"/>
              <a:ext cx="11090276" cy="1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3" name="Google Shape;883;p22"/>
            <p:cNvCxnSpPr/>
            <p:nvPr/>
          </p:nvCxnSpPr>
          <p:spPr>
            <a:xfrm flipH="1">
              <a:off x="550864" y="5129531"/>
              <a:ext cx="11090276" cy="1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4" name="Google Shape;884;p22"/>
            <p:cNvCxnSpPr/>
            <p:nvPr/>
          </p:nvCxnSpPr>
          <p:spPr>
            <a:xfrm>
              <a:off x="2721405" y="1196975"/>
              <a:ext cx="0" cy="5184775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фото в круге">
  <p:cSld name="2 фото в круге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23"/>
          <p:cNvSpPr txBox="1">
            <a:spLocks noGrp="1"/>
          </p:cNvSpPr>
          <p:nvPr>
            <p:ph type="title"/>
          </p:nvPr>
        </p:nvSpPr>
        <p:spPr>
          <a:xfrm>
            <a:off x="550863" y="407976"/>
            <a:ext cx="960833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23"/>
          <p:cNvSpPr txBox="1">
            <a:spLocks noGrp="1"/>
          </p:cNvSpPr>
          <p:nvPr>
            <p:ph type="sldNum" idx="12"/>
          </p:nvPr>
        </p:nvSpPr>
        <p:spPr>
          <a:xfrm>
            <a:off x="8897938" y="64235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888" name="Google Shape;888;p23"/>
          <p:cNvCxnSpPr/>
          <p:nvPr/>
        </p:nvCxnSpPr>
        <p:spPr>
          <a:xfrm>
            <a:off x="550863" y="968502"/>
            <a:ext cx="1164113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9" name="Google Shape;889;p23"/>
          <p:cNvSpPr txBox="1">
            <a:spLocks noGrp="1"/>
          </p:cNvSpPr>
          <p:nvPr>
            <p:ph type="ftr" idx="11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0" name="Google Shape;890;p23"/>
          <p:cNvSpPr>
            <a:spLocks noGrp="1"/>
          </p:cNvSpPr>
          <p:nvPr>
            <p:ph type="pic" idx="2"/>
          </p:nvPr>
        </p:nvSpPr>
        <p:spPr>
          <a:xfrm>
            <a:off x="3799503" y="1833841"/>
            <a:ext cx="1770286" cy="1771284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1" name="Google Shape;891;p23"/>
          <p:cNvSpPr>
            <a:spLocks noGrp="1"/>
          </p:cNvSpPr>
          <p:nvPr>
            <p:ph type="pic" idx="3"/>
          </p:nvPr>
        </p:nvSpPr>
        <p:spPr>
          <a:xfrm>
            <a:off x="6595578" y="1833841"/>
            <a:ext cx="1770286" cy="1771284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cxnSp>
        <p:nvCxnSpPr>
          <p:cNvPr id="892" name="Google Shape;892;p23"/>
          <p:cNvCxnSpPr/>
          <p:nvPr/>
        </p:nvCxnSpPr>
        <p:spPr>
          <a:xfrm rot="10800000">
            <a:off x="6096000" y="1866037"/>
            <a:ext cx="0" cy="31259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фото в круге">
  <p:cSld name="3 фото в круге"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24"/>
          <p:cNvSpPr txBox="1">
            <a:spLocks noGrp="1"/>
          </p:cNvSpPr>
          <p:nvPr>
            <p:ph type="title"/>
          </p:nvPr>
        </p:nvSpPr>
        <p:spPr>
          <a:xfrm>
            <a:off x="550863" y="407976"/>
            <a:ext cx="960833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24"/>
          <p:cNvSpPr txBox="1">
            <a:spLocks noGrp="1"/>
          </p:cNvSpPr>
          <p:nvPr>
            <p:ph type="sldNum" idx="12"/>
          </p:nvPr>
        </p:nvSpPr>
        <p:spPr>
          <a:xfrm>
            <a:off x="8897938" y="64235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896" name="Google Shape;896;p24"/>
          <p:cNvCxnSpPr/>
          <p:nvPr/>
        </p:nvCxnSpPr>
        <p:spPr>
          <a:xfrm>
            <a:off x="550863" y="968502"/>
            <a:ext cx="1164113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97" name="Google Shape;897;p24"/>
          <p:cNvSpPr txBox="1">
            <a:spLocks noGrp="1"/>
          </p:cNvSpPr>
          <p:nvPr>
            <p:ph type="ftr" idx="11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24"/>
          <p:cNvSpPr>
            <a:spLocks noGrp="1"/>
          </p:cNvSpPr>
          <p:nvPr>
            <p:ph type="pic" idx="2"/>
          </p:nvPr>
        </p:nvSpPr>
        <p:spPr>
          <a:xfrm>
            <a:off x="2406131" y="1833841"/>
            <a:ext cx="1770286" cy="1771284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9" name="Google Shape;899;p24"/>
          <p:cNvSpPr>
            <a:spLocks noGrp="1"/>
          </p:cNvSpPr>
          <p:nvPr>
            <p:ph type="pic" idx="3"/>
          </p:nvPr>
        </p:nvSpPr>
        <p:spPr>
          <a:xfrm>
            <a:off x="5202206" y="1833841"/>
            <a:ext cx="1770286" cy="1771284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0" name="Google Shape;900;p24"/>
          <p:cNvSpPr>
            <a:spLocks noGrp="1"/>
          </p:cNvSpPr>
          <p:nvPr>
            <p:ph type="pic" idx="4"/>
          </p:nvPr>
        </p:nvSpPr>
        <p:spPr>
          <a:xfrm>
            <a:off x="7998281" y="1833841"/>
            <a:ext cx="1770286" cy="1771284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cxnSp>
        <p:nvCxnSpPr>
          <p:cNvPr id="901" name="Google Shape;901;p24"/>
          <p:cNvCxnSpPr/>
          <p:nvPr/>
        </p:nvCxnSpPr>
        <p:spPr>
          <a:xfrm rot="10800000">
            <a:off x="4689311" y="1866037"/>
            <a:ext cx="0" cy="31259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2" name="Google Shape;902;p24"/>
          <p:cNvCxnSpPr/>
          <p:nvPr/>
        </p:nvCxnSpPr>
        <p:spPr>
          <a:xfrm rot="10800000">
            <a:off x="7485386" y="1866037"/>
            <a:ext cx="0" cy="31259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фото в круге">
  <p:cSld name="4 фото в круге"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25"/>
          <p:cNvSpPr txBox="1">
            <a:spLocks noGrp="1"/>
          </p:cNvSpPr>
          <p:nvPr>
            <p:ph type="title"/>
          </p:nvPr>
        </p:nvSpPr>
        <p:spPr>
          <a:xfrm>
            <a:off x="550863" y="407976"/>
            <a:ext cx="960833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5" name="Google Shape;905;p25"/>
          <p:cNvSpPr txBox="1">
            <a:spLocks noGrp="1"/>
          </p:cNvSpPr>
          <p:nvPr>
            <p:ph type="sldNum" idx="12"/>
          </p:nvPr>
        </p:nvSpPr>
        <p:spPr>
          <a:xfrm>
            <a:off x="8897938" y="64235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906" name="Google Shape;906;p25"/>
          <p:cNvCxnSpPr/>
          <p:nvPr/>
        </p:nvCxnSpPr>
        <p:spPr>
          <a:xfrm>
            <a:off x="550863" y="968502"/>
            <a:ext cx="1164113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07" name="Google Shape;907;p25"/>
          <p:cNvSpPr txBox="1">
            <a:spLocks noGrp="1"/>
          </p:cNvSpPr>
          <p:nvPr>
            <p:ph type="ftr" idx="11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25"/>
          <p:cNvSpPr>
            <a:spLocks noGrp="1"/>
          </p:cNvSpPr>
          <p:nvPr>
            <p:ph type="pic" idx="2"/>
          </p:nvPr>
        </p:nvSpPr>
        <p:spPr>
          <a:xfrm>
            <a:off x="1001937" y="1833841"/>
            <a:ext cx="1770286" cy="1771284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9" name="Google Shape;909;p25"/>
          <p:cNvSpPr>
            <a:spLocks noGrp="1"/>
          </p:cNvSpPr>
          <p:nvPr>
            <p:ph type="pic" idx="3"/>
          </p:nvPr>
        </p:nvSpPr>
        <p:spPr>
          <a:xfrm>
            <a:off x="3798012" y="1833841"/>
            <a:ext cx="1770286" cy="1771284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0" name="Google Shape;910;p25"/>
          <p:cNvSpPr>
            <a:spLocks noGrp="1"/>
          </p:cNvSpPr>
          <p:nvPr>
            <p:ph type="pic" idx="4"/>
          </p:nvPr>
        </p:nvSpPr>
        <p:spPr>
          <a:xfrm>
            <a:off x="6594087" y="1833841"/>
            <a:ext cx="1770286" cy="1771284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1" name="Google Shape;911;p25"/>
          <p:cNvSpPr>
            <a:spLocks noGrp="1"/>
          </p:cNvSpPr>
          <p:nvPr>
            <p:ph type="pic" idx="5"/>
          </p:nvPr>
        </p:nvSpPr>
        <p:spPr>
          <a:xfrm>
            <a:off x="9390162" y="1833841"/>
            <a:ext cx="1770286" cy="1771284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cxnSp>
        <p:nvCxnSpPr>
          <p:cNvPr id="912" name="Google Shape;912;p25"/>
          <p:cNvCxnSpPr/>
          <p:nvPr/>
        </p:nvCxnSpPr>
        <p:spPr>
          <a:xfrm rot="10800000">
            <a:off x="3285118" y="1866037"/>
            <a:ext cx="0" cy="31259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3" name="Google Shape;913;p25"/>
          <p:cNvCxnSpPr/>
          <p:nvPr/>
        </p:nvCxnSpPr>
        <p:spPr>
          <a:xfrm rot="10800000">
            <a:off x="6081193" y="1866037"/>
            <a:ext cx="0" cy="31259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4" name="Google Shape;914;p25"/>
          <p:cNvCxnSpPr/>
          <p:nvPr/>
        </p:nvCxnSpPr>
        <p:spPr>
          <a:xfrm rot="10800000">
            <a:off x="8877268" y="1866037"/>
            <a:ext cx="0" cy="31259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азделитель с фото 1 строка">
  <p:cSld name="Разделитель с фото 1 строка">
    <p:bg>
      <p:bgPr>
        <a:solidFill>
          <a:schemeClr val="lt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0"/>
          <p:cNvSpPr txBox="1">
            <a:spLocks noGrp="1"/>
          </p:cNvSpPr>
          <p:nvPr>
            <p:ph type="body" idx="1"/>
          </p:nvPr>
        </p:nvSpPr>
        <p:spPr>
          <a:xfrm>
            <a:off x="464599" y="388302"/>
            <a:ext cx="3010484" cy="2008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4500"/>
              <a:buFont typeface="Arial"/>
              <a:buNone/>
              <a:defRPr sz="14500" b="0" i="0" u="none" strike="noStrike" cap="none">
                <a:solidFill>
                  <a:schemeClr val="accent5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1104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800"/>
              <a:buFont typeface="Arial"/>
              <a:buChar char="•"/>
              <a:defRPr sz="138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1104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800"/>
              <a:buFont typeface="Arial"/>
              <a:buChar char="•"/>
              <a:defRPr sz="138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1104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800"/>
              <a:buFont typeface="Arial"/>
              <a:buChar char="•"/>
              <a:defRPr sz="138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1104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800"/>
              <a:buFont typeface="Arial"/>
              <a:buChar char="•"/>
              <a:defRPr sz="138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6" name="Google Shape;146;p40"/>
          <p:cNvSpPr txBox="1">
            <a:spLocks noGrp="1"/>
          </p:cNvSpPr>
          <p:nvPr>
            <p:ph type="title"/>
          </p:nvPr>
        </p:nvSpPr>
        <p:spPr>
          <a:xfrm>
            <a:off x="532469" y="2463731"/>
            <a:ext cx="433632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SemiBold"/>
              <a:buNone/>
              <a:defRPr sz="40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7" name="Google Shape;147;p40"/>
          <p:cNvGrpSpPr/>
          <p:nvPr/>
        </p:nvGrpSpPr>
        <p:grpSpPr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148" name="Google Shape;148;p40"/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" name="Google Shape;149;p40"/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" name="Google Shape;150;p40"/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" name="Google Shape;151;p40"/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" name="Google Shape;152;p40"/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" name="Google Shape;153;p40"/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" name="Google Shape;154;p40"/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" name="Google Shape;155;p40"/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" name="Google Shape;156;p40"/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" name="Google Shape;157;p40"/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8" name="Google Shape;158;p40"/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9" name="Google Shape;159;p40"/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0" name="Google Shape;160;p40"/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1" name="Google Shape;161;p40"/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2" name="Google Shape;162;p40"/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3" name="Google Shape;163;p40"/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4" name="Google Shape;164;p40"/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5" name="Google Shape;165;p40"/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6" name="Google Shape;166;p40"/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7" name="Google Shape;167;p40"/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8" name="Google Shape;168;p40"/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9" name="Google Shape;169;p40"/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0" name="Google Shape;170;p40"/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1" name="Google Shape;171;p40"/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2" name="Google Shape;172;p40"/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3" name="Google Shape;173;p40"/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4" name="Google Shape;174;p40"/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5" name="Google Shape;175;p40"/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6" name="Google Shape;176;p40"/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7" name="Google Shape;177;p40"/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8" name="Google Shape;178;p40"/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9" name="Google Shape;179;p40"/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0" name="Google Shape;180;p40"/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1" name="Google Shape;181;p40"/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2" name="Google Shape;182;p40"/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3" name="Google Shape;183;p40"/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4" name="Google Shape;184;p40"/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5" name="Google Shape;185;p40"/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6" name="Google Shape;186;p40"/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7" name="Google Shape;187;p40"/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8" name="Google Shape;188;p40"/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9" name="Google Shape;189;p40"/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0" name="Google Shape;190;p40"/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1" name="Google Shape;191;p40"/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2" name="Google Shape;192;p40"/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3" name="Google Shape;193;p40"/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4" name="Google Shape;194;p40"/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5" name="Google Shape;195;p40"/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6" name="Google Shape;196;p40"/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7" name="Google Shape;197;p40"/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8" name="Google Shape;198;p40"/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9" name="Google Shape;199;p40"/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0" name="Google Shape;200;p40"/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1" name="Google Shape;201;p40"/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2" name="Google Shape;202;p40"/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3" name="Google Shape;203;p40"/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4" name="Google Shape;204;p40"/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5" name="Google Shape;205;p40"/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6" name="Google Shape;206;p40"/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7" name="Google Shape;207;p40"/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8" name="Google Shape;208;p40"/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9" name="Google Shape;209;p40"/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0" name="Google Shape;210;p40"/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1" name="Google Shape;211;p40"/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2" name="Google Shape;212;p40"/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3" name="Google Shape;213;p40"/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4" name="Google Shape;214;p40"/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5" name="Google Shape;215;p40"/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6" name="Google Shape;216;p40"/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7" name="Google Shape;217;p40"/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8" name="Google Shape;218;p40"/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9" name="Google Shape;219;p40"/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0" name="Google Shape;220;p40"/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1" name="Google Shape;221;p40"/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2" name="Google Shape;222;p40"/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3" name="Google Shape;223;p40"/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4" name="Google Shape;224;p40"/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5" name="Google Shape;225;p40"/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6" name="Google Shape;226;p40"/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7" name="Google Shape;227;p40"/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8" name="Google Shape;228;p40"/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12186372" y="162597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фото в круге_2">
  <p:cSld name="4 фото в круге_2"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26"/>
          <p:cNvSpPr txBox="1">
            <a:spLocks noGrp="1"/>
          </p:cNvSpPr>
          <p:nvPr>
            <p:ph type="title"/>
          </p:nvPr>
        </p:nvSpPr>
        <p:spPr>
          <a:xfrm>
            <a:off x="550863" y="407976"/>
            <a:ext cx="960833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26"/>
          <p:cNvSpPr txBox="1">
            <a:spLocks noGrp="1"/>
          </p:cNvSpPr>
          <p:nvPr>
            <p:ph type="sldNum" idx="12"/>
          </p:nvPr>
        </p:nvSpPr>
        <p:spPr>
          <a:xfrm>
            <a:off x="8897938" y="64235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918" name="Google Shape;918;p26"/>
          <p:cNvCxnSpPr/>
          <p:nvPr/>
        </p:nvCxnSpPr>
        <p:spPr>
          <a:xfrm>
            <a:off x="550863" y="968502"/>
            <a:ext cx="1164113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9" name="Google Shape;919;p26"/>
          <p:cNvSpPr txBox="1">
            <a:spLocks noGrp="1"/>
          </p:cNvSpPr>
          <p:nvPr>
            <p:ph type="ftr" idx="11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26"/>
          <p:cNvSpPr>
            <a:spLocks noGrp="1"/>
          </p:cNvSpPr>
          <p:nvPr>
            <p:ph type="pic" idx="2"/>
          </p:nvPr>
        </p:nvSpPr>
        <p:spPr>
          <a:xfrm>
            <a:off x="550863" y="1688698"/>
            <a:ext cx="1770286" cy="1771284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1" name="Google Shape;921;p26"/>
          <p:cNvSpPr>
            <a:spLocks noGrp="1"/>
          </p:cNvSpPr>
          <p:nvPr>
            <p:ph type="pic" idx="3"/>
          </p:nvPr>
        </p:nvSpPr>
        <p:spPr>
          <a:xfrm>
            <a:off x="550863" y="3973071"/>
            <a:ext cx="1770286" cy="1771284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2" name="Google Shape;922;p26"/>
          <p:cNvSpPr>
            <a:spLocks noGrp="1"/>
          </p:cNvSpPr>
          <p:nvPr>
            <p:ph type="pic" idx="4"/>
          </p:nvPr>
        </p:nvSpPr>
        <p:spPr>
          <a:xfrm>
            <a:off x="6096000" y="1688698"/>
            <a:ext cx="1770286" cy="1771284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3" name="Google Shape;923;p26"/>
          <p:cNvSpPr>
            <a:spLocks noGrp="1"/>
          </p:cNvSpPr>
          <p:nvPr>
            <p:ph type="pic" idx="5"/>
          </p:nvPr>
        </p:nvSpPr>
        <p:spPr>
          <a:xfrm>
            <a:off x="6096000" y="3973071"/>
            <a:ext cx="1770286" cy="1771284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4 фото в круге_2">
  <p:cSld name="1_4 фото в круге_2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27"/>
          <p:cNvSpPr txBox="1">
            <a:spLocks noGrp="1"/>
          </p:cNvSpPr>
          <p:nvPr>
            <p:ph type="title"/>
          </p:nvPr>
        </p:nvSpPr>
        <p:spPr>
          <a:xfrm>
            <a:off x="550863" y="407976"/>
            <a:ext cx="960833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6" name="Google Shape;926;p27"/>
          <p:cNvSpPr txBox="1">
            <a:spLocks noGrp="1"/>
          </p:cNvSpPr>
          <p:nvPr>
            <p:ph type="sldNum" idx="12"/>
          </p:nvPr>
        </p:nvSpPr>
        <p:spPr>
          <a:xfrm>
            <a:off x="8897938" y="64235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927" name="Google Shape;927;p27"/>
          <p:cNvCxnSpPr/>
          <p:nvPr/>
        </p:nvCxnSpPr>
        <p:spPr>
          <a:xfrm>
            <a:off x="550863" y="968502"/>
            <a:ext cx="1164113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8" name="Google Shape;928;p27"/>
          <p:cNvSpPr txBox="1">
            <a:spLocks noGrp="1"/>
          </p:cNvSpPr>
          <p:nvPr>
            <p:ph type="ftr" idx="11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9" name="Google Shape;929;p27"/>
          <p:cNvSpPr>
            <a:spLocks noGrp="1"/>
          </p:cNvSpPr>
          <p:nvPr>
            <p:ph type="pic" idx="2"/>
          </p:nvPr>
        </p:nvSpPr>
        <p:spPr>
          <a:xfrm>
            <a:off x="550863" y="1822048"/>
            <a:ext cx="1381125" cy="1381904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0" name="Google Shape;930;p27"/>
          <p:cNvSpPr>
            <a:spLocks noGrp="1"/>
          </p:cNvSpPr>
          <p:nvPr>
            <p:ph type="pic" idx="3"/>
          </p:nvPr>
        </p:nvSpPr>
        <p:spPr>
          <a:xfrm>
            <a:off x="550863" y="4134996"/>
            <a:ext cx="1381125" cy="1381904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1" name="Google Shape;931;p27"/>
          <p:cNvSpPr>
            <a:spLocks noGrp="1"/>
          </p:cNvSpPr>
          <p:nvPr>
            <p:ph type="pic" idx="4"/>
          </p:nvPr>
        </p:nvSpPr>
        <p:spPr>
          <a:xfrm>
            <a:off x="4247621" y="1822048"/>
            <a:ext cx="1381125" cy="1381904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2" name="Google Shape;932;p27"/>
          <p:cNvSpPr>
            <a:spLocks noGrp="1"/>
          </p:cNvSpPr>
          <p:nvPr>
            <p:ph type="pic" idx="5"/>
          </p:nvPr>
        </p:nvSpPr>
        <p:spPr>
          <a:xfrm>
            <a:off x="4247621" y="4134996"/>
            <a:ext cx="1381125" cy="1381904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3" name="Google Shape;933;p27"/>
          <p:cNvSpPr>
            <a:spLocks noGrp="1"/>
          </p:cNvSpPr>
          <p:nvPr>
            <p:ph type="pic" idx="6"/>
          </p:nvPr>
        </p:nvSpPr>
        <p:spPr>
          <a:xfrm>
            <a:off x="7944379" y="1822048"/>
            <a:ext cx="1381125" cy="1381904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4" name="Google Shape;934;p27"/>
          <p:cNvSpPr>
            <a:spLocks noGrp="1"/>
          </p:cNvSpPr>
          <p:nvPr>
            <p:ph type="pic" idx="7"/>
          </p:nvPr>
        </p:nvSpPr>
        <p:spPr>
          <a:xfrm>
            <a:off x="7944379" y="4134996"/>
            <a:ext cx="1381125" cy="1381904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вертикальных картинки на слайде">
  <p:cSld name="3 вертикальных картинки на слайде"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28"/>
          <p:cNvSpPr txBox="1">
            <a:spLocks noGrp="1"/>
          </p:cNvSpPr>
          <p:nvPr>
            <p:ph type="title"/>
          </p:nvPr>
        </p:nvSpPr>
        <p:spPr>
          <a:xfrm>
            <a:off x="550863" y="407976"/>
            <a:ext cx="960833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7" name="Google Shape;937;p28"/>
          <p:cNvSpPr txBox="1">
            <a:spLocks noGrp="1"/>
          </p:cNvSpPr>
          <p:nvPr>
            <p:ph type="sldNum" idx="12"/>
          </p:nvPr>
        </p:nvSpPr>
        <p:spPr>
          <a:xfrm>
            <a:off x="8897938" y="64235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938" name="Google Shape;938;p28"/>
          <p:cNvCxnSpPr/>
          <p:nvPr/>
        </p:nvCxnSpPr>
        <p:spPr>
          <a:xfrm>
            <a:off x="550863" y="968502"/>
            <a:ext cx="1164113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9" name="Google Shape;939;p28"/>
          <p:cNvSpPr>
            <a:spLocks noGrp="1"/>
          </p:cNvSpPr>
          <p:nvPr>
            <p:ph type="pic" idx="2"/>
          </p:nvPr>
        </p:nvSpPr>
        <p:spPr>
          <a:xfrm>
            <a:off x="550863" y="1196975"/>
            <a:ext cx="3604127" cy="5184769"/>
          </a:xfrm>
          <a:prstGeom prst="rect">
            <a:avLst/>
          </a:prstGeom>
          <a:noFill/>
          <a:ln>
            <a:noFill/>
          </a:ln>
        </p:spPr>
      </p:sp>
      <p:sp>
        <p:nvSpPr>
          <p:cNvPr id="940" name="Google Shape;940;p28"/>
          <p:cNvSpPr txBox="1">
            <a:spLocks noGrp="1"/>
          </p:cNvSpPr>
          <p:nvPr>
            <p:ph type="ftr" idx="11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1" name="Google Shape;941;p28"/>
          <p:cNvSpPr>
            <a:spLocks noGrp="1"/>
          </p:cNvSpPr>
          <p:nvPr>
            <p:ph type="pic" idx="3"/>
          </p:nvPr>
        </p:nvSpPr>
        <p:spPr>
          <a:xfrm>
            <a:off x="4291780" y="1196975"/>
            <a:ext cx="3604127" cy="5184769"/>
          </a:xfrm>
          <a:prstGeom prst="rect">
            <a:avLst/>
          </a:prstGeom>
          <a:noFill/>
          <a:ln>
            <a:noFill/>
          </a:ln>
        </p:spPr>
      </p:sp>
      <p:sp>
        <p:nvSpPr>
          <p:cNvPr id="942" name="Google Shape;942;p28"/>
          <p:cNvSpPr>
            <a:spLocks noGrp="1"/>
          </p:cNvSpPr>
          <p:nvPr>
            <p:ph type="pic" idx="4"/>
          </p:nvPr>
        </p:nvSpPr>
        <p:spPr>
          <a:xfrm>
            <a:off x="8032698" y="1196975"/>
            <a:ext cx="3604127" cy="518476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вертикальных картинки на слайде">
  <p:cSld name="1_3 вертикальных картинки на слайде"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29"/>
          <p:cNvSpPr txBox="1">
            <a:spLocks noGrp="1"/>
          </p:cNvSpPr>
          <p:nvPr>
            <p:ph type="title"/>
          </p:nvPr>
        </p:nvSpPr>
        <p:spPr>
          <a:xfrm>
            <a:off x="550863" y="407976"/>
            <a:ext cx="960833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29"/>
          <p:cNvSpPr txBox="1">
            <a:spLocks noGrp="1"/>
          </p:cNvSpPr>
          <p:nvPr>
            <p:ph type="sldNum" idx="12"/>
          </p:nvPr>
        </p:nvSpPr>
        <p:spPr>
          <a:xfrm>
            <a:off x="8897938" y="64235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946" name="Google Shape;946;p29"/>
          <p:cNvCxnSpPr/>
          <p:nvPr/>
        </p:nvCxnSpPr>
        <p:spPr>
          <a:xfrm>
            <a:off x="550863" y="968502"/>
            <a:ext cx="1164113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7" name="Google Shape;947;p29"/>
          <p:cNvSpPr>
            <a:spLocks noGrp="1"/>
          </p:cNvSpPr>
          <p:nvPr>
            <p:ph type="pic" idx="2"/>
          </p:nvPr>
        </p:nvSpPr>
        <p:spPr>
          <a:xfrm>
            <a:off x="550863" y="1196976"/>
            <a:ext cx="3604127" cy="2144938"/>
          </a:xfrm>
          <a:prstGeom prst="rect">
            <a:avLst/>
          </a:prstGeom>
          <a:noFill/>
          <a:ln>
            <a:noFill/>
          </a:ln>
        </p:spPr>
      </p:sp>
      <p:sp>
        <p:nvSpPr>
          <p:cNvPr id="948" name="Google Shape;948;p29"/>
          <p:cNvSpPr txBox="1">
            <a:spLocks noGrp="1"/>
          </p:cNvSpPr>
          <p:nvPr>
            <p:ph type="ftr" idx="11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29"/>
          <p:cNvSpPr>
            <a:spLocks noGrp="1"/>
          </p:cNvSpPr>
          <p:nvPr>
            <p:ph type="pic" idx="3"/>
          </p:nvPr>
        </p:nvSpPr>
        <p:spPr>
          <a:xfrm>
            <a:off x="4291780" y="1196976"/>
            <a:ext cx="3604127" cy="2144938"/>
          </a:xfrm>
          <a:prstGeom prst="rect">
            <a:avLst/>
          </a:prstGeom>
          <a:noFill/>
          <a:ln>
            <a:noFill/>
          </a:ln>
        </p:spPr>
      </p:sp>
      <p:sp>
        <p:nvSpPr>
          <p:cNvPr id="950" name="Google Shape;950;p29"/>
          <p:cNvSpPr>
            <a:spLocks noGrp="1"/>
          </p:cNvSpPr>
          <p:nvPr>
            <p:ph type="pic" idx="4"/>
          </p:nvPr>
        </p:nvSpPr>
        <p:spPr>
          <a:xfrm>
            <a:off x="8032698" y="1196976"/>
            <a:ext cx="3604127" cy="214493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3 вертикальных картинки на слайде">
  <p:cSld name="2_3 вертикальных картинки на слайде">
    <p:bg>
      <p:bgPr>
        <a:solidFill>
          <a:schemeClr val="lt2"/>
        </a:solidFill>
        <a:effectLst/>
      </p:bgPr>
    </p:bg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30"/>
          <p:cNvSpPr txBox="1">
            <a:spLocks noGrp="1"/>
          </p:cNvSpPr>
          <p:nvPr>
            <p:ph type="sldNum" idx="12"/>
          </p:nvPr>
        </p:nvSpPr>
        <p:spPr>
          <a:xfrm>
            <a:off x="8897938" y="64235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3" name="Google Shape;953;p30"/>
          <p:cNvSpPr txBox="1">
            <a:spLocks noGrp="1"/>
          </p:cNvSpPr>
          <p:nvPr>
            <p:ph type="ftr" idx="11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30"/>
          <p:cNvSpPr>
            <a:spLocks noGrp="1"/>
          </p:cNvSpPr>
          <p:nvPr>
            <p:ph type="pic" idx="2"/>
          </p:nvPr>
        </p:nvSpPr>
        <p:spPr>
          <a:xfrm>
            <a:off x="5540673" y="481860"/>
            <a:ext cx="3047200" cy="2946871"/>
          </a:xfrm>
          <a:prstGeom prst="rect">
            <a:avLst/>
          </a:prstGeom>
          <a:solidFill>
            <a:srgbClr val="B8720C"/>
          </a:solidFill>
          <a:ln>
            <a:noFill/>
          </a:ln>
        </p:spPr>
      </p:sp>
      <p:sp>
        <p:nvSpPr>
          <p:cNvPr id="955" name="Google Shape;955;p30"/>
          <p:cNvSpPr>
            <a:spLocks noGrp="1"/>
          </p:cNvSpPr>
          <p:nvPr>
            <p:ph type="pic" idx="3"/>
          </p:nvPr>
        </p:nvSpPr>
        <p:spPr>
          <a:xfrm>
            <a:off x="8587874" y="481860"/>
            <a:ext cx="3047200" cy="2946871"/>
          </a:xfrm>
          <a:prstGeom prst="rect">
            <a:avLst/>
          </a:prstGeom>
          <a:solidFill>
            <a:srgbClr val="B8720C"/>
          </a:solidFill>
          <a:ln>
            <a:noFill/>
          </a:ln>
        </p:spPr>
      </p:sp>
      <p:sp>
        <p:nvSpPr>
          <p:cNvPr id="956" name="Google Shape;956;p30"/>
          <p:cNvSpPr>
            <a:spLocks noGrp="1"/>
          </p:cNvSpPr>
          <p:nvPr>
            <p:ph type="pic" idx="4"/>
          </p:nvPr>
        </p:nvSpPr>
        <p:spPr>
          <a:xfrm>
            <a:off x="5540672" y="3429015"/>
            <a:ext cx="3047201" cy="2946872"/>
          </a:xfrm>
          <a:prstGeom prst="rect">
            <a:avLst/>
          </a:prstGeom>
          <a:solidFill>
            <a:srgbClr val="B8720C"/>
          </a:solidFill>
          <a:ln>
            <a:noFill/>
          </a:ln>
        </p:spPr>
      </p:sp>
      <p:sp>
        <p:nvSpPr>
          <p:cNvPr id="957" name="Google Shape;957;p30"/>
          <p:cNvSpPr>
            <a:spLocks noGrp="1"/>
          </p:cNvSpPr>
          <p:nvPr>
            <p:ph type="pic" idx="5"/>
          </p:nvPr>
        </p:nvSpPr>
        <p:spPr>
          <a:xfrm>
            <a:off x="8587873" y="3429015"/>
            <a:ext cx="3053265" cy="2952736"/>
          </a:xfrm>
          <a:prstGeom prst="rect">
            <a:avLst/>
          </a:prstGeom>
          <a:solidFill>
            <a:srgbClr val="B8720C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горизонтальные картинки на слайде">
  <p:cSld name="1_2 горизонтальные картинки на слайде"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31"/>
          <p:cNvSpPr txBox="1">
            <a:spLocks noGrp="1"/>
          </p:cNvSpPr>
          <p:nvPr>
            <p:ph type="title"/>
          </p:nvPr>
        </p:nvSpPr>
        <p:spPr>
          <a:xfrm>
            <a:off x="550863" y="407976"/>
            <a:ext cx="960833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0" name="Google Shape;960;p31"/>
          <p:cNvSpPr txBox="1">
            <a:spLocks noGrp="1"/>
          </p:cNvSpPr>
          <p:nvPr>
            <p:ph type="sldNum" idx="12"/>
          </p:nvPr>
        </p:nvSpPr>
        <p:spPr>
          <a:xfrm>
            <a:off x="8897938" y="64235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961" name="Google Shape;961;p31"/>
          <p:cNvCxnSpPr/>
          <p:nvPr/>
        </p:nvCxnSpPr>
        <p:spPr>
          <a:xfrm>
            <a:off x="550863" y="968502"/>
            <a:ext cx="1164113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2" name="Google Shape;962;p31"/>
          <p:cNvSpPr>
            <a:spLocks noGrp="1"/>
          </p:cNvSpPr>
          <p:nvPr>
            <p:ph type="pic" idx="2"/>
          </p:nvPr>
        </p:nvSpPr>
        <p:spPr>
          <a:xfrm>
            <a:off x="6096000" y="968503"/>
            <a:ext cx="6096000" cy="5889498"/>
          </a:xfrm>
          <a:prstGeom prst="rect">
            <a:avLst/>
          </a:prstGeom>
          <a:noFill/>
          <a:ln>
            <a:noFill/>
          </a:ln>
        </p:spPr>
      </p:sp>
      <p:sp>
        <p:nvSpPr>
          <p:cNvPr id="963" name="Google Shape;963;p31"/>
          <p:cNvSpPr txBox="1">
            <a:spLocks noGrp="1"/>
          </p:cNvSpPr>
          <p:nvPr>
            <p:ph type="ftr" idx="11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фото в круге_2">
  <p:cSld name="4 фото в круге_2">
    <p:bg>
      <p:bgPr>
        <a:solidFill>
          <a:schemeClr val="lt2"/>
        </a:solidFill>
        <a:effectLst/>
      </p:bgPr>
    </p:bg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8"/>
          <p:cNvSpPr txBox="1">
            <a:spLocks noGrp="1"/>
          </p:cNvSpPr>
          <p:nvPr>
            <p:ph type="title"/>
          </p:nvPr>
        </p:nvSpPr>
        <p:spPr>
          <a:xfrm>
            <a:off x="550863" y="407976"/>
            <a:ext cx="960833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SemiBold"/>
              <a:buNone/>
              <a:defRPr sz="2800" b="1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9" name="Google Shape;969;p18"/>
          <p:cNvSpPr txBox="1">
            <a:spLocks noGrp="1"/>
          </p:cNvSpPr>
          <p:nvPr>
            <p:ph type="sldNum" idx="12"/>
          </p:nvPr>
        </p:nvSpPr>
        <p:spPr>
          <a:xfrm>
            <a:off x="8897938" y="64235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970" name="Google Shape;970;p18"/>
          <p:cNvCxnSpPr/>
          <p:nvPr/>
        </p:nvCxnSpPr>
        <p:spPr>
          <a:xfrm>
            <a:off x="550863" y="968502"/>
            <a:ext cx="1164113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1" name="Google Shape;971;p18"/>
          <p:cNvSpPr txBox="1">
            <a:spLocks noGrp="1"/>
          </p:cNvSpPr>
          <p:nvPr>
            <p:ph type="ftr" idx="11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18"/>
          <p:cNvSpPr>
            <a:spLocks noGrp="1"/>
          </p:cNvSpPr>
          <p:nvPr>
            <p:ph type="pic" idx="2"/>
          </p:nvPr>
        </p:nvSpPr>
        <p:spPr>
          <a:xfrm>
            <a:off x="550863" y="1688698"/>
            <a:ext cx="1770286" cy="1771284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3" name="Google Shape;973;p18"/>
          <p:cNvSpPr>
            <a:spLocks noGrp="1"/>
          </p:cNvSpPr>
          <p:nvPr>
            <p:ph type="pic" idx="3"/>
          </p:nvPr>
        </p:nvSpPr>
        <p:spPr>
          <a:xfrm>
            <a:off x="550863" y="3973071"/>
            <a:ext cx="1770286" cy="1771284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4" name="Google Shape;974;p18"/>
          <p:cNvSpPr>
            <a:spLocks noGrp="1"/>
          </p:cNvSpPr>
          <p:nvPr>
            <p:ph type="pic" idx="4"/>
          </p:nvPr>
        </p:nvSpPr>
        <p:spPr>
          <a:xfrm>
            <a:off x="6096000" y="1688698"/>
            <a:ext cx="1770286" cy="1771284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5" name="Google Shape;975;p18"/>
          <p:cNvSpPr>
            <a:spLocks noGrp="1"/>
          </p:cNvSpPr>
          <p:nvPr>
            <p:ph type="pic" idx="5"/>
          </p:nvPr>
        </p:nvSpPr>
        <p:spPr>
          <a:xfrm>
            <a:off x="6096000" y="3973071"/>
            <a:ext cx="1770286" cy="1771284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32"/>
          <p:cNvSpPr txBox="1">
            <a:spLocks noGrp="1"/>
          </p:cNvSpPr>
          <p:nvPr>
            <p:ph type="title"/>
          </p:nvPr>
        </p:nvSpPr>
        <p:spPr>
          <a:xfrm>
            <a:off x="550863" y="407976"/>
            <a:ext cx="960833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SemiBold"/>
              <a:buNone/>
              <a:defRPr sz="2800" b="1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8" name="Google Shape;978;p32"/>
          <p:cNvSpPr txBox="1">
            <a:spLocks noGrp="1"/>
          </p:cNvSpPr>
          <p:nvPr>
            <p:ph type="ftr" idx="11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9" name="Google Shape;979;p32"/>
          <p:cNvSpPr txBox="1">
            <a:spLocks noGrp="1"/>
          </p:cNvSpPr>
          <p:nvPr>
            <p:ph type="sldNum" idx="12"/>
          </p:nvPr>
        </p:nvSpPr>
        <p:spPr>
          <a:xfrm>
            <a:off x="8897938" y="64235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980" name="Google Shape;980;p32"/>
          <p:cNvCxnSpPr/>
          <p:nvPr/>
        </p:nvCxnSpPr>
        <p:spPr>
          <a:xfrm>
            <a:off x="550863" y="968502"/>
            <a:ext cx="1164113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в 2 строки">
  <p:cSld name="Заголовок в 2 строки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33"/>
          <p:cNvSpPr txBox="1">
            <a:spLocks noGrp="1"/>
          </p:cNvSpPr>
          <p:nvPr>
            <p:ph type="title"/>
          </p:nvPr>
        </p:nvSpPr>
        <p:spPr>
          <a:xfrm>
            <a:off x="550863" y="407976"/>
            <a:ext cx="9694574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SemiBold"/>
              <a:buNone/>
              <a:defRPr sz="2800" b="1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3" name="Google Shape;983;p33"/>
          <p:cNvSpPr txBox="1">
            <a:spLocks noGrp="1"/>
          </p:cNvSpPr>
          <p:nvPr>
            <p:ph type="sldNum" idx="12"/>
          </p:nvPr>
        </p:nvSpPr>
        <p:spPr>
          <a:xfrm>
            <a:off x="8897938" y="64235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84" name="Google Shape;984;p33"/>
          <p:cNvSpPr txBox="1">
            <a:spLocks noGrp="1"/>
          </p:cNvSpPr>
          <p:nvPr>
            <p:ph type="ftr" idx="11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85" name="Google Shape;985;p33"/>
          <p:cNvCxnSpPr/>
          <p:nvPr/>
        </p:nvCxnSpPr>
        <p:spPr>
          <a:xfrm>
            <a:off x="550863" y="1332789"/>
            <a:ext cx="1164113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заголовок">
  <p:cSld name="Заголовок и подзаголовок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34"/>
          <p:cNvSpPr txBox="1">
            <a:spLocks noGrp="1"/>
          </p:cNvSpPr>
          <p:nvPr>
            <p:ph type="sldNum" idx="12"/>
          </p:nvPr>
        </p:nvSpPr>
        <p:spPr>
          <a:xfrm>
            <a:off x="8897938" y="64235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88" name="Google Shape;988;p34"/>
          <p:cNvSpPr txBox="1">
            <a:spLocks noGrp="1"/>
          </p:cNvSpPr>
          <p:nvPr>
            <p:ph type="title"/>
          </p:nvPr>
        </p:nvSpPr>
        <p:spPr>
          <a:xfrm>
            <a:off x="550862" y="407976"/>
            <a:ext cx="9611447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SemiBold"/>
              <a:buNone/>
              <a:defRPr sz="2800" b="1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9" name="Google Shape;989;p34"/>
          <p:cNvSpPr txBox="1">
            <a:spLocks noGrp="1"/>
          </p:cNvSpPr>
          <p:nvPr>
            <p:ph type="body" idx="1"/>
          </p:nvPr>
        </p:nvSpPr>
        <p:spPr>
          <a:xfrm>
            <a:off x="550864" y="849948"/>
            <a:ext cx="9611446" cy="29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90" name="Google Shape;990;p34"/>
          <p:cNvSpPr txBox="1">
            <a:spLocks noGrp="1"/>
          </p:cNvSpPr>
          <p:nvPr>
            <p:ph type="ftr" idx="11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91" name="Google Shape;991;p34"/>
          <p:cNvCxnSpPr/>
          <p:nvPr/>
        </p:nvCxnSpPr>
        <p:spPr>
          <a:xfrm>
            <a:off x="550863" y="1223605"/>
            <a:ext cx="1164113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азделитель с фото 2 строки">
  <p:cSld name="Разделитель с фото 2 строки">
    <p:bg>
      <p:bgPr>
        <a:solidFill>
          <a:schemeClr val="lt2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/>
          <p:cNvSpPr txBox="1">
            <a:spLocks noGrp="1"/>
          </p:cNvSpPr>
          <p:nvPr>
            <p:ph type="body" idx="1"/>
          </p:nvPr>
        </p:nvSpPr>
        <p:spPr>
          <a:xfrm>
            <a:off x="464599" y="388302"/>
            <a:ext cx="3010484" cy="2008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4500"/>
              <a:buFont typeface="Arial"/>
              <a:buNone/>
              <a:defRPr sz="14500" b="0" i="0" u="none" strike="noStrike" cap="none">
                <a:solidFill>
                  <a:schemeClr val="accent5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1104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800"/>
              <a:buFont typeface="Arial"/>
              <a:buChar char="•"/>
              <a:defRPr sz="138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1104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800"/>
              <a:buFont typeface="Arial"/>
              <a:buChar char="•"/>
              <a:defRPr sz="138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1104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800"/>
              <a:buFont typeface="Arial"/>
              <a:buChar char="•"/>
              <a:defRPr sz="138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1104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800"/>
              <a:buFont typeface="Arial"/>
              <a:buChar char="•"/>
              <a:defRPr sz="138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6" name="Google Shape;276;p41"/>
          <p:cNvSpPr txBox="1">
            <a:spLocks noGrp="1"/>
          </p:cNvSpPr>
          <p:nvPr>
            <p:ph type="title"/>
          </p:nvPr>
        </p:nvSpPr>
        <p:spPr>
          <a:xfrm>
            <a:off x="532469" y="2463730"/>
            <a:ext cx="433632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SemiBold"/>
              <a:buNone/>
              <a:defRPr sz="40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7" name="Google Shape;277;p41"/>
          <p:cNvGrpSpPr/>
          <p:nvPr/>
        </p:nvGrpSpPr>
        <p:grpSpPr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278" name="Google Shape;278;p41"/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9" name="Google Shape;279;p41"/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0" name="Google Shape;280;p41"/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1" name="Google Shape;281;p41"/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2" name="Google Shape;282;p41"/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3" name="Google Shape;283;p41"/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4" name="Google Shape;284;p41"/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5" name="Google Shape;285;p41"/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6" name="Google Shape;286;p41"/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7" name="Google Shape;287;p41"/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8" name="Google Shape;288;p41"/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9" name="Google Shape;289;p41"/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0" name="Google Shape;290;p41"/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1" name="Google Shape;291;p41"/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2" name="Google Shape;292;p41"/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3" name="Google Shape;293;p41"/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4" name="Google Shape;294;p41"/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5" name="Google Shape;295;p41"/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6" name="Google Shape;296;p41"/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7" name="Google Shape;297;p41"/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8" name="Google Shape;298;p41"/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9" name="Google Shape;299;p41"/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0" name="Google Shape;300;p41"/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1" name="Google Shape;301;p41"/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2" name="Google Shape;302;p41"/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3" name="Google Shape;303;p41"/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4" name="Google Shape;304;p41"/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5" name="Google Shape;305;p41"/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6" name="Google Shape;306;p41"/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7" name="Google Shape;307;p41"/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8" name="Google Shape;308;p41"/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9" name="Google Shape;309;p41"/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0" name="Google Shape;310;p41"/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1" name="Google Shape;311;p41"/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2" name="Google Shape;312;p41"/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3" name="Google Shape;313;p41"/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4" name="Google Shape;314;p41"/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5" name="Google Shape;315;p41"/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6" name="Google Shape;316;p41"/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7" name="Google Shape;317;p41"/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9" name="Google Shape;319;p41"/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0" name="Google Shape;320;p41"/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1" name="Google Shape;321;p41"/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2" name="Google Shape;322;p41"/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3" name="Google Shape;323;p41"/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4" name="Google Shape;324;p41"/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5" name="Google Shape;325;p41"/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6" name="Google Shape;326;p41"/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7" name="Google Shape;327;p41"/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8" name="Google Shape;328;p41"/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9" name="Google Shape;329;p41"/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0" name="Google Shape;330;p41"/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1" name="Google Shape;331;p41"/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2" name="Google Shape;332;p41"/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3" name="Google Shape;333;p41"/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4" name="Google Shape;334;p41"/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5" name="Google Shape;335;p41"/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6" name="Google Shape;336;p41"/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7" name="Google Shape;337;p41"/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8" name="Google Shape;338;p41"/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9" name="Google Shape;339;p41"/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0" name="Google Shape;340;p41"/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1" name="Google Shape;341;p41"/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2" name="Google Shape;342;p41"/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3" name="Google Shape;343;p41"/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4" name="Google Shape;344;p41"/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5" name="Google Shape;345;p41"/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6" name="Google Shape;346;p41"/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7" name="Google Shape;347;p41"/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8" name="Google Shape;348;p41"/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9" name="Google Shape;349;p41"/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0" name="Google Shape;350;p41"/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1" name="Google Shape;351;p41"/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2" name="Google Shape;352;p41"/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3" name="Google Shape;353;p41"/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4" name="Google Shape;354;p41"/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5" name="Google Shape;355;p41"/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6" name="Google Shape;356;p41"/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" name="Google Shape;357;p41"/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8" name="Google Shape;358;p41"/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9" name="Google Shape;359;p41"/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0" name="Google Shape;360;p41"/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1" name="Google Shape;361;p41"/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2" name="Google Shape;362;p41"/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3" name="Google Shape;363;p41"/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4" name="Google Shape;364;p41"/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5" name="Google Shape;365;p41"/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6" name="Google Shape;366;p41"/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7" name="Google Shape;367;p41"/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8" name="Google Shape;368;p41"/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9" name="Google Shape;369;p41"/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0" name="Google Shape;370;p41"/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1" name="Google Shape;371;p41"/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2" name="Google Shape;372;p41"/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3" name="Google Shape;373;p41"/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4" name="Google Shape;374;p41"/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5" name="Google Shape;375;p41"/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6" name="Google Shape;376;p41"/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7" name="Google Shape;377;p41"/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8" name="Google Shape;378;p41"/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9" name="Google Shape;379;p41"/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0" name="Google Shape;380;p41"/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1" name="Google Shape;381;p41"/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2" name="Google Shape;382;p41"/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3" name="Google Shape;383;p41"/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4" name="Google Shape;384;p41"/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5" name="Google Shape;385;p41"/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6" name="Google Shape;386;p41"/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7" name="Google Shape;387;p41"/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8" name="Google Shape;388;p41"/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9" name="Google Shape;389;p41"/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0" name="Google Shape;390;p41"/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1" name="Google Shape;391;p41"/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2" name="Google Shape;392;p41"/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3" name="Google Shape;393;p41"/>
            <p:cNvSpPr/>
            <p:nvPr/>
          </p:nvSpPr>
          <p:spPr>
            <a:xfrm>
              <a:off x="12186372" y="162597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4" name="Google Shape;394;p41"/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5" name="Google Shape;395;p41"/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6" name="Google Shape;396;p41"/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7" name="Google Shape;397;p41"/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8" name="Google Shape;398;p41"/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9" name="Google Shape;399;p41"/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0" name="Google Shape;400;p41"/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1" name="Google Shape;401;p41"/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2" name="Google Shape;402;p41"/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3" name="Google Shape;403;p41"/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2 горизонтальные картинки на слайде">
  <p:cSld name="2_2 горизонтальные картинки на слайде"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35"/>
          <p:cNvSpPr txBox="1">
            <a:spLocks noGrp="1"/>
          </p:cNvSpPr>
          <p:nvPr>
            <p:ph type="title"/>
          </p:nvPr>
        </p:nvSpPr>
        <p:spPr>
          <a:xfrm>
            <a:off x="550863" y="407976"/>
            <a:ext cx="960833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SemiBold"/>
              <a:buNone/>
              <a:defRPr sz="2800" b="1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4" name="Google Shape;994;p35"/>
          <p:cNvSpPr txBox="1">
            <a:spLocks noGrp="1"/>
          </p:cNvSpPr>
          <p:nvPr>
            <p:ph type="sldNum" idx="12"/>
          </p:nvPr>
        </p:nvSpPr>
        <p:spPr>
          <a:xfrm>
            <a:off x="8897938" y="64235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995" name="Google Shape;995;p35"/>
          <p:cNvCxnSpPr/>
          <p:nvPr/>
        </p:nvCxnSpPr>
        <p:spPr>
          <a:xfrm>
            <a:off x="550863" y="968502"/>
            <a:ext cx="1164113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6" name="Google Shape;996;p35"/>
          <p:cNvSpPr>
            <a:spLocks noGrp="1"/>
          </p:cNvSpPr>
          <p:nvPr>
            <p:ph type="pic" idx="2"/>
          </p:nvPr>
        </p:nvSpPr>
        <p:spPr>
          <a:xfrm>
            <a:off x="5658678" y="980661"/>
            <a:ext cx="6533322" cy="587733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фото в круге">
  <p:cSld name="1_2 фото в круге"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36"/>
          <p:cNvSpPr txBox="1">
            <a:spLocks noGrp="1"/>
          </p:cNvSpPr>
          <p:nvPr>
            <p:ph type="title"/>
          </p:nvPr>
        </p:nvSpPr>
        <p:spPr>
          <a:xfrm>
            <a:off x="550863" y="407976"/>
            <a:ext cx="960833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SemiBold"/>
              <a:buNone/>
              <a:defRPr sz="2800" b="1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9" name="Google Shape;999;p36"/>
          <p:cNvSpPr txBox="1">
            <a:spLocks noGrp="1"/>
          </p:cNvSpPr>
          <p:nvPr>
            <p:ph type="sldNum" idx="12"/>
          </p:nvPr>
        </p:nvSpPr>
        <p:spPr>
          <a:xfrm>
            <a:off x="8897938" y="64235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000" name="Google Shape;1000;p36"/>
          <p:cNvCxnSpPr/>
          <p:nvPr/>
        </p:nvCxnSpPr>
        <p:spPr>
          <a:xfrm>
            <a:off x="550863" y="968502"/>
            <a:ext cx="1164113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01" name="Google Shape;1001;p36"/>
          <p:cNvSpPr txBox="1">
            <a:spLocks noGrp="1"/>
          </p:cNvSpPr>
          <p:nvPr>
            <p:ph type="ftr" idx="11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2" name="Google Shape;1002;p36"/>
          <p:cNvSpPr>
            <a:spLocks noGrp="1"/>
          </p:cNvSpPr>
          <p:nvPr>
            <p:ph type="pic" idx="2"/>
          </p:nvPr>
        </p:nvSpPr>
        <p:spPr>
          <a:xfrm>
            <a:off x="3799503" y="1833841"/>
            <a:ext cx="1770286" cy="1771284"/>
          </a:xfrm>
          <a:prstGeom prst="ellipse">
            <a:avLst/>
          </a:prstGeom>
          <a:noFill/>
          <a:ln w="158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3" name="Google Shape;1003;p36"/>
          <p:cNvSpPr>
            <a:spLocks noGrp="1"/>
          </p:cNvSpPr>
          <p:nvPr>
            <p:ph type="pic" idx="3"/>
          </p:nvPr>
        </p:nvSpPr>
        <p:spPr>
          <a:xfrm>
            <a:off x="6595578" y="1833841"/>
            <a:ext cx="1770286" cy="1771284"/>
          </a:xfrm>
          <a:prstGeom prst="ellipse">
            <a:avLst/>
          </a:prstGeom>
          <a:noFill/>
          <a:ln w="158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cxnSp>
        <p:nvCxnSpPr>
          <p:cNvPr id="1004" name="Google Shape;1004;p36"/>
          <p:cNvCxnSpPr/>
          <p:nvPr/>
        </p:nvCxnSpPr>
        <p:spPr>
          <a:xfrm rot="10800000">
            <a:off x="6096000" y="1866037"/>
            <a:ext cx="0" cy="31259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фото в круге">
  <p:cSld name="1_3 фото в круге"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37"/>
          <p:cNvSpPr txBox="1">
            <a:spLocks noGrp="1"/>
          </p:cNvSpPr>
          <p:nvPr>
            <p:ph type="title"/>
          </p:nvPr>
        </p:nvSpPr>
        <p:spPr>
          <a:xfrm>
            <a:off x="550863" y="407976"/>
            <a:ext cx="960833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SemiBold"/>
              <a:buNone/>
              <a:defRPr sz="2800" b="1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7" name="Google Shape;1007;p37"/>
          <p:cNvSpPr txBox="1">
            <a:spLocks noGrp="1"/>
          </p:cNvSpPr>
          <p:nvPr>
            <p:ph type="sldNum" idx="12"/>
          </p:nvPr>
        </p:nvSpPr>
        <p:spPr>
          <a:xfrm>
            <a:off x="8897938" y="64235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008" name="Google Shape;1008;p37"/>
          <p:cNvCxnSpPr/>
          <p:nvPr/>
        </p:nvCxnSpPr>
        <p:spPr>
          <a:xfrm>
            <a:off x="550863" y="968502"/>
            <a:ext cx="1164113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09" name="Google Shape;1009;p37"/>
          <p:cNvSpPr txBox="1">
            <a:spLocks noGrp="1"/>
          </p:cNvSpPr>
          <p:nvPr>
            <p:ph type="ftr" idx="11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0" name="Google Shape;1010;p37"/>
          <p:cNvSpPr>
            <a:spLocks noGrp="1"/>
          </p:cNvSpPr>
          <p:nvPr>
            <p:ph type="pic" idx="2"/>
          </p:nvPr>
        </p:nvSpPr>
        <p:spPr>
          <a:xfrm>
            <a:off x="2406131" y="1833841"/>
            <a:ext cx="1770286" cy="1771284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1" name="Google Shape;1011;p37"/>
          <p:cNvSpPr>
            <a:spLocks noGrp="1"/>
          </p:cNvSpPr>
          <p:nvPr>
            <p:ph type="pic" idx="3"/>
          </p:nvPr>
        </p:nvSpPr>
        <p:spPr>
          <a:xfrm>
            <a:off x="5202206" y="1833841"/>
            <a:ext cx="1770286" cy="1771284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2" name="Google Shape;1012;p37"/>
          <p:cNvSpPr>
            <a:spLocks noGrp="1"/>
          </p:cNvSpPr>
          <p:nvPr>
            <p:ph type="pic" idx="4"/>
          </p:nvPr>
        </p:nvSpPr>
        <p:spPr>
          <a:xfrm>
            <a:off x="7998281" y="1833841"/>
            <a:ext cx="1770286" cy="1771284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cxnSp>
        <p:nvCxnSpPr>
          <p:cNvPr id="1013" name="Google Shape;1013;p37"/>
          <p:cNvCxnSpPr/>
          <p:nvPr/>
        </p:nvCxnSpPr>
        <p:spPr>
          <a:xfrm rot="10800000">
            <a:off x="4689311" y="1866037"/>
            <a:ext cx="0" cy="31259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4" name="Google Shape;1014;p37"/>
          <p:cNvCxnSpPr/>
          <p:nvPr/>
        </p:nvCxnSpPr>
        <p:spPr>
          <a:xfrm rot="10800000">
            <a:off x="7485386" y="1866037"/>
            <a:ext cx="0" cy="31259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4 фото в круге">
  <p:cSld name="1_4 фото в круге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8"/>
          <p:cNvSpPr txBox="1">
            <a:spLocks noGrp="1"/>
          </p:cNvSpPr>
          <p:nvPr>
            <p:ph type="title"/>
          </p:nvPr>
        </p:nvSpPr>
        <p:spPr>
          <a:xfrm>
            <a:off x="550863" y="407976"/>
            <a:ext cx="960833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SemiBold"/>
              <a:buNone/>
              <a:defRPr sz="2800" b="1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7" name="Google Shape;1017;p38"/>
          <p:cNvSpPr txBox="1">
            <a:spLocks noGrp="1"/>
          </p:cNvSpPr>
          <p:nvPr>
            <p:ph type="sldNum" idx="12"/>
          </p:nvPr>
        </p:nvSpPr>
        <p:spPr>
          <a:xfrm>
            <a:off x="8897938" y="64235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018" name="Google Shape;1018;p38"/>
          <p:cNvCxnSpPr/>
          <p:nvPr/>
        </p:nvCxnSpPr>
        <p:spPr>
          <a:xfrm>
            <a:off x="550863" y="968502"/>
            <a:ext cx="1164113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19" name="Google Shape;1019;p38"/>
          <p:cNvSpPr txBox="1">
            <a:spLocks noGrp="1"/>
          </p:cNvSpPr>
          <p:nvPr>
            <p:ph type="ftr" idx="11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0" name="Google Shape;1020;p38"/>
          <p:cNvSpPr>
            <a:spLocks noGrp="1"/>
          </p:cNvSpPr>
          <p:nvPr>
            <p:ph type="pic" idx="2"/>
          </p:nvPr>
        </p:nvSpPr>
        <p:spPr>
          <a:xfrm>
            <a:off x="1001937" y="1833841"/>
            <a:ext cx="1770286" cy="1771284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1" name="Google Shape;1021;p38"/>
          <p:cNvSpPr>
            <a:spLocks noGrp="1"/>
          </p:cNvSpPr>
          <p:nvPr>
            <p:ph type="pic" idx="3"/>
          </p:nvPr>
        </p:nvSpPr>
        <p:spPr>
          <a:xfrm>
            <a:off x="3798012" y="1833841"/>
            <a:ext cx="1770286" cy="1771284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2" name="Google Shape;1022;p38"/>
          <p:cNvSpPr>
            <a:spLocks noGrp="1"/>
          </p:cNvSpPr>
          <p:nvPr>
            <p:ph type="pic" idx="4"/>
          </p:nvPr>
        </p:nvSpPr>
        <p:spPr>
          <a:xfrm>
            <a:off x="6594087" y="1833841"/>
            <a:ext cx="1770286" cy="1771284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3" name="Google Shape;1023;p38"/>
          <p:cNvSpPr>
            <a:spLocks noGrp="1"/>
          </p:cNvSpPr>
          <p:nvPr>
            <p:ph type="pic" idx="5"/>
          </p:nvPr>
        </p:nvSpPr>
        <p:spPr>
          <a:xfrm>
            <a:off x="9390162" y="1833841"/>
            <a:ext cx="1770286" cy="1771284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cxnSp>
        <p:nvCxnSpPr>
          <p:cNvPr id="1024" name="Google Shape;1024;p38"/>
          <p:cNvCxnSpPr/>
          <p:nvPr/>
        </p:nvCxnSpPr>
        <p:spPr>
          <a:xfrm rot="10800000">
            <a:off x="3285118" y="1866037"/>
            <a:ext cx="0" cy="31259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5" name="Google Shape;1025;p38"/>
          <p:cNvCxnSpPr/>
          <p:nvPr/>
        </p:nvCxnSpPr>
        <p:spPr>
          <a:xfrm rot="10800000">
            <a:off x="6081193" y="1866037"/>
            <a:ext cx="0" cy="31259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6" name="Google Shape;1026;p38"/>
          <p:cNvCxnSpPr/>
          <p:nvPr/>
        </p:nvCxnSpPr>
        <p:spPr>
          <a:xfrm rot="10800000">
            <a:off x="8877268" y="1866037"/>
            <a:ext cx="0" cy="31259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6 фото в круге_2">
  <p:cSld name="1_6 фото в круге_2">
    <p:bg>
      <p:bgPr>
        <a:solidFill>
          <a:schemeClr val="lt2"/>
        </a:solidFill>
        <a:effectLst/>
      </p:bgPr>
    </p:bg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39"/>
          <p:cNvSpPr txBox="1">
            <a:spLocks noGrp="1"/>
          </p:cNvSpPr>
          <p:nvPr>
            <p:ph type="title"/>
          </p:nvPr>
        </p:nvSpPr>
        <p:spPr>
          <a:xfrm>
            <a:off x="550863" y="407976"/>
            <a:ext cx="960833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SemiBold"/>
              <a:buNone/>
              <a:defRPr sz="2800" b="1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9" name="Google Shape;1029;p39"/>
          <p:cNvSpPr txBox="1">
            <a:spLocks noGrp="1"/>
          </p:cNvSpPr>
          <p:nvPr>
            <p:ph type="sldNum" idx="12"/>
          </p:nvPr>
        </p:nvSpPr>
        <p:spPr>
          <a:xfrm>
            <a:off x="8897938" y="64235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030" name="Google Shape;1030;p39"/>
          <p:cNvCxnSpPr/>
          <p:nvPr/>
        </p:nvCxnSpPr>
        <p:spPr>
          <a:xfrm>
            <a:off x="550863" y="968502"/>
            <a:ext cx="1164113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31" name="Google Shape;1031;p39"/>
          <p:cNvSpPr txBox="1">
            <a:spLocks noGrp="1"/>
          </p:cNvSpPr>
          <p:nvPr>
            <p:ph type="ftr" idx="11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2" name="Google Shape;1032;p39"/>
          <p:cNvSpPr>
            <a:spLocks noGrp="1"/>
          </p:cNvSpPr>
          <p:nvPr>
            <p:ph type="pic" idx="2"/>
          </p:nvPr>
        </p:nvSpPr>
        <p:spPr>
          <a:xfrm>
            <a:off x="550863" y="1822048"/>
            <a:ext cx="1381125" cy="1381904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39"/>
          <p:cNvSpPr>
            <a:spLocks noGrp="1"/>
          </p:cNvSpPr>
          <p:nvPr>
            <p:ph type="pic" idx="3"/>
          </p:nvPr>
        </p:nvSpPr>
        <p:spPr>
          <a:xfrm>
            <a:off x="550863" y="4134996"/>
            <a:ext cx="1381125" cy="1381904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4" name="Google Shape;1034;p39"/>
          <p:cNvSpPr>
            <a:spLocks noGrp="1"/>
          </p:cNvSpPr>
          <p:nvPr>
            <p:ph type="pic" idx="4"/>
          </p:nvPr>
        </p:nvSpPr>
        <p:spPr>
          <a:xfrm>
            <a:off x="4247621" y="1822048"/>
            <a:ext cx="1381125" cy="1381904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5" name="Google Shape;1035;p39"/>
          <p:cNvSpPr>
            <a:spLocks noGrp="1"/>
          </p:cNvSpPr>
          <p:nvPr>
            <p:ph type="pic" idx="5"/>
          </p:nvPr>
        </p:nvSpPr>
        <p:spPr>
          <a:xfrm>
            <a:off x="4247621" y="4134996"/>
            <a:ext cx="1381125" cy="1381904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6" name="Google Shape;1036;p39"/>
          <p:cNvSpPr>
            <a:spLocks noGrp="1"/>
          </p:cNvSpPr>
          <p:nvPr>
            <p:ph type="pic" idx="6"/>
          </p:nvPr>
        </p:nvSpPr>
        <p:spPr>
          <a:xfrm>
            <a:off x="7944379" y="1822048"/>
            <a:ext cx="1381125" cy="1381904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7" name="Google Shape;1037;p39"/>
          <p:cNvSpPr>
            <a:spLocks noGrp="1"/>
          </p:cNvSpPr>
          <p:nvPr>
            <p:ph type="pic" idx="7"/>
          </p:nvPr>
        </p:nvSpPr>
        <p:spPr>
          <a:xfrm>
            <a:off x="7944379" y="4134996"/>
            <a:ext cx="1381125" cy="1381904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 темный">
  <p:cSld name="Титул темный">
    <p:bg>
      <p:bgPr>
        <a:solidFill>
          <a:schemeClr val="lt2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42"/>
          <p:cNvGrpSpPr/>
          <p:nvPr/>
        </p:nvGrpSpPr>
        <p:grpSpPr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406" name="Google Shape;406;p42"/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9" name="Google Shape;409;p42"/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1" name="Google Shape;411;p42"/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2" name="Google Shape;412;p42"/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3" name="Google Shape;413;p42"/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4" name="Google Shape;414;p42"/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5" name="Google Shape;415;p42"/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6" name="Google Shape;416;p42"/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7" name="Google Shape;417;p42"/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8" name="Google Shape;418;p42"/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9" name="Google Shape;419;p42"/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0" name="Google Shape;420;p42"/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1" name="Google Shape;421;p42"/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2" name="Google Shape;422;p42"/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3" name="Google Shape;423;p42"/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4" name="Google Shape;424;p42"/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5" name="Google Shape;425;p42"/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6" name="Google Shape;426;p42"/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7" name="Google Shape;427;p42"/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8" name="Google Shape;428;p42"/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9" name="Google Shape;429;p42"/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0" name="Google Shape;430;p42"/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1" name="Google Shape;431;p42"/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2" name="Google Shape;432;p42"/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3" name="Google Shape;433;p42"/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4" name="Google Shape;434;p42"/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5" name="Google Shape;435;p42"/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6" name="Google Shape;436;p42"/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7" name="Google Shape;437;p42"/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8" name="Google Shape;438;p42"/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9" name="Google Shape;439;p42"/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0" name="Google Shape;440;p42"/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1" name="Google Shape;441;p42"/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2" name="Google Shape;442;p42"/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3" name="Google Shape;443;p42"/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4" name="Google Shape;444;p42"/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5" name="Google Shape;445;p42"/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6" name="Google Shape;446;p42"/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7" name="Google Shape;447;p42"/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8" name="Google Shape;448;p42"/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9" name="Google Shape;449;p42"/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0" name="Google Shape;450;p42"/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1" name="Google Shape;451;p42"/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2" name="Google Shape;452;p42"/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3" name="Google Shape;453;p42"/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4" name="Google Shape;454;p42"/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5" name="Google Shape;455;p42"/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6" name="Google Shape;456;p42"/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7" name="Google Shape;457;p42"/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8" name="Google Shape;458;p42"/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9" name="Google Shape;459;p42"/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0" name="Google Shape;460;p42"/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1" name="Google Shape;461;p42"/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2" name="Google Shape;462;p42"/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3" name="Google Shape;463;p42"/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4" name="Google Shape;464;p42"/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5" name="Google Shape;465;p42"/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6" name="Google Shape;466;p42"/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7" name="Google Shape;467;p42"/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8" name="Google Shape;468;p42"/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9" name="Google Shape;469;p42"/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0" name="Google Shape;470;p42"/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1" name="Google Shape;471;p42"/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2" name="Google Shape;472;p42"/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3" name="Google Shape;473;p42"/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4" name="Google Shape;474;p42"/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5" name="Google Shape;475;p42"/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6" name="Google Shape;476;p42"/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7" name="Google Shape;477;p42"/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8" name="Google Shape;478;p42"/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9" name="Google Shape;479;p42"/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0" name="Google Shape;480;p42"/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1" name="Google Shape;481;p42"/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2" name="Google Shape;482;p42"/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3" name="Google Shape;483;p42"/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4" name="Google Shape;484;p42"/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5" name="Google Shape;485;p42"/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6" name="Google Shape;486;p42"/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7" name="Google Shape;487;p42"/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8" name="Google Shape;488;p42"/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9" name="Google Shape;489;p42"/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0" name="Google Shape;490;p42"/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1" name="Google Shape;491;p42"/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2" name="Google Shape;492;p42"/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3" name="Google Shape;493;p42"/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4" name="Google Shape;494;p42"/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5" name="Google Shape;495;p42"/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6" name="Google Shape;496;p42"/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7" name="Google Shape;497;p42"/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8" name="Google Shape;498;p42"/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9" name="Google Shape;499;p42"/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0" name="Google Shape;500;p42"/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1" name="Google Shape;501;p42"/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2" name="Google Shape;502;p42"/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3" name="Google Shape;503;p42"/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4" name="Google Shape;504;p42"/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5" name="Google Shape;505;p42"/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6" name="Google Shape;506;p42"/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7" name="Google Shape;507;p42"/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8" name="Google Shape;508;p42"/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9" name="Google Shape;509;p42"/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0" name="Google Shape;510;p42"/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1" name="Google Shape;511;p42"/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2" name="Google Shape;512;p42"/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3" name="Google Shape;513;p42"/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4" name="Google Shape;514;p42"/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5" name="Google Shape;515;p42"/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6" name="Google Shape;516;p42"/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7" name="Google Shape;517;p42"/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8" name="Google Shape;518;p42"/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9" name="Google Shape;519;p42"/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0" name="Google Shape;520;p42"/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1" name="Google Shape;521;p42"/>
            <p:cNvSpPr/>
            <p:nvPr/>
          </p:nvSpPr>
          <p:spPr>
            <a:xfrm>
              <a:off x="12186372" y="162597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2" name="Google Shape;522;p42"/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3" name="Google Shape;523;p42"/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4" name="Google Shape;524;p42"/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5" name="Google Shape;525;p42"/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6" name="Google Shape;526;p42"/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7" name="Google Shape;527;p42"/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8" name="Google Shape;528;p42"/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9" name="Google Shape;529;p42"/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0" name="Google Shape;530;p42"/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1" name="Google Shape;531;p42"/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32" name="Google Shape;532;p42"/>
          <p:cNvSpPr txBox="1">
            <a:spLocks noGrp="1"/>
          </p:cNvSpPr>
          <p:nvPr>
            <p:ph type="title"/>
          </p:nvPr>
        </p:nvSpPr>
        <p:spPr>
          <a:xfrm>
            <a:off x="550863" y="1637758"/>
            <a:ext cx="5303554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 SemiBold"/>
              <a:buNone/>
              <a:defRPr sz="60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42"/>
          <p:cNvSpPr txBox="1">
            <a:spLocks noGrp="1"/>
          </p:cNvSpPr>
          <p:nvPr>
            <p:ph type="body" idx="1"/>
          </p:nvPr>
        </p:nvSpPr>
        <p:spPr>
          <a:xfrm>
            <a:off x="550863" y="4568243"/>
            <a:ext cx="5303554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4" name="Google Shape;534;p42"/>
          <p:cNvSpPr txBox="1">
            <a:spLocks noGrp="1"/>
          </p:cNvSpPr>
          <p:nvPr>
            <p:ph type="body" idx="2"/>
          </p:nvPr>
        </p:nvSpPr>
        <p:spPr>
          <a:xfrm>
            <a:off x="550863" y="6151102"/>
            <a:ext cx="5303554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 светлый">
  <p:cSld name="Титул светлый">
    <p:bg>
      <p:bgPr>
        <a:solidFill>
          <a:schemeClr val="lt1"/>
        </a:solid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" name="Google Shape;536;p43"/>
          <p:cNvGrpSpPr/>
          <p:nvPr/>
        </p:nvGrpSpPr>
        <p:grpSpPr>
          <a:xfrm>
            <a:off x="6493680" y="-170530"/>
            <a:ext cx="5884891" cy="5314018"/>
            <a:chOff x="6493680" y="-170530"/>
            <a:chExt cx="5884891" cy="5314018"/>
          </a:xfrm>
        </p:grpSpPr>
        <p:sp>
          <p:nvSpPr>
            <p:cNvPr id="537" name="Google Shape;537;p43"/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8" name="Google Shape;538;p43"/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9" name="Google Shape;539;p43"/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0" name="Google Shape;540;p43"/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1" name="Google Shape;541;p43"/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2" name="Google Shape;542;p43"/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3" name="Google Shape;543;p43"/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4" name="Google Shape;544;p43"/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5" name="Google Shape;545;p43"/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6" name="Google Shape;546;p43"/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7" name="Google Shape;547;p43"/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8" name="Google Shape;548;p43"/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9" name="Google Shape;549;p43"/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0" name="Google Shape;550;p43"/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1" name="Google Shape;551;p43"/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2" name="Google Shape;552;p43"/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3" name="Google Shape;553;p43"/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4" name="Google Shape;554;p43"/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5" name="Google Shape;555;p43"/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6" name="Google Shape;556;p43"/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7" name="Google Shape;557;p43"/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8" name="Google Shape;558;p43"/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9" name="Google Shape;559;p43"/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0" name="Google Shape;560;p43"/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1" name="Google Shape;561;p43"/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2" name="Google Shape;562;p43"/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3" name="Google Shape;563;p43"/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4" name="Google Shape;564;p43"/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5" name="Google Shape;565;p43"/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6" name="Google Shape;566;p43"/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7" name="Google Shape;567;p43"/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8" name="Google Shape;568;p43"/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9" name="Google Shape;569;p43"/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0" name="Google Shape;570;p43"/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1" name="Google Shape;571;p43"/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2" name="Google Shape;572;p43"/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3" name="Google Shape;573;p43"/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4" name="Google Shape;574;p43"/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5" name="Google Shape;575;p43"/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6" name="Google Shape;576;p43"/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7" name="Google Shape;577;p43"/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8" name="Google Shape;578;p43"/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9" name="Google Shape;579;p43"/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0" name="Google Shape;580;p43"/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1" name="Google Shape;581;p43"/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2" name="Google Shape;582;p43"/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3" name="Google Shape;583;p43"/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4" name="Google Shape;584;p43"/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5" name="Google Shape;585;p43"/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6" name="Google Shape;586;p43"/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7" name="Google Shape;587;p43"/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8" name="Google Shape;588;p43"/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9" name="Google Shape;589;p43"/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0" name="Google Shape;590;p43"/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1" name="Google Shape;591;p43"/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2" name="Google Shape;592;p43"/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3" name="Google Shape;593;p43"/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4" name="Google Shape;594;p43"/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5" name="Google Shape;595;p43"/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6" name="Google Shape;596;p43"/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7" name="Google Shape;597;p43"/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8" name="Google Shape;598;p43"/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9" name="Google Shape;599;p43"/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0" name="Google Shape;600;p43"/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1" name="Google Shape;601;p43"/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2" name="Google Shape;602;p43"/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3" name="Google Shape;603;p43"/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4" name="Google Shape;604;p43"/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5" name="Google Shape;605;p43"/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6" name="Google Shape;606;p43"/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7" name="Google Shape;607;p43"/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8" name="Google Shape;608;p43"/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9" name="Google Shape;609;p43"/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0" name="Google Shape;610;p43"/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1" name="Google Shape;611;p43"/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2" name="Google Shape;612;p43"/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3" name="Google Shape;613;p43"/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4" name="Google Shape;614;p43"/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5" name="Google Shape;615;p43"/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6" name="Google Shape;616;p43"/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7" name="Google Shape;617;p43"/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8" name="Google Shape;618;p43"/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9" name="Google Shape;619;p43"/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0" name="Google Shape;620;p43"/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1" name="Google Shape;621;p43"/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2" name="Google Shape;622;p43"/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3" name="Google Shape;623;p43"/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4" name="Google Shape;624;p43"/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5" name="Google Shape;625;p43"/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6" name="Google Shape;626;p43"/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7" name="Google Shape;627;p43"/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8" name="Google Shape;628;p43"/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9" name="Google Shape;629;p43"/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0" name="Google Shape;630;p43"/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1" name="Google Shape;631;p43"/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2" name="Google Shape;632;p43"/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3" name="Google Shape;633;p43"/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4" name="Google Shape;634;p43"/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5" name="Google Shape;635;p43"/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6" name="Google Shape;636;p43"/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7" name="Google Shape;637;p43"/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8" name="Google Shape;638;p43"/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9" name="Google Shape;639;p43"/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0" name="Google Shape;640;p43"/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1" name="Google Shape;641;p43"/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2" name="Google Shape;642;p43"/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3" name="Google Shape;643;p43"/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4" name="Google Shape;644;p43"/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5" name="Google Shape;645;p43"/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6" name="Google Shape;646;p43"/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7" name="Google Shape;647;p43"/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8" name="Google Shape;648;p43"/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9" name="Google Shape;649;p43"/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0" name="Google Shape;650;p43"/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1" name="Google Shape;651;p43"/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2" name="Google Shape;652;p43"/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3" name="Google Shape;653;p43"/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4" name="Google Shape;654;p43"/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5" name="Google Shape;655;p43"/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6" name="Google Shape;656;p43"/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7" name="Google Shape;657;p43"/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8" name="Google Shape;658;p43"/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9" name="Google Shape;659;p43"/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0" name="Google Shape;660;p43"/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1" name="Google Shape;661;p43"/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62" name="Google Shape;662;p43"/>
          <p:cNvSpPr txBox="1">
            <a:spLocks noGrp="1"/>
          </p:cNvSpPr>
          <p:nvPr>
            <p:ph type="title"/>
          </p:nvPr>
        </p:nvSpPr>
        <p:spPr>
          <a:xfrm>
            <a:off x="550863" y="1637758"/>
            <a:ext cx="5303554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 SemiBold"/>
              <a:buNone/>
              <a:defRPr sz="6000" b="1" i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43"/>
          <p:cNvSpPr txBox="1">
            <a:spLocks noGrp="1"/>
          </p:cNvSpPr>
          <p:nvPr>
            <p:ph type="body" idx="1"/>
          </p:nvPr>
        </p:nvSpPr>
        <p:spPr>
          <a:xfrm>
            <a:off x="550863" y="4568243"/>
            <a:ext cx="5303554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64" name="Google Shape;664;p43"/>
          <p:cNvSpPr txBox="1">
            <a:spLocks noGrp="1"/>
          </p:cNvSpPr>
          <p:nvPr>
            <p:ph type="body" idx="2"/>
          </p:nvPr>
        </p:nvSpPr>
        <p:spPr>
          <a:xfrm>
            <a:off x="550863" y="6151102"/>
            <a:ext cx="5303554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ветлое фото на весь слайд">
  <p:cSld name="Светлое фото на весь слайд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4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67" name="Google Shape;667;p44"/>
          <p:cNvSpPr txBox="1">
            <a:spLocks noGrp="1"/>
          </p:cNvSpPr>
          <p:nvPr>
            <p:ph type="title"/>
          </p:nvPr>
        </p:nvSpPr>
        <p:spPr>
          <a:xfrm>
            <a:off x="550863" y="812011"/>
            <a:ext cx="10515600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  <a:defRPr b="1" i="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емное фото на весь слайд">
  <p:cSld name="Темное фото на весь слайд">
    <p:bg>
      <p:bgPr>
        <a:solidFill>
          <a:schemeClr val="lt2"/>
        </a:solidFill>
        <a:effectLst/>
      </p:bgPr>
    </p:bg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70" name="Google Shape;670;p45"/>
          <p:cNvSpPr txBox="1">
            <a:spLocks noGrp="1"/>
          </p:cNvSpPr>
          <p:nvPr>
            <p:ph type="title"/>
          </p:nvPr>
        </p:nvSpPr>
        <p:spPr>
          <a:xfrm>
            <a:off x="550863" y="812011"/>
            <a:ext cx="10515600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SemiBold"/>
              <a:buNone/>
              <a:defRPr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делитель">
  <p:cSld name="Разделитель">
    <p:bg>
      <p:bgPr>
        <a:solidFill>
          <a:schemeClr val="lt2"/>
        </a:solidFill>
        <a:effectLst/>
      </p:bgPr>
    </p:bg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46"/>
          <p:cNvSpPr txBox="1">
            <a:spLocks noGrp="1"/>
          </p:cNvSpPr>
          <p:nvPr>
            <p:ph type="title"/>
          </p:nvPr>
        </p:nvSpPr>
        <p:spPr>
          <a:xfrm>
            <a:off x="578573" y="3337259"/>
            <a:ext cx="1051560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SemiBold"/>
              <a:buNone/>
              <a:defRPr sz="48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46"/>
          <p:cNvSpPr txBox="1">
            <a:spLocks noGrp="1"/>
          </p:cNvSpPr>
          <p:nvPr>
            <p:ph type="body" idx="1"/>
          </p:nvPr>
        </p:nvSpPr>
        <p:spPr>
          <a:xfrm>
            <a:off x="464599" y="1187784"/>
            <a:ext cx="3010484" cy="2008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500"/>
              <a:buFont typeface="Arial"/>
              <a:buNone/>
              <a:defRPr sz="14500" b="0" i="0" u="none" strike="noStrike" cap="none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1104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800"/>
              <a:buFont typeface="Arial"/>
              <a:buChar char="•"/>
              <a:defRPr sz="138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1104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800"/>
              <a:buFont typeface="Arial"/>
              <a:buChar char="•"/>
              <a:defRPr sz="138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1104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800"/>
              <a:buFont typeface="Arial"/>
              <a:buChar char="•"/>
              <a:defRPr sz="138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1104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800"/>
              <a:buFont typeface="Arial"/>
              <a:buChar char="•"/>
              <a:defRPr sz="138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674" name="Google Shape;674;p46"/>
          <p:cNvGrpSpPr/>
          <p:nvPr/>
        </p:nvGrpSpPr>
        <p:grpSpPr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675" name="Google Shape;675;p46"/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6" name="Google Shape;676;p46"/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7" name="Google Shape;677;p46"/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8" name="Google Shape;678;p46"/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9" name="Google Shape;679;p46"/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0" name="Google Shape;680;p46"/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1" name="Google Shape;681;p46"/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2" name="Google Shape;682;p46"/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3" name="Google Shape;683;p46"/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4" name="Google Shape;684;p46"/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5" name="Google Shape;685;p46"/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6" name="Google Shape;686;p46"/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7" name="Google Shape;687;p46"/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8" name="Google Shape;688;p46"/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9" name="Google Shape;689;p46"/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0" name="Google Shape;690;p46"/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1" name="Google Shape;691;p46"/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2" name="Google Shape;692;p46"/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3" name="Google Shape;693;p46"/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4" name="Google Shape;694;p46"/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5" name="Google Shape;695;p46"/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6" name="Google Shape;696;p46"/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7" name="Google Shape;697;p46"/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8" name="Google Shape;698;p46"/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9" name="Google Shape;699;p46"/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0" name="Google Shape;700;p46"/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1" name="Google Shape;701;p46"/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2" name="Google Shape;702;p46"/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3" name="Google Shape;703;p46"/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4" name="Google Shape;704;p46"/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5" name="Google Shape;705;p46"/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6" name="Google Shape;706;p46"/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7" name="Google Shape;707;p46"/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8" name="Google Shape;708;p46"/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9" name="Google Shape;709;p46"/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0" name="Google Shape;710;p46"/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1" name="Google Shape;711;p46"/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2" name="Google Shape;712;p46"/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3" name="Google Shape;713;p46"/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4" name="Google Shape;714;p46"/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5" name="Google Shape;715;p46"/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6" name="Google Shape;716;p46"/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7" name="Google Shape;717;p46"/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8" name="Google Shape;718;p46"/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9" name="Google Shape;719;p46"/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0" name="Google Shape;720;p46"/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1" name="Google Shape;721;p46"/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2" name="Google Shape;722;p46"/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3" name="Google Shape;723;p46"/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4" name="Google Shape;724;p46"/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5" name="Google Shape;725;p46"/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6" name="Google Shape;726;p46"/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7" name="Google Shape;727;p46"/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8" name="Google Shape;728;p46"/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9" name="Google Shape;729;p46"/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0" name="Google Shape;730;p46"/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1" name="Google Shape;731;p46"/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2" name="Google Shape;732;p46"/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3" name="Google Shape;733;p46"/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4" name="Google Shape;734;p46"/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5" name="Google Shape;735;p46"/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6" name="Google Shape;736;p46"/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7" name="Google Shape;737;p46"/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8" name="Google Shape;738;p46"/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9" name="Google Shape;739;p46"/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0" name="Google Shape;740;p46"/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1" name="Google Shape;741;p46"/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2" name="Google Shape;742;p46"/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3" name="Google Shape;743;p46"/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4" name="Google Shape;744;p46"/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5" name="Google Shape;745;p46"/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6" name="Google Shape;746;p46"/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7" name="Google Shape;747;p46"/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8" name="Google Shape;748;p46"/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9" name="Google Shape;749;p46"/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0" name="Google Shape;750;p46"/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1" name="Google Shape;751;p46"/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2" name="Google Shape;752;p46"/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3" name="Google Shape;753;p46"/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4" name="Google Shape;754;p46"/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5" name="Google Shape;755;p46"/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6" name="Google Shape;756;p46"/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7" name="Google Shape;757;p46"/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8" name="Google Shape;758;p46"/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9" name="Google Shape;759;p46"/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0" name="Google Shape;760;p46"/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1" name="Google Shape;761;p46"/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2" name="Google Shape;762;p46"/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3" name="Google Shape;763;p46"/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4" name="Google Shape;764;p46"/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5" name="Google Shape;765;p46"/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6" name="Google Shape;766;p46"/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7" name="Google Shape;767;p46"/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8" name="Google Shape;768;p46"/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9" name="Google Shape;769;p46"/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0" name="Google Shape;770;p46"/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1" name="Google Shape;771;p46"/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2" name="Google Shape;772;p46"/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3" name="Google Shape;773;p46"/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4" name="Google Shape;774;p46"/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5" name="Google Shape;775;p46"/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6" name="Google Shape;776;p46"/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7" name="Google Shape;777;p46"/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8" name="Google Shape;778;p46"/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9" name="Google Shape;779;p46"/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0" name="Google Shape;780;p46"/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1" name="Google Shape;781;p46"/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2" name="Google Shape;782;p46"/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3" name="Google Shape;783;p46"/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4" name="Google Shape;784;p46"/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5" name="Google Shape;785;p46"/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6" name="Google Shape;786;p46"/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7" name="Google Shape;787;p46"/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8" name="Google Shape;788;p46"/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9" name="Google Shape;789;p46"/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/>
              <a:ahLst/>
              <a:cxnLst/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0" name="Google Shape;790;p46"/>
            <p:cNvSpPr/>
            <p:nvPr/>
          </p:nvSpPr>
          <p:spPr>
            <a:xfrm>
              <a:off x="12186372" y="1625971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1" name="Google Shape;791;p46"/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2" name="Google Shape;792;p46"/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3" name="Google Shape;793;p46"/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4" name="Google Shape;794;p46"/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5" name="Google Shape;795;p46"/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6" name="Google Shape;796;p46"/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7" name="Google Shape;797;p46"/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8" name="Google Shape;798;p46"/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9" name="Google Shape;799;p46"/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0" name="Google Shape;800;p46"/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/>
              <a:ahLst/>
              <a:cxnLst/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>
  <p:cSld name="Пустой слайд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550863" y="3685840"/>
            <a:ext cx="10515600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  <a:defRPr sz="4400" b="1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020">
          <p15:clr>
            <a:srgbClr val="F26B43"/>
          </p15:clr>
        </p15:guide>
        <p15:guide id="3" pos="733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5"/>
          <p:cNvSpPr txBox="1">
            <a:spLocks noGrp="1"/>
          </p:cNvSpPr>
          <p:nvPr>
            <p:ph type="title"/>
          </p:nvPr>
        </p:nvSpPr>
        <p:spPr>
          <a:xfrm>
            <a:off x="550863" y="407976"/>
            <a:ext cx="960833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  <a:defRPr sz="2800" b="1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9" name="Google Shape;809;p15"/>
          <p:cNvSpPr txBox="1">
            <a:spLocks noGrp="1"/>
          </p:cNvSpPr>
          <p:nvPr>
            <p:ph type="sldNum" idx="12"/>
          </p:nvPr>
        </p:nvSpPr>
        <p:spPr>
          <a:xfrm>
            <a:off x="8897938" y="64235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CBCB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BCBCB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BCBCB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BCBCB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BCBCB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BCBCB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BCBCB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BCBCB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BCBCB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10" name="Google Shape;810;p15"/>
          <p:cNvSpPr txBox="1">
            <a:spLocks noGrp="1"/>
          </p:cNvSpPr>
          <p:nvPr>
            <p:ph type="ftr" idx="11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4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pos="733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7"/>
          <p:cNvSpPr txBox="1">
            <a:spLocks noGrp="1"/>
          </p:cNvSpPr>
          <p:nvPr>
            <p:ph type="sldNum" idx="12"/>
          </p:nvPr>
        </p:nvSpPr>
        <p:spPr>
          <a:xfrm>
            <a:off x="8897938" y="64235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66" name="Google Shape;966;p17"/>
          <p:cNvSpPr txBox="1">
            <a:spLocks noGrp="1"/>
          </p:cNvSpPr>
          <p:nvPr>
            <p:ph type="ftr" idx="11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4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"/>
          <p:cNvSpPr txBox="1">
            <a:spLocks noGrp="1"/>
          </p:cNvSpPr>
          <p:nvPr>
            <p:ph type="title"/>
          </p:nvPr>
        </p:nvSpPr>
        <p:spPr>
          <a:xfrm>
            <a:off x="550863" y="3183187"/>
            <a:ext cx="67977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SemiBold"/>
              <a:buNone/>
            </a:pPr>
            <a:r>
              <a:rPr lang="ru-RU">
                <a:latin typeface="Open Sans SemiBold"/>
                <a:ea typeface="Open Sans SemiBold"/>
                <a:cs typeface="Open Sans SemiBold"/>
                <a:sym typeface="Open Sans SemiBold"/>
              </a:rPr>
              <a:t>Прогнозирование инфляции</a:t>
            </a:r>
            <a:endParaRPr/>
          </a:p>
        </p:txBody>
      </p:sp>
      <p:pic>
        <p:nvPicPr>
          <p:cNvPr id="1043" name="Google Shape;1043;p1" descr="Логотип Цифровой прорыв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63" y="5072308"/>
            <a:ext cx="3071998" cy="419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2"/>
          <p:cNvSpPr txBox="1">
            <a:spLocks noGrp="1"/>
          </p:cNvSpPr>
          <p:nvPr>
            <p:ph type="title"/>
          </p:nvPr>
        </p:nvSpPr>
        <p:spPr>
          <a:xfrm>
            <a:off x="550863" y="407976"/>
            <a:ext cx="960833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</a:pPr>
            <a:r>
              <a:rPr lang="ru-RU"/>
              <a:t>Постановка задачи и проблематика</a:t>
            </a:r>
            <a:endParaRPr/>
          </a:p>
        </p:txBody>
      </p:sp>
      <p:sp>
        <p:nvSpPr>
          <p:cNvPr id="1049" name="Google Shape;1049;p2"/>
          <p:cNvSpPr/>
          <p:nvPr/>
        </p:nvSpPr>
        <p:spPr>
          <a:xfrm>
            <a:off x="550862" y="1680213"/>
            <a:ext cx="5638500" cy="41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Open Sans SemiBold"/>
              <a:buNone/>
            </a:pPr>
            <a:r>
              <a:rPr lang="ru-RU" sz="2800" u="none" strike="noStrike" cap="none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Алгоритм прогнозирования месячного ИНЦ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Open Sans"/>
              <a:buNone/>
            </a:pPr>
            <a:endParaRPr sz="100" u="none" strike="noStrike" cap="none">
              <a:solidFill>
                <a:schemeClr val="accen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1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На основе микроданных о потребительских ценах, собранных посредством веб-скрейпинга интернет-магазинов, разработать модель, позволяющую формировать краткосрочный прогноз месячного ИПЦ в режиме реального времени.</a:t>
            </a:r>
            <a:endParaRPr sz="1800" b="0" i="0" u="none" strike="noStrike" cap="none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0" name="Google Shape;1050;p2"/>
          <p:cNvSpPr/>
          <p:nvPr/>
        </p:nvSpPr>
        <p:spPr>
          <a:xfrm>
            <a:off x="6288787" y="4867773"/>
            <a:ext cx="2271600" cy="14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SemiBold"/>
              <a:buNone/>
            </a:pPr>
            <a:r>
              <a:rPr lang="ru-RU" sz="1800" b="1" i="0" u="none" strike="noStrike" cap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Проблема неровного края</a:t>
            </a:r>
            <a:endParaRPr/>
          </a:p>
          <a:p>
            <a:pPr marL="0" marR="0" lvl="0" indent="0" algn="l" rtl="0">
              <a:spcBef>
                <a:spcPts val="369"/>
              </a:spcBef>
              <a:spcAft>
                <a:spcPts val="0"/>
              </a:spcAft>
              <a:buNone/>
            </a:pPr>
            <a:r>
              <a:rPr lang="ru-RU" sz="1108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Данная проблема возникает при работе с данными и может затруднять оперативное прогнозирование инфляции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1051" name="Google Shape;1051;p2"/>
          <p:cNvSpPr/>
          <p:nvPr/>
        </p:nvSpPr>
        <p:spPr>
          <a:xfrm>
            <a:off x="6288775" y="2519996"/>
            <a:ext cx="2271600" cy="15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SemiBold"/>
              <a:buNone/>
            </a:pPr>
            <a:r>
              <a:rPr lang="ru-RU" sz="1800" b="1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Веб-скрейпинг</a:t>
            </a:r>
            <a:endParaRPr sz="1800" b="1" i="0" u="none" strike="noStrike" cap="none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l" rtl="0">
              <a:spcBef>
                <a:spcPts val="369"/>
              </a:spcBef>
              <a:spcAft>
                <a:spcPts val="0"/>
              </a:spcAft>
              <a:buNone/>
            </a:pPr>
            <a:r>
              <a:rPr lang="ru-RU" sz="1108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Является технологией, реализация которой представляется наиболее предпочтительной относительно других технологий сбор данных о ценах</a:t>
            </a:r>
            <a:endParaRPr>
              <a:solidFill>
                <a:srgbClr val="666666"/>
              </a:solidFill>
            </a:endParaRPr>
          </a:p>
        </p:txBody>
      </p:sp>
      <p:cxnSp>
        <p:nvCxnSpPr>
          <p:cNvPr id="1052" name="Google Shape;1052;p2"/>
          <p:cNvCxnSpPr/>
          <p:nvPr/>
        </p:nvCxnSpPr>
        <p:spPr>
          <a:xfrm>
            <a:off x="6288787" y="2357687"/>
            <a:ext cx="1699722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"/>
          <p:cNvCxnSpPr/>
          <p:nvPr/>
        </p:nvCxnSpPr>
        <p:spPr>
          <a:xfrm>
            <a:off x="6288787" y="4739354"/>
            <a:ext cx="16998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054" name="Google Shape;1054;p2"/>
          <p:cNvGrpSpPr/>
          <p:nvPr/>
        </p:nvGrpSpPr>
        <p:grpSpPr>
          <a:xfrm>
            <a:off x="6303016" y="1843427"/>
            <a:ext cx="351931" cy="351931"/>
            <a:chOff x="4385199" y="4539147"/>
            <a:chExt cx="839331" cy="839331"/>
          </a:xfrm>
        </p:grpSpPr>
        <p:sp>
          <p:nvSpPr>
            <p:cNvPr id="1055" name="Google Shape;1055;p2"/>
            <p:cNvSpPr/>
            <p:nvPr/>
          </p:nvSpPr>
          <p:spPr>
            <a:xfrm>
              <a:off x="4385199" y="4539147"/>
              <a:ext cx="839331" cy="839331"/>
            </a:xfrm>
            <a:custGeom>
              <a:avLst/>
              <a:gdLst/>
              <a:ahLst/>
              <a:cxnLst/>
              <a:rect l="l" t="t" r="r" b="b"/>
              <a:pathLst>
                <a:path w="839331" h="839331" extrusionOk="0">
                  <a:moveTo>
                    <a:pt x="419666" y="0"/>
                  </a:moveTo>
                  <a:cubicBezTo>
                    <a:pt x="187891" y="0"/>
                    <a:pt x="0" y="187891"/>
                    <a:pt x="0" y="419666"/>
                  </a:cubicBezTo>
                  <a:cubicBezTo>
                    <a:pt x="0" y="651441"/>
                    <a:pt x="187891" y="839332"/>
                    <a:pt x="419666" y="839332"/>
                  </a:cubicBezTo>
                  <a:cubicBezTo>
                    <a:pt x="651441" y="839332"/>
                    <a:pt x="839332" y="651441"/>
                    <a:pt x="839332" y="419666"/>
                  </a:cubicBezTo>
                  <a:cubicBezTo>
                    <a:pt x="839072" y="187999"/>
                    <a:pt x="651333" y="260"/>
                    <a:pt x="419666" y="0"/>
                  </a:cubicBezTo>
                  <a:close/>
                  <a:moveTo>
                    <a:pt x="419666" y="811040"/>
                  </a:moveTo>
                  <a:cubicBezTo>
                    <a:pt x="203516" y="811040"/>
                    <a:pt x="28292" y="635816"/>
                    <a:pt x="28292" y="419666"/>
                  </a:cubicBezTo>
                  <a:cubicBezTo>
                    <a:pt x="28292" y="203516"/>
                    <a:pt x="203516" y="28292"/>
                    <a:pt x="419666" y="28292"/>
                  </a:cubicBezTo>
                  <a:cubicBezTo>
                    <a:pt x="635816" y="28292"/>
                    <a:pt x="811040" y="203516"/>
                    <a:pt x="811040" y="419666"/>
                  </a:cubicBezTo>
                  <a:cubicBezTo>
                    <a:pt x="810780" y="635708"/>
                    <a:pt x="635708" y="810780"/>
                    <a:pt x="419666" y="8110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4790719" y="4595731"/>
              <a:ext cx="28292" cy="84876"/>
            </a:xfrm>
            <a:custGeom>
              <a:avLst/>
              <a:gdLst/>
              <a:ahLst/>
              <a:cxnLst/>
              <a:rect l="l" t="t" r="r" b="b"/>
              <a:pathLst>
                <a:path w="28292" h="84876" extrusionOk="0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4790719" y="5237018"/>
              <a:ext cx="28292" cy="84876"/>
            </a:xfrm>
            <a:custGeom>
              <a:avLst/>
              <a:gdLst/>
              <a:ahLst/>
              <a:cxnLst/>
              <a:rect l="l" t="t" r="r" b="b"/>
              <a:pathLst>
                <a:path w="28292" h="84876" extrusionOk="0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5083070" y="4944667"/>
              <a:ext cx="84876" cy="28292"/>
            </a:xfrm>
            <a:custGeom>
              <a:avLst/>
              <a:gdLst/>
              <a:ahLst/>
              <a:cxnLst/>
              <a:rect l="l" t="t" r="r" b="b"/>
              <a:pathLst>
                <a:path w="84876" h="28292" extrusionOk="0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4441783" y="4944667"/>
              <a:ext cx="84876" cy="28292"/>
            </a:xfrm>
            <a:custGeom>
              <a:avLst/>
              <a:gdLst/>
              <a:ahLst/>
              <a:cxnLst/>
              <a:rect l="l" t="t" r="r" b="b"/>
              <a:pathLst>
                <a:path w="84876" h="28292" extrusionOk="0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4790719" y="4737192"/>
              <a:ext cx="28292" cy="245198"/>
            </a:xfrm>
            <a:custGeom>
              <a:avLst/>
              <a:gdLst/>
              <a:ahLst/>
              <a:cxnLst/>
              <a:rect l="l" t="t" r="r" b="b"/>
              <a:pathLst>
                <a:path w="28292" h="245198" extrusionOk="0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231052"/>
                  </a:lnTo>
                  <a:cubicBezTo>
                    <a:pt x="0" y="238865"/>
                    <a:pt x="6333" y="245198"/>
                    <a:pt x="14146" y="245198"/>
                  </a:cubicBezTo>
                  <a:cubicBezTo>
                    <a:pt x="21959" y="245198"/>
                    <a:pt x="28292" y="238865"/>
                    <a:pt x="28292" y="231052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061" name="Google Shape;1061;p2"/>
          <p:cNvGrpSpPr/>
          <p:nvPr/>
        </p:nvGrpSpPr>
        <p:grpSpPr>
          <a:xfrm>
            <a:off x="9173847" y="1868479"/>
            <a:ext cx="405755" cy="306613"/>
            <a:chOff x="3911356" y="5050391"/>
            <a:chExt cx="781050" cy="590207"/>
          </a:xfrm>
        </p:grpSpPr>
        <p:sp>
          <p:nvSpPr>
            <p:cNvPr id="1062" name="Google Shape;1062;p2"/>
            <p:cNvSpPr/>
            <p:nvPr/>
          </p:nvSpPr>
          <p:spPr>
            <a:xfrm>
              <a:off x="4247426" y="5526298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 extrusionOk="0">
                  <a:moveTo>
                    <a:pt x="119034" y="59484"/>
                  </a:moveTo>
                  <a:cubicBezTo>
                    <a:pt x="119034" y="92373"/>
                    <a:pt x="92450" y="118958"/>
                    <a:pt x="59474" y="118958"/>
                  </a:cubicBezTo>
                  <a:cubicBezTo>
                    <a:pt x="26622" y="118958"/>
                    <a:pt x="0" y="92364"/>
                    <a:pt x="0" y="59484"/>
                  </a:cubicBezTo>
                  <a:cubicBezTo>
                    <a:pt x="0" y="26594"/>
                    <a:pt x="26632" y="0"/>
                    <a:pt x="59474" y="0"/>
                  </a:cubicBezTo>
                  <a:cubicBezTo>
                    <a:pt x="92450" y="0"/>
                    <a:pt x="119034" y="26594"/>
                    <a:pt x="119034" y="59484"/>
                  </a:cubicBezTo>
                  <a:close/>
                </a:path>
              </a:pathLst>
            </a:custGeom>
            <a:noFill/>
            <a:ln w="15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4121944" y="5344675"/>
              <a:ext cx="361950" cy="85725"/>
            </a:xfrm>
            <a:custGeom>
              <a:avLst/>
              <a:gdLst/>
              <a:ahLst/>
              <a:cxnLst/>
              <a:rect l="l" t="t" r="r" b="b"/>
              <a:pathLst>
                <a:path w="361950" h="85725" extrusionOk="0">
                  <a:moveTo>
                    <a:pt x="0" y="93536"/>
                  </a:moveTo>
                  <a:cubicBezTo>
                    <a:pt x="41872" y="36814"/>
                    <a:pt x="109090" y="0"/>
                    <a:pt x="184966" y="0"/>
                  </a:cubicBezTo>
                  <a:cubicBezTo>
                    <a:pt x="257899" y="0"/>
                    <a:pt x="322736" y="33976"/>
                    <a:pt x="364760" y="86773"/>
                  </a:cubicBezTo>
                </a:path>
              </a:pathLst>
            </a:custGeom>
            <a:noFill/>
            <a:ln w="158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4009282" y="5188713"/>
              <a:ext cx="581025" cy="133350"/>
            </a:xfrm>
            <a:custGeom>
              <a:avLst/>
              <a:gdLst/>
              <a:ahLst/>
              <a:cxnLst/>
              <a:rect l="l" t="t" r="r" b="b"/>
              <a:pathLst>
                <a:path w="581025" h="133350" extrusionOk="0">
                  <a:moveTo>
                    <a:pt x="0" y="140303"/>
                  </a:moveTo>
                  <a:cubicBezTo>
                    <a:pt x="70828" y="54664"/>
                    <a:pt x="177851" y="0"/>
                    <a:pt x="297618" y="0"/>
                  </a:cubicBezTo>
                  <a:cubicBezTo>
                    <a:pt x="414128" y="0"/>
                    <a:pt x="518351" y="51511"/>
                    <a:pt x="589026" y="132998"/>
                  </a:cubicBezTo>
                </a:path>
              </a:pathLst>
            </a:custGeom>
            <a:noFill/>
            <a:ln w="15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3911356" y="5050391"/>
              <a:ext cx="781050" cy="171450"/>
            </a:xfrm>
            <a:custGeom>
              <a:avLst/>
              <a:gdLst/>
              <a:ahLst/>
              <a:cxnLst/>
              <a:rect l="l" t="t" r="r" b="b"/>
              <a:pathLst>
                <a:path w="781050" h="171450" extrusionOk="0">
                  <a:moveTo>
                    <a:pt x="0" y="180461"/>
                  </a:moveTo>
                  <a:cubicBezTo>
                    <a:pt x="96022" y="69866"/>
                    <a:pt x="237563" y="0"/>
                    <a:pt x="395554" y="0"/>
                  </a:cubicBezTo>
                  <a:cubicBezTo>
                    <a:pt x="550621" y="0"/>
                    <a:pt x="689877" y="67332"/>
                    <a:pt x="785813" y="174279"/>
                  </a:cubicBezTo>
                </a:path>
              </a:pathLst>
            </a:custGeom>
            <a:noFill/>
            <a:ln w="158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066" name="Google Shape;1066;p2"/>
          <p:cNvSpPr/>
          <p:nvPr/>
        </p:nvSpPr>
        <p:spPr>
          <a:xfrm>
            <a:off x="9200825" y="2487550"/>
            <a:ext cx="2271600" cy="15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5"/>
              <a:buFont typeface="Open Sans SemiBold"/>
              <a:buNone/>
            </a:pPr>
            <a:r>
              <a:rPr lang="ru-RU" sz="1845" b="1">
                <a:latin typeface="Open Sans"/>
                <a:ea typeface="Open Sans"/>
                <a:cs typeface="Open Sans"/>
                <a:sym typeface="Open Sans"/>
              </a:rPr>
              <a:t>Краткосрочные модели</a:t>
            </a:r>
            <a:endParaRPr sz="1108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369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Позволяют оценивать волатильные показатели, дополняя долгосрочный прогноз и делая его более точным</a:t>
            </a:r>
            <a:r>
              <a:rPr lang="ru-RU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67" name="Google Shape;1067;p2"/>
          <p:cNvCxnSpPr/>
          <p:nvPr/>
        </p:nvCxnSpPr>
        <p:spPr>
          <a:xfrm>
            <a:off x="9200816" y="2357684"/>
            <a:ext cx="16998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068" name="Google Shape;1068;p2"/>
          <p:cNvGrpSpPr/>
          <p:nvPr/>
        </p:nvGrpSpPr>
        <p:grpSpPr>
          <a:xfrm>
            <a:off x="6276582" y="4275274"/>
            <a:ext cx="404813" cy="414338"/>
            <a:chOff x="3260725" y="4992430"/>
            <a:chExt cx="809625" cy="828675"/>
          </a:xfrm>
        </p:grpSpPr>
        <p:sp>
          <p:nvSpPr>
            <p:cNvPr id="1069" name="Google Shape;1069;p2"/>
            <p:cNvSpPr/>
            <p:nvPr/>
          </p:nvSpPr>
          <p:spPr>
            <a:xfrm>
              <a:off x="3413138" y="4992430"/>
              <a:ext cx="504825" cy="828675"/>
            </a:xfrm>
            <a:custGeom>
              <a:avLst/>
              <a:gdLst/>
              <a:ahLst/>
              <a:cxnLst/>
              <a:rect l="l" t="t" r="r" b="b"/>
              <a:pathLst>
                <a:path w="504825" h="828675" extrusionOk="0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3846869" y="5582805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 extrusionOk="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3332519" y="5077980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 extrusionOk="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3841763" y="5073217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 extrusionOk="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3336569" y="5587567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142875" h="142875" extrusionOk="0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3346450" y="5501486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 extrusionOk="0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3260725" y="5434811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 extrusionOk="0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4022725" y="5310986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 extrusionOk="0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3470275" y="5072861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 extrusionOk="0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3"/>
          <p:cNvSpPr txBox="1">
            <a:spLocks noGrp="1"/>
          </p:cNvSpPr>
          <p:nvPr>
            <p:ph type="title"/>
          </p:nvPr>
        </p:nvSpPr>
        <p:spPr>
          <a:xfrm>
            <a:off x="550863" y="407976"/>
            <a:ext cx="960833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</a:pPr>
            <a:r>
              <a:rPr lang="ru-RU"/>
              <a:t>Шаги решения</a:t>
            </a:r>
            <a:endParaRPr/>
          </a:p>
        </p:txBody>
      </p:sp>
      <p:pic>
        <p:nvPicPr>
          <p:cNvPr id="1083" name="Google Shape;1083;p3" descr="Изображение выглядит как растение, цветок, силуэт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246617">
            <a:off x="8712330" y="2993403"/>
            <a:ext cx="4553892" cy="47812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4" name="Google Shape;1084;p3"/>
          <p:cNvCxnSpPr/>
          <p:nvPr/>
        </p:nvCxnSpPr>
        <p:spPr>
          <a:xfrm>
            <a:off x="1818529" y="3176433"/>
            <a:ext cx="8554939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5" name="Google Shape;1085;p3"/>
          <p:cNvSpPr txBox="1"/>
          <p:nvPr/>
        </p:nvSpPr>
        <p:spPr>
          <a:xfrm>
            <a:off x="676275" y="3421372"/>
            <a:ext cx="21879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800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Общий анализ данных</a:t>
            </a:r>
            <a:endParaRPr sz="1800">
              <a:solidFill>
                <a:schemeClr val="accen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None/>
            </a:pPr>
            <a:endParaRPr sz="100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Изучение пропусков, корреляции, распределения цен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None/>
            </a:pPr>
            <a:endParaRPr sz="1000" u="none" strike="noStrike" cap="non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6" name="Google Shape;1086;p3"/>
          <p:cNvSpPr/>
          <p:nvPr/>
        </p:nvSpPr>
        <p:spPr>
          <a:xfrm>
            <a:off x="1721813" y="3128078"/>
            <a:ext cx="96716" cy="96716"/>
          </a:xfrm>
          <a:prstGeom prst="ellipse">
            <a:avLst/>
          </a:prstGeom>
          <a:solidFill>
            <a:srgbClr val="9C9C9C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62"/>
              <a:buFont typeface="Open Sans"/>
              <a:buNone/>
            </a:pPr>
            <a:endParaRPr sz="1662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"/>
          <p:cNvSpPr txBox="1"/>
          <p:nvPr/>
        </p:nvSpPr>
        <p:spPr>
          <a:xfrm>
            <a:off x="3560160" y="3421372"/>
            <a:ext cx="21879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Подготовка данных</a:t>
            </a:r>
            <a:endParaRPr sz="1800">
              <a:solidFill>
                <a:schemeClr val="accen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None/>
            </a:pPr>
            <a:endParaRPr sz="100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Отбор товаров, избавление от выбросов, заполнение пропусков, преобразование цен в индексы</a:t>
            </a:r>
            <a:endParaRPr/>
          </a:p>
        </p:txBody>
      </p:sp>
      <p:sp>
        <p:nvSpPr>
          <p:cNvPr id="1088" name="Google Shape;1088;p3"/>
          <p:cNvSpPr/>
          <p:nvPr/>
        </p:nvSpPr>
        <p:spPr>
          <a:xfrm>
            <a:off x="4605700" y="3128078"/>
            <a:ext cx="96716" cy="96716"/>
          </a:xfrm>
          <a:prstGeom prst="ellipse">
            <a:avLst/>
          </a:prstGeom>
          <a:solidFill>
            <a:srgbClr val="9C9C9C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62"/>
              <a:buFont typeface="Open Sans"/>
              <a:buNone/>
            </a:pPr>
            <a:endParaRPr sz="1662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"/>
          <p:cNvSpPr txBox="1"/>
          <p:nvPr/>
        </p:nvSpPr>
        <p:spPr>
          <a:xfrm>
            <a:off x="9327929" y="3421372"/>
            <a:ext cx="2187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Обучение моделей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None/>
            </a:pPr>
            <a:endParaRPr sz="100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Обучение моделей на данных изменения цен относительно предыдущего месяца</a:t>
            </a:r>
            <a:endParaRPr/>
          </a:p>
        </p:txBody>
      </p:sp>
      <p:sp>
        <p:nvSpPr>
          <p:cNvPr id="1090" name="Google Shape;1090;p3"/>
          <p:cNvSpPr/>
          <p:nvPr/>
        </p:nvSpPr>
        <p:spPr>
          <a:xfrm>
            <a:off x="10373468" y="3128078"/>
            <a:ext cx="96716" cy="96716"/>
          </a:xfrm>
          <a:prstGeom prst="ellipse">
            <a:avLst/>
          </a:prstGeom>
          <a:solidFill>
            <a:srgbClr val="9C9C9C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62"/>
              <a:buFont typeface="Open Sans"/>
              <a:buNone/>
            </a:pPr>
            <a:endParaRPr sz="1662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"/>
          <p:cNvSpPr txBox="1"/>
          <p:nvPr/>
        </p:nvSpPr>
        <p:spPr>
          <a:xfrm>
            <a:off x="6444045" y="3421369"/>
            <a:ext cx="2187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Кластеризация данных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None/>
            </a:pPr>
            <a:endParaRPr sz="100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Разделение товаров на категории с помощью KMeans</a:t>
            </a:r>
            <a:endParaRPr/>
          </a:p>
        </p:txBody>
      </p:sp>
      <p:sp>
        <p:nvSpPr>
          <p:cNvPr id="1092" name="Google Shape;1092;p3"/>
          <p:cNvSpPr/>
          <p:nvPr/>
        </p:nvSpPr>
        <p:spPr>
          <a:xfrm>
            <a:off x="7489585" y="3128075"/>
            <a:ext cx="96716" cy="96716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62"/>
              <a:buFont typeface="Open Sans"/>
              <a:buNone/>
            </a:pPr>
            <a:endParaRPr sz="1662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"/>
          <p:cNvSpPr/>
          <p:nvPr/>
        </p:nvSpPr>
        <p:spPr>
          <a:xfrm>
            <a:off x="7484490" y="3128078"/>
            <a:ext cx="96716" cy="96716"/>
          </a:xfrm>
          <a:prstGeom prst="ellipse">
            <a:avLst/>
          </a:prstGeom>
          <a:solidFill>
            <a:srgbClr val="9C9C9C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62"/>
              <a:buFont typeface="Open Sans"/>
              <a:buNone/>
            </a:pPr>
            <a:endParaRPr sz="1662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"/>
          <p:cNvSpPr/>
          <p:nvPr/>
        </p:nvSpPr>
        <p:spPr>
          <a:xfrm>
            <a:off x="10375221" y="3128075"/>
            <a:ext cx="96716" cy="96716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62"/>
              <a:buFont typeface="Open Sans"/>
              <a:buNone/>
            </a:pPr>
            <a:endParaRPr sz="1662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"/>
          <p:cNvSpPr/>
          <p:nvPr/>
        </p:nvSpPr>
        <p:spPr>
          <a:xfrm>
            <a:off x="1569687" y="2530407"/>
            <a:ext cx="401100" cy="401100"/>
          </a:xfrm>
          <a:prstGeom prst="ellipse">
            <a:avLst/>
          </a:prstGeom>
          <a:solidFill>
            <a:srgbClr val="00AA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6" name="Google Shape;109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4288" y="2605008"/>
            <a:ext cx="252000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7" name="Google Shape;1097;p3"/>
          <p:cNvSpPr/>
          <p:nvPr/>
        </p:nvSpPr>
        <p:spPr>
          <a:xfrm>
            <a:off x="10223037" y="2604992"/>
            <a:ext cx="401100" cy="401100"/>
          </a:xfrm>
          <a:prstGeom prst="ellipse">
            <a:avLst/>
          </a:prstGeom>
          <a:solidFill>
            <a:srgbClr val="00AA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8" name="Google Shape;109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97638" y="2679593"/>
            <a:ext cx="252000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3"/>
          <p:cNvSpPr/>
          <p:nvPr/>
        </p:nvSpPr>
        <p:spPr>
          <a:xfrm>
            <a:off x="4453561" y="2530407"/>
            <a:ext cx="401100" cy="401100"/>
          </a:xfrm>
          <a:prstGeom prst="ellipse">
            <a:avLst/>
          </a:prstGeom>
          <a:solidFill>
            <a:srgbClr val="00AA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0" name="Google Shape;1100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28162" y="2605008"/>
            <a:ext cx="252000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1" name="Google Shape;1101;p3"/>
          <p:cNvSpPr/>
          <p:nvPr/>
        </p:nvSpPr>
        <p:spPr>
          <a:xfrm>
            <a:off x="7338297" y="2605042"/>
            <a:ext cx="401100" cy="401100"/>
          </a:xfrm>
          <a:prstGeom prst="ellipse">
            <a:avLst/>
          </a:prstGeom>
          <a:solidFill>
            <a:srgbClr val="00AA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endParaRPr sz="1200" b="0" i="0" u="none" strike="noStrike" cap="none">
              <a:solidFill>
                <a:srgbClr val="00AAE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2" name="Google Shape;110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2898" y="2679643"/>
            <a:ext cx="252000" cy="25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3" name="Google Shape;1103;p3"/>
          <p:cNvGrpSpPr/>
          <p:nvPr/>
        </p:nvGrpSpPr>
        <p:grpSpPr>
          <a:xfrm>
            <a:off x="3560139" y="410708"/>
            <a:ext cx="367438" cy="382334"/>
            <a:chOff x="3975931" y="5207443"/>
            <a:chExt cx="704850" cy="733425"/>
          </a:xfrm>
        </p:grpSpPr>
        <p:sp>
          <p:nvSpPr>
            <p:cNvPr id="1104" name="Google Shape;1104;p3"/>
            <p:cNvSpPr/>
            <p:nvPr/>
          </p:nvSpPr>
          <p:spPr>
            <a:xfrm>
              <a:off x="3975931" y="5207443"/>
              <a:ext cx="704850" cy="733425"/>
            </a:xfrm>
            <a:custGeom>
              <a:avLst/>
              <a:gdLst/>
              <a:ahLst/>
              <a:cxnLst/>
              <a:rect l="l" t="t" r="r" b="b"/>
              <a:pathLst>
                <a:path w="704850" h="733425" extrusionOk="0">
                  <a:moveTo>
                    <a:pt x="705060" y="215171"/>
                  </a:moveTo>
                  <a:lnTo>
                    <a:pt x="637375" y="152201"/>
                  </a:lnTo>
                  <a:lnTo>
                    <a:pt x="684295" y="101776"/>
                  </a:lnTo>
                  <a:cubicBezTo>
                    <a:pt x="695259" y="89975"/>
                    <a:pt x="701774" y="74011"/>
                    <a:pt x="702164" y="57961"/>
                  </a:cubicBezTo>
                  <a:cubicBezTo>
                    <a:pt x="702574" y="40854"/>
                    <a:pt x="696354" y="25452"/>
                    <a:pt x="684638" y="14584"/>
                  </a:cubicBezTo>
                  <a:cubicBezTo>
                    <a:pt x="661159" y="-7209"/>
                    <a:pt x="621383" y="-4218"/>
                    <a:pt x="597770" y="21147"/>
                  </a:cubicBezTo>
                  <a:lnTo>
                    <a:pt x="274882" y="367933"/>
                  </a:lnTo>
                  <a:cubicBezTo>
                    <a:pt x="199482" y="332481"/>
                    <a:pt x="109204" y="349483"/>
                    <a:pt x="51645" y="411243"/>
                  </a:cubicBezTo>
                  <a:cubicBezTo>
                    <a:pt x="-20859" y="489148"/>
                    <a:pt x="-16487" y="611525"/>
                    <a:pt x="61389" y="684058"/>
                  </a:cubicBezTo>
                  <a:cubicBezTo>
                    <a:pt x="97432" y="717596"/>
                    <a:pt x="143856" y="735836"/>
                    <a:pt x="192805" y="735836"/>
                  </a:cubicBezTo>
                  <a:cubicBezTo>
                    <a:pt x="195149" y="735836"/>
                    <a:pt x="197492" y="735798"/>
                    <a:pt x="199844" y="735712"/>
                  </a:cubicBezTo>
                  <a:cubicBezTo>
                    <a:pt x="251384" y="733874"/>
                    <a:pt x="299095" y="712071"/>
                    <a:pt x="334185" y="674333"/>
                  </a:cubicBezTo>
                  <a:cubicBezTo>
                    <a:pt x="391687" y="612630"/>
                    <a:pt x="402222" y="521333"/>
                    <a:pt x="361455" y="448543"/>
                  </a:cubicBezTo>
                  <a:lnTo>
                    <a:pt x="499844" y="299896"/>
                  </a:lnTo>
                  <a:lnTo>
                    <a:pt x="567509" y="362913"/>
                  </a:lnTo>
                  <a:cubicBezTo>
                    <a:pt x="570281" y="365495"/>
                    <a:pt x="573958" y="366781"/>
                    <a:pt x="577758" y="366733"/>
                  </a:cubicBezTo>
                  <a:cubicBezTo>
                    <a:pt x="581549" y="366600"/>
                    <a:pt x="585131" y="364952"/>
                    <a:pt x="587712" y="362180"/>
                  </a:cubicBezTo>
                  <a:lnTo>
                    <a:pt x="626850" y="320060"/>
                  </a:lnTo>
                  <a:cubicBezTo>
                    <a:pt x="632213" y="314288"/>
                    <a:pt x="631889" y="305249"/>
                    <a:pt x="626126" y="299877"/>
                  </a:cubicBezTo>
                  <a:lnTo>
                    <a:pt x="558461" y="236869"/>
                  </a:lnTo>
                  <a:lnTo>
                    <a:pt x="578711" y="215162"/>
                  </a:lnTo>
                  <a:lnTo>
                    <a:pt x="646357" y="278217"/>
                  </a:lnTo>
                  <a:cubicBezTo>
                    <a:pt x="649120" y="280798"/>
                    <a:pt x="652730" y="282122"/>
                    <a:pt x="656597" y="282046"/>
                  </a:cubicBezTo>
                  <a:cubicBezTo>
                    <a:pt x="660388" y="281913"/>
                    <a:pt x="663960" y="280274"/>
                    <a:pt x="666550" y="277503"/>
                  </a:cubicBezTo>
                  <a:lnTo>
                    <a:pt x="705765" y="235383"/>
                  </a:lnTo>
                  <a:cubicBezTo>
                    <a:pt x="708346" y="232611"/>
                    <a:pt x="709727" y="228925"/>
                    <a:pt x="709584" y="225134"/>
                  </a:cubicBezTo>
                  <a:cubicBezTo>
                    <a:pt x="709470" y="221334"/>
                    <a:pt x="707841" y="217752"/>
                    <a:pt x="705060" y="215171"/>
                  </a:cubicBezTo>
                  <a:close/>
                  <a:moveTo>
                    <a:pt x="655397" y="247556"/>
                  </a:moveTo>
                  <a:lnTo>
                    <a:pt x="587760" y="184510"/>
                  </a:lnTo>
                  <a:cubicBezTo>
                    <a:pt x="581997" y="179138"/>
                    <a:pt x="572948" y="179443"/>
                    <a:pt x="567576" y="185215"/>
                  </a:cubicBezTo>
                  <a:lnTo>
                    <a:pt x="527828" y="227830"/>
                  </a:lnTo>
                  <a:cubicBezTo>
                    <a:pt x="525247" y="230602"/>
                    <a:pt x="523866" y="234288"/>
                    <a:pt x="523999" y="238079"/>
                  </a:cubicBezTo>
                  <a:cubicBezTo>
                    <a:pt x="524133" y="241870"/>
                    <a:pt x="525771" y="245451"/>
                    <a:pt x="528543" y="248032"/>
                  </a:cubicBezTo>
                  <a:lnTo>
                    <a:pt x="596218" y="311059"/>
                  </a:lnTo>
                  <a:lnTo>
                    <a:pt x="576539" y="332243"/>
                  </a:lnTo>
                  <a:lnTo>
                    <a:pt x="508874" y="269235"/>
                  </a:lnTo>
                  <a:cubicBezTo>
                    <a:pt x="506102" y="266654"/>
                    <a:pt x="502520" y="265215"/>
                    <a:pt x="498625" y="265415"/>
                  </a:cubicBezTo>
                  <a:cubicBezTo>
                    <a:pt x="494843" y="265549"/>
                    <a:pt x="491262" y="267187"/>
                    <a:pt x="488680" y="269959"/>
                  </a:cubicBezTo>
                  <a:lnTo>
                    <a:pt x="335585" y="434389"/>
                  </a:lnTo>
                  <a:lnTo>
                    <a:pt x="335442" y="434484"/>
                  </a:lnTo>
                  <a:cubicBezTo>
                    <a:pt x="329041" y="438837"/>
                    <a:pt x="327260" y="447495"/>
                    <a:pt x="331442" y="454020"/>
                  </a:cubicBezTo>
                  <a:cubicBezTo>
                    <a:pt x="371999" y="517276"/>
                    <a:pt x="364532" y="599857"/>
                    <a:pt x="313278" y="654855"/>
                  </a:cubicBezTo>
                  <a:cubicBezTo>
                    <a:pt x="283379" y="687011"/>
                    <a:pt x="242735" y="705575"/>
                    <a:pt x="198835" y="707147"/>
                  </a:cubicBezTo>
                  <a:cubicBezTo>
                    <a:pt x="155096" y="708595"/>
                    <a:pt x="113043" y="693069"/>
                    <a:pt x="80868" y="663141"/>
                  </a:cubicBezTo>
                  <a:cubicBezTo>
                    <a:pt x="14516" y="601353"/>
                    <a:pt x="10792" y="497073"/>
                    <a:pt x="72552" y="430712"/>
                  </a:cubicBezTo>
                  <a:cubicBezTo>
                    <a:pt x="104594" y="396346"/>
                    <a:pt x="148533" y="378230"/>
                    <a:pt x="193053" y="378230"/>
                  </a:cubicBezTo>
                  <a:cubicBezTo>
                    <a:pt x="219837" y="378230"/>
                    <a:pt x="246841" y="384783"/>
                    <a:pt x="271587" y="398289"/>
                  </a:cubicBezTo>
                  <a:cubicBezTo>
                    <a:pt x="274930" y="400118"/>
                    <a:pt x="278873" y="400528"/>
                    <a:pt x="282512" y="399442"/>
                  </a:cubicBezTo>
                  <a:cubicBezTo>
                    <a:pt x="286141" y="398356"/>
                    <a:pt x="289198" y="395870"/>
                    <a:pt x="290999" y="392536"/>
                  </a:cubicBezTo>
                  <a:lnTo>
                    <a:pt x="618659" y="40606"/>
                  </a:lnTo>
                  <a:cubicBezTo>
                    <a:pt x="631517" y="26814"/>
                    <a:pt x="653234" y="24433"/>
                    <a:pt x="665179" y="35511"/>
                  </a:cubicBezTo>
                  <a:cubicBezTo>
                    <a:pt x="670808" y="40730"/>
                    <a:pt x="673780" y="48455"/>
                    <a:pt x="673580" y="57266"/>
                  </a:cubicBezTo>
                  <a:cubicBezTo>
                    <a:pt x="673361" y="66419"/>
                    <a:pt x="669627" y="75544"/>
                    <a:pt x="663350" y="82297"/>
                  </a:cubicBezTo>
                  <a:lnTo>
                    <a:pt x="606705" y="143181"/>
                  </a:lnTo>
                  <a:cubicBezTo>
                    <a:pt x="604124" y="145962"/>
                    <a:pt x="602752" y="149649"/>
                    <a:pt x="602895" y="153430"/>
                  </a:cubicBezTo>
                  <a:cubicBezTo>
                    <a:pt x="603038" y="157211"/>
                    <a:pt x="604676" y="160793"/>
                    <a:pt x="607448" y="163374"/>
                  </a:cubicBezTo>
                  <a:lnTo>
                    <a:pt x="675132" y="226344"/>
                  </a:lnTo>
                  <a:lnTo>
                    <a:pt x="655397" y="2475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4103072" y="5682380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 extrusionOk="0">
                  <a:moveTo>
                    <a:pt x="65693" y="0"/>
                  </a:moveTo>
                  <a:cubicBezTo>
                    <a:pt x="47853" y="295"/>
                    <a:pt x="31203" y="7515"/>
                    <a:pt x="18802" y="20336"/>
                  </a:cubicBezTo>
                  <a:cubicBezTo>
                    <a:pt x="6391" y="33157"/>
                    <a:pt x="-277" y="50025"/>
                    <a:pt x="9" y="67856"/>
                  </a:cubicBezTo>
                  <a:cubicBezTo>
                    <a:pt x="609" y="104299"/>
                    <a:pt x="30451" y="133541"/>
                    <a:pt x="66770" y="133541"/>
                  </a:cubicBezTo>
                  <a:cubicBezTo>
                    <a:pt x="67141" y="133541"/>
                    <a:pt x="67512" y="133531"/>
                    <a:pt x="67874" y="133531"/>
                  </a:cubicBezTo>
                  <a:cubicBezTo>
                    <a:pt x="85715" y="133236"/>
                    <a:pt x="102364" y="126016"/>
                    <a:pt x="114766" y="113205"/>
                  </a:cubicBezTo>
                  <a:cubicBezTo>
                    <a:pt x="127168" y="100384"/>
                    <a:pt x="133835" y="83506"/>
                    <a:pt x="133549" y="65675"/>
                  </a:cubicBezTo>
                  <a:cubicBezTo>
                    <a:pt x="133254" y="47844"/>
                    <a:pt x="126034" y="31185"/>
                    <a:pt x="113213" y="18783"/>
                  </a:cubicBezTo>
                  <a:cubicBezTo>
                    <a:pt x="100393" y="6382"/>
                    <a:pt x="83524" y="95"/>
                    <a:pt x="65693" y="0"/>
                  </a:cubicBezTo>
                  <a:close/>
                  <a:moveTo>
                    <a:pt x="94240" y="93326"/>
                  </a:moveTo>
                  <a:cubicBezTo>
                    <a:pt x="87144" y="100660"/>
                    <a:pt x="77619" y="104784"/>
                    <a:pt x="67417" y="104956"/>
                  </a:cubicBezTo>
                  <a:cubicBezTo>
                    <a:pt x="67208" y="104966"/>
                    <a:pt x="66998" y="104966"/>
                    <a:pt x="66779" y="104966"/>
                  </a:cubicBezTo>
                  <a:cubicBezTo>
                    <a:pt x="46005" y="104966"/>
                    <a:pt x="28927" y="88240"/>
                    <a:pt x="28584" y="67399"/>
                  </a:cubicBezTo>
                  <a:cubicBezTo>
                    <a:pt x="28412" y="57198"/>
                    <a:pt x="32232" y="47549"/>
                    <a:pt x="39328" y="40215"/>
                  </a:cubicBezTo>
                  <a:cubicBezTo>
                    <a:pt x="46424" y="32880"/>
                    <a:pt x="55959" y="28756"/>
                    <a:pt x="66160" y="28584"/>
                  </a:cubicBezTo>
                  <a:cubicBezTo>
                    <a:pt x="66369" y="28575"/>
                    <a:pt x="66589" y="28575"/>
                    <a:pt x="66798" y="28575"/>
                  </a:cubicBezTo>
                  <a:cubicBezTo>
                    <a:pt x="76761" y="28575"/>
                    <a:pt x="86172" y="32375"/>
                    <a:pt x="93354" y="39329"/>
                  </a:cubicBezTo>
                  <a:cubicBezTo>
                    <a:pt x="100688" y="46425"/>
                    <a:pt x="104822" y="55940"/>
                    <a:pt x="104984" y="66142"/>
                  </a:cubicBezTo>
                  <a:cubicBezTo>
                    <a:pt x="105155" y="76343"/>
                    <a:pt x="101336" y="86001"/>
                    <a:pt x="94240" y="9332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158eeb96608_0_6"/>
          <p:cNvSpPr txBox="1">
            <a:spLocks noGrp="1"/>
          </p:cNvSpPr>
          <p:nvPr>
            <p:ph type="title"/>
          </p:nvPr>
        </p:nvSpPr>
        <p:spPr>
          <a:xfrm>
            <a:off x="550863" y="407976"/>
            <a:ext cx="9608400" cy="387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Рабочий процесс</a:t>
            </a:r>
            <a:endParaRPr sz="1000"/>
          </a:p>
        </p:txBody>
      </p:sp>
      <p:sp>
        <p:nvSpPr>
          <p:cNvPr id="1112" name="Google Shape;1112;g158eeb96608_0_6"/>
          <p:cNvSpPr txBox="1"/>
          <p:nvPr/>
        </p:nvSpPr>
        <p:spPr>
          <a:xfrm>
            <a:off x="655400" y="1907900"/>
            <a:ext cx="54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g158eeb96608_0_6"/>
          <p:cNvSpPr txBox="1"/>
          <p:nvPr/>
        </p:nvSpPr>
        <p:spPr>
          <a:xfrm>
            <a:off x="717675" y="1878775"/>
            <a:ext cx="2783100" cy="13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ru-RU">
                <a:latin typeface="Open Sans"/>
                <a:ea typeface="Open Sans"/>
                <a:cs typeface="Open Sans"/>
                <a:sym typeface="Open Sans"/>
              </a:rPr>
              <a:t>ARIMA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ru-RU">
                <a:latin typeface="Open Sans"/>
                <a:ea typeface="Open Sans"/>
                <a:cs typeface="Open Sans"/>
                <a:sym typeface="Open Sans"/>
              </a:rPr>
              <a:t>Facebook Prophet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Open Sans"/>
              <a:buChar char="●"/>
            </a:pPr>
            <a:r>
              <a:rPr lang="ru-RU">
                <a:latin typeface="Open Sans"/>
                <a:ea typeface="Open Sans"/>
                <a:cs typeface="Open Sans"/>
                <a:sym typeface="Open Sans"/>
              </a:rPr>
              <a:t>DeepAREstimator (GluonTS)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4" name="Google Shape;1114;g158eeb96608_0_6"/>
          <p:cNvSpPr txBox="1"/>
          <p:nvPr/>
        </p:nvSpPr>
        <p:spPr>
          <a:xfrm>
            <a:off x="589575" y="15204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Open Sans"/>
                <a:ea typeface="Open Sans"/>
                <a:cs typeface="Open Sans"/>
                <a:sym typeface="Open Sans"/>
              </a:rPr>
              <a:t>Не сработало: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5" name="Google Shape;1115;g158eeb96608_0_6"/>
          <p:cNvSpPr txBox="1"/>
          <p:nvPr/>
        </p:nvSpPr>
        <p:spPr>
          <a:xfrm>
            <a:off x="4228225" y="2063188"/>
            <a:ext cx="3384900" cy="10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ru-RU">
                <a:latin typeface="Open Sans"/>
                <a:ea typeface="Open Sans"/>
                <a:cs typeface="Open Sans"/>
                <a:sym typeface="Open Sans"/>
              </a:rPr>
              <a:t>Linear Regression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ru-RU">
                <a:latin typeface="Open Sans"/>
                <a:ea typeface="Open Sans"/>
                <a:cs typeface="Open Sans"/>
                <a:sym typeface="Open Sans"/>
              </a:rPr>
              <a:t>CatBoost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Open Sans"/>
              <a:buChar char="●"/>
            </a:pPr>
            <a:r>
              <a:rPr lang="ru-RU">
                <a:latin typeface="Open Sans"/>
                <a:ea typeface="Open Sans"/>
                <a:cs typeface="Open Sans"/>
                <a:sym typeface="Open Sans"/>
              </a:rPr>
              <a:t>Метод кластеризации KMeans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6" name="Google Shape;1116;g158eeb96608_0_6"/>
          <p:cNvSpPr txBox="1"/>
          <p:nvPr/>
        </p:nvSpPr>
        <p:spPr>
          <a:xfrm>
            <a:off x="4228225" y="1520425"/>
            <a:ext cx="208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Open Sans"/>
                <a:ea typeface="Open Sans"/>
                <a:cs typeface="Open Sans"/>
                <a:sym typeface="Open Sans"/>
              </a:rPr>
              <a:t>Успешно сработало: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17" name="Google Shape;1117;g158eeb96608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3457" y="3894988"/>
            <a:ext cx="4688538" cy="2906049"/>
          </a:xfrm>
          <a:prstGeom prst="rect">
            <a:avLst/>
          </a:prstGeom>
          <a:noFill/>
          <a:ln>
            <a:noFill/>
          </a:ln>
        </p:spPr>
      </p:pic>
      <p:sp>
        <p:nvSpPr>
          <p:cNvPr id="1118" name="Google Shape;1118;g158eeb96608_0_6"/>
          <p:cNvSpPr txBox="1"/>
          <p:nvPr/>
        </p:nvSpPr>
        <p:spPr>
          <a:xfrm>
            <a:off x="8532325" y="1520425"/>
            <a:ext cx="2916000" cy="27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Open Sans"/>
                <a:ea typeface="Open Sans"/>
                <a:cs typeface="Open Sans"/>
                <a:sym typeface="Open Sans"/>
              </a:rPr>
              <a:t>Уникальность подхода: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ru-RU">
                <a:latin typeface="Open Sans"/>
                <a:ea typeface="Open Sans"/>
                <a:cs typeface="Open Sans"/>
                <a:sym typeface="Open Sans"/>
              </a:rPr>
              <a:t>Кластеризация товаров по изменению цен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ru-RU">
                <a:latin typeface="Open Sans"/>
                <a:ea typeface="Open Sans"/>
                <a:cs typeface="Open Sans"/>
                <a:sym typeface="Open Sans"/>
              </a:rPr>
              <a:t>Предсказание среднего изменение цены в группе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ru-RU">
                <a:latin typeface="Open Sans"/>
                <a:ea typeface="Open Sans"/>
                <a:cs typeface="Open Sans"/>
                <a:sym typeface="Open Sans"/>
              </a:rPr>
              <a:t>Хорошая адаптируемость за счет использования простых моделей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19" name="Google Shape;1119;g158eeb96608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450" y="3327350"/>
            <a:ext cx="2299256" cy="150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g158eeb96608_0_6"/>
          <p:cNvPicPr preferRelativeResize="0"/>
          <p:nvPr/>
        </p:nvPicPr>
        <p:blipFill rotWithShape="1">
          <a:blip r:embed="rId5">
            <a:alphaModFix/>
          </a:blip>
          <a:srcRect l="25779" t="35748" r="29734" b="36904"/>
          <a:stretch/>
        </p:blipFill>
        <p:spPr>
          <a:xfrm>
            <a:off x="4542701" y="3738663"/>
            <a:ext cx="2869350" cy="881939"/>
          </a:xfrm>
          <a:prstGeom prst="rect">
            <a:avLst/>
          </a:prstGeom>
          <a:noFill/>
          <a:ln>
            <a:noFill/>
          </a:ln>
        </p:spPr>
      </p:pic>
      <p:sp>
        <p:nvSpPr>
          <p:cNvPr id="1121" name="Google Shape;1121;g158eeb96608_0_6"/>
          <p:cNvSpPr txBox="1"/>
          <p:nvPr/>
        </p:nvSpPr>
        <p:spPr>
          <a:xfrm>
            <a:off x="2446250" y="5552075"/>
            <a:ext cx="2545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Open Sans"/>
                <a:ea typeface="Open Sans"/>
                <a:cs typeface="Open Sans"/>
                <a:sym typeface="Open Sans"/>
              </a:rPr>
              <a:t>Для нейросетей данных слишком мало, более простые подходы работают лучше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2" name="Google Shape;1122;g158eeb96608_0_6"/>
          <p:cNvSpPr txBox="1"/>
          <p:nvPr/>
        </p:nvSpPr>
        <p:spPr>
          <a:xfrm>
            <a:off x="655400" y="5799055"/>
            <a:ext cx="158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latin typeface="Open Sans"/>
                <a:ea typeface="Open Sans"/>
                <a:cs typeface="Open Sans"/>
                <a:sym typeface="Open Sans"/>
              </a:rPr>
              <a:t>Вывод:</a:t>
            </a:r>
            <a:endParaRPr sz="2400"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4"/>
          <p:cNvSpPr txBox="1">
            <a:spLocks noGrp="1"/>
          </p:cNvSpPr>
          <p:nvPr>
            <p:ph type="title"/>
          </p:nvPr>
        </p:nvSpPr>
        <p:spPr>
          <a:xfrm>
            <a:off x="550863" y="407976"/>
            <a:ext cx="960833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</a:pPr>
            <a:r>
              <a:rPr lang="ru-RU"/>
              <a:t>Результаты</a:t>
            </a:r>
            <a:endParaRPr/>
          </a:p>
        </p:txBody>
      </p:sp>
      <p:sp>
        <p:nvSpPr>
          <p:cNvPr id="1128" name="Google Shape;1128;p4"/>
          <p:cNvSpPr txBox="1"/>
          <p:nvPr/>
        </p:nvSpPr>
        <p:spPr>
          <a:xfrm>
            <a:off x="460350" y="1505075"/>
            <a:ext cx="605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Inter"/>
                <a:ea typeface="Inter"/>
                <a:cs typeface="Inter"/>
                <a:sym typeface="Inter"/>
              </a:rPr>
              <a:t>Mean Absolute Error на валидационной выборке  - 0.1546346</a:t>
            </a:r>
            <a:r>
              <a:rPr lang="ru-RU" sz="1050">
                <a:solidFill>
                  <a:srgbClr val="D5D5D5"/>
                </a:solidFill>
                <a:highlight>
                  <a:srgbClr val="383838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</p:txBody>
      </p:sp>
      <p:pic>
        <p:nvPicPr>
          <p:cNvPr id="1129" name="Google Shape;112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75" y="2117975"/>
            <a:ext cx="5727225" cy="43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11"/>
          <p:cNvSpPr txBox="1">
            <a:spLocks noGrp="1"/>
          </p:cNvSpPr>
          <p:nvPr>
            <p:ph type="title"/>
          </p:nvPr>
        </p:nvSpPr>
        <p:spPr>
          <a:xfrm>
            <a:off x="550869" y="407975"/>
            <a:ext cx="49188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</a:pPr>
            <a:r>
              <a:rPr lang="ru-RU" dirty="0"/>
              <a:t>Как мы видим продакшн</a:t>
            </a:r>
            <a:endParaRPr dirty="0"/>
          </a:p>
        </p:txBody>
      </p:sp>
      <p:pic>
        <p:nvPicPr>
          <p:cNvPr id="3" name="prototip">
            <a:hlinkClick r:id="" action="ppaction://media"/>
            <a:extLst>
              <a:ext uri="{FF2B5EF4-FFF2-40B4-BE49-F238E27FC236}">
                <a16:creationId xmlns:a16="http://schemas.microsoft.com/office/drawing/2014/main" id="{A4A992BA-6BD9-C37D-188C-175421941C6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36604" y="979534"/>
            <a:ext cx="2718791" cy="5878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2"/>
          <p:cNvSpPr txBox="1">
            <a:spLocks noGrp="1"/>
          </p:cNvSpPr>
          <p:nvPr>
            <p:ph type="title"/>
          </p:nvPr>
        </p:nvSpPr>
        <p:spPr>
          <a:xfrm>
            <a:off x="550863" y="407976"/>
            <a:ext cx="960833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SemiBold"/>
              <a:buNone/>
            </a:pPr>
            <a:r>
              <a:rPr lang="ru-RU"/>
              <a:t>Состав команды</a:t>
            </a:r>
            <a:endParaRPr/>
          </a:p>
        </p:txBody>
      </p:sp>
      <p:sp>
        <p:nvSpPr>
          <p:cNvPr id="1140" name="Google Shape;1140;p12"/>
          <p:cNvSpPr txBox="1"/>
          <p:nvPr/>
        </p:nvSpPr>
        <p:spPr>
          <a:xfrm>
            <a:off x="2626782" y="4490765"/>
            <a:ext cx="22944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Давид Джалаев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</a:pPr>
            <a:r>
              <a:rPr lang="ru-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@RomanovDavid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2200"/>
              </a:spcAft>
              <a:buClr>
                <a:srgbClr val="000000"/>
              </a:buClr>
              <a:buSzPts val="1400"/>
              <a:buFont typeface="Open Sans"/>
              <a:buNone/>
            </a:pPr>
            <a:r>
              <a:rPr lang="ru-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Backend developer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41" name="Google Shape;1141;p12"/>
          <p:cNvCxnSpPr/>
          <p:nvPr/>
        </p:nvCxnSpPr>
        <p:spPr>
          <a:xfrm>
            <a:off x="2626782" y="4882652"/>
            <a:ext cx="10305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2" name="Google Shape;1142;p12"/>
          <p:cNvSpPr txBox="1"/>
          <p:nvPr/>
        </p:nvSpPr>
        <p:spPr>
          <a:xfrm>
            <a:off x="7968132" y="1989375"/>
            <a:ext cx="28257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Никита Романов </a:t>
            </a:r>
            <a:endParaRPr/>
          </a:p>
          <a:p>
            <a:pPr marL="0" marR="0" lvl="0" indent="0" algn="l" rtl="0">
              <a:spcBef>
                <a:spcPts val="220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@KARTASAR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2200"/>
              </a:spcBef>
              <a:spcAft>
                <a:spcPts val="2200"/>
              </a:spcAft>
              <a:buNone/>
            </a:pPr>
            <a:r>
              <a:rPr lang="ru-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Data Scientist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3" name="Google Shape;1143;p12"/>
          <p:cNvSpPr txBox="1"/>
          <p:nvPr/>
        </p:nvSpPr>
        <p:spPr>
          <a:xfrm>
            <a:off x="2606970" y="1989380"/>
            <a:ext cx="30684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Дмитрий Куценко</a:t>
            </a:r>
            <a:endParaRPr/>
          </a:p>
          <a:p>
            <a:pPr marL="0" marR="0" lvl="0" indent="0" algn="l" rtl="0">
              <a:spcBef>
                <a:spcPts val="220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@IT_shnik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2200"/>
              </a:spcBef>
              <a:spcAft>
                <a:spcPts val="2200"/>
              </a:spcAft>
              <a:buNone/>
            </a:pPr>
            <a:r>
              <a:rPr lang="ru-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Data Scientist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44" name="Google Shape;1144;p12"/>
          <p:cNvCxnSpPr/>
          <p:nvPr/>
        </p:nvCxnSpPr>
        <p:spPr>
          <a:xfrm>
            <a:off x="2606970" y="2381267"/>
            <a:ext cx="10305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5" name="Google Shape;1145;p12"/>
          <p:cNvCxnSpPr/>
          <p:nvPr/>
        </p:nvCxnSpPr>
        <p:spPr>
          <a:xfrm>
            <a:off x="7968132" y="2381262"/>
            <a:ext cx="10305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6" name="Google Shape;1146;p1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9" r="19"/>
          <a:stretch/>
        </p:blipFill>
        <p:spPr>
          <a:xfrm>
            <a:off x="595238" y="4148861"/>
            <a:ext cx="1770300" cy="17712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47" name="Google Shape;1147;p12"/>
          <p:cNvSpPr>
            <a:spLocks noGrp="1"/>
          </p:cNvSpPr>
          <p:nvPr>
            <p:ph type="pic" idx="3"/>
          </p:nvPr>
        </p:nvSpPr>
        <p:spPr>
          <a:xfrm>
            <a:off x="5936588" y="1800421"/>
            <a:ext cx="1770300" cy="17712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1148" name="Google Shape;114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800" y="1700025"/>
            <a:ext cx="1881950" cy="1881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49" name="Google Shape;1149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0775" y="1745050"/>
            <a:ext cx="1881950" cy="188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азделители и титулы">
  <a:themeElements>
    <a:clrScheme name="PRESIUM.PRO">
      <a:dk1>
        <a:srgbClr val="242834"/>
      </a:dk1>
      <a:lt1>
        <a:srgbClr val="FFFFFF"/>
      </a:lt1>
      <a:dk2>
        <a:srgbClr val="D1D1D1"/>
      </a:dk2>
      <a:lt2>
        <a:srgbClr val="111111"/>
      </a:lt2>
      <a:accent1>
        <a:srgbClr val="1568E8"/>
      </a:accent1>
      <a:accent2>
        <a:srgbClr val="D61B76"/>
      </a:accent2>
      <a:accent3>
        <a:srgbClr val="EF9718"/>
      </a:accent3>
      <a:accent4>
        <a:srgbClr val="771BCD"/>
      </a:accent4>
      <a:accent5>
        <a:srgbClr val="11E9BA"/>
      </a:accent5>
      <a:accent6>
        <a:srgbClr val="1ECAE4"/>
      </a:accent6>
      <a:hlink>
        <a:srgbClr val="C2DFFD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ветлый фон">
  <a:themeElements>
    <a:clrScheme name="PRESIUM.PRO">
      <a:dk1>
        <a:srgbClr val="242834"/>
      </a:dk1>
      <a:lt1>
        <a:srgbClr val="FFFFFF"/>
      </a:lt1>
      <a:dk2>
        <a:srgbClr val="D1D1D1"/>
      </a:dk2>
      <a:lt2>
        <a:srgbClr val="111111"/>
      </a:lt2>
      <a:accent1>
        <a:srgbClr val="1568E8"/>
      </a:accent1>
      <a:accent2>
        <a:srgbClr val="D61B76"/>
      </a:accent2>
      <a:accent3>
        <a:srgbClr val="EF9718"/>
      </a:accent3>
      <a:accent4>
        <a:srgbClr val="771BCD"/>
      </a:accent4>
      <a:accent5>
        <a:srgbClr val="11E9BA"/>
      </a:accent5>
      <a:accent6>
        <a:srgbClr val="1ECAE4"/>
      </a:accent6>
      <a:hlink>
        <a:srgbClr val="C2DFFD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ный фон">
  <a:themeElements>
    <a:clrScheme name="PRESIUM.PRO">
      <a:dk1>
        <a:srgbClr val="242834"/>
      </a:dk1>
      <a:lt1>
        <a:srgbClr val="FFFFFF"/>
      </a:lt1>
      <a:dk2>
        <a:srgbClr val="D1D1D1"/>
      </a:dk2>
      <a:lt2>
        <a:srgbClr val="111111"/>
      </a:lt2>
      <a:accent1>
        <a:srgbClr val="1568E8"/>
      </a:accent1>
      <a:accent2>
        <a:srgbClr val="D61B76"/>
      </a:accent2>
      <a:accent3>
        <a:srgbClr val="EF9718"/>
      </a:accent3>
      <a:accent4>
        <a:srgbClr val="771BCD"/>
      </a:accent4>
      <a:accent5>
        <a:srgbClr val="11E9BA"/>
      </a:accent5>
      <a:accent6>
        <a:srgbClr val="1ECAE4"/>
      </a:accent6>
      <a:hlink>
        <a:srgbClr val="C2DFFD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222</Words>
  <Application>Microsoft Office PowerPoint</Application>
  <PresentationFormat>Широкоэкранный</PresentationFormat>
  <Paragraphs>53</Paragraphs>
  <Slides>7</Slides>
  <Notes>7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Open Sans SemiBold</vt:lpstr>
      <vt:lpstr>Calibri</vt:lpstr>
      <vt:lpstr>Arial</vt:lpstr>
      <vt:lpstr>Roboto</vt:lpstr>
      <vt:lpstr>Open Sans</vt:lpstr>
      <vt:lpstr>Courier New</vt:lpstr>
      <vt:lpstr>Inter</vt:lpstr>
      <vt:lpstr>Разделители и титулы</vt:lpstr>
      <vt:lpstr>Светлый фон</vt:lpstr>
      <vt:lpstr>Темный фон</vt:lpstr>
      <vt:lpstr>Прогнозирование инфляции</vt:lpstr>
      <vt:lpstr>Постановка задачи и проблематика</vt:lpstr>
      <vt:lpstr>Шаги решения</vt:lpstr>
      <vt:lpstr>Рабочий процесс</vt:lpstr>
      <vt:lpstr>Результаты</vt:lpstr>
      <vt:lpstr>Как мы видим продакшн</vt:lpstr>
      <vt:lpstr>Состав команды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Прогнозирование инфляции</dc:title>
  <dc:creator>Paul Ryabov</dc:creator>
  <cp:lastModifiedBy>Давид Джалаев</cp:lastModifiedBy>
  <cp:revision>4</cp:revision>
  <dcterms:created xsi:type="dcterms:W3CDTF">2019-02-06T11:18:04Z</dcterms:created>
  <dcterms:modified xsi:type="dcterms:W3CDTF">2022-09-25T07:48:44Z</dcterms:modified>
</cp:coreProperties>
</file>